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2"/>
    <p:sldId id="258" r:id="rId3"/>
    <p:sldId id="273" r:id="rId4"/>
    <p:sldId id="259" r:id="rId5"/>
    <p:sldId id="260" r:id="rId6"/>
    <p:sldId id="261" r:id="rId7"/>
    <p:sldId id="262" r:id="rId8"/>
    <p:sldId id="263" r:id="rId9"/>
    <p:sldId id="264" r:id="rId10"/>
    <p:sldId id="265" r:id="rId11"/>
    <p:sldId id="270" r:id="rId12"/>
    <p:sldId id="266" r:id="rId13"/>
    <p:sldId id="271" r:id="rId14"/>
    <p:sldId id="272" r:id="rId15"/>
    <p:sldId id="267" r:id="rId16"/>
    <p:sldId id="268"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53" rtl="0" fontAlgn="auto" latinLnBrk="0" hangingPunct="0">
      <a:lnSpc>
        <a:spcPct val="120000"/>
      </a:lnSpc>
      <a:spcBef>
        <a:spcPts val="0"/>
      </a:spcBef>
      <a:spcAft>
        <a:spcPts val="0"/>
      </a:spcAft>
      <a:buClrTx/>
      <a:buSzTx/>
      <a:buFontTx/>
      <a:buNone/>
      <a:tabLst/>
      <a:defRPr kumimoji="0" sz="1500" b="0" i="0" u="none" strike="noStrike" cap="all" spc="-29" normalizeH="0" baseline="0">
        <a:ln>
          <a:noFill/>
        </a:ln>
        <a:solidFill>
          <a:srgbClr val="FCF0DF"/>
        </a:solidFill>
        <a:effectLst/>
        <a:uFillTx/>
        <a:latin typeface="Fabrikat Mono Bold"/>
        <a:ea typeface="Fabrikat Mono Bold"/>
        <a:cs typeface="Fabrikat Mono Bold"/>
        <a:sym typeface="Fabrikat Mono Bold"/>
      </a:defRPr>
    </a:lvl1pPr>
    <a:lvl2pPr marL="0" marR="0" indent="457200" algn="l" defTabSz="914353" rtl="0" fontAlgn="auto" latinLnBrk="0" hangingPunct="0">
      <a:lnSpc>
        <a:spcPct val="120000"/>
      </a:lnSpc>
      <a:spcBef>
        <a:spcPts val="0"/>
      </a:spcBef>
      <a:spcAft>
        <a:spcPts val="0"/>
      </a:spcAft>
      <a:buClrTx/>
      <a:buSzTx/>
      <a:buFontTx/>
      <a:buNone/>
      <a:tabLst/>
      <a:defRPr kumimoji="0" sz="1500" b="0" i="0" u="none" strike="noStrike" cap="all" spc="-29" normalizeH="0" baseline="0">
        <a:ln>
          <a:noFill/>
        </a:ln>
        <a:solidFill>
          <a:srgbClr val="FCF0DF"/>
        </a:solidFill>
        <a:effectLst/>
        <a:uFillTx/>
        <a:latin typeface="Fabrikat Mono Bold"/>
        <a:ea typeface="Fabrikat Mono Bold"/>
        <a:cs typeface="Fabrikat Mono Bold"/>
        <a:sym typeface="Fabrikat Mono Bold"/>
      </a:defRPr>
    </a:lvl2pPr>
    <a:lvl3pPr marL="0" marR="0" indent="914400" algn="l" defTabSz="914353" rtl="0" fontAlgn="auto" latinLnBrk="0" hangingPunct="0">
      <a:lnSpc>
        <a:spcPct val="120000"/>
      </a:lnSpc>
      <a:spcBef>
        <a:spcPts val="0"/>
      </a:spcBef>
      <a:spcAft>
        <a:spcPts val="0"/>
      </a:spcAft>
      <a:buClrTx/>
      <a:buSzTx/>
      <a:buFontTx/>
      <a:buNone/>
      <a:tabLst/>
      <a:defRPr kumimoji="0" sz="1500" b="0" i="0" u="none" strike="noStrike" cap="all" spc="-29" normalizeH="0" baseline="0">
        <a:ln>
          <a:noFill/>
        </a:ln>
        <a:solidFill>
          <a:srgbClr val="FCF0DF"/>
        </a:solidFill>
        <a:effectLst/>
        <a:uFillTx/>
        <a:latin typeface="Fabrikat Mono Bold"/>
        <a:ea typeface="Fabrikat Mono Bold"/>
        <a:cs typeface="Fabrikat Mono Bold"/>
        <a:sym typeface="Fabrikat Mono Bold"/>
      </a:defRPr>
    </a:lvl3pPr>
    <a:lvl4pPr marL="0" marR="0" indent="1371600" algn="l" defTabSz="914353" rtl="0" fontAlgn="auto" latinLnBrk="0" hangingPunct="0">
      <a:lnSpc>
        <a:spcPct val="120000"/>
      </a:lnSpc>
      <a:spcBef>
        <a:spcPts val="0"/>
      </a:spcBef>
      <a:spcAft>
        <a:spcPts val="0"/>
      </a:spcAft>
      <a:buClrTx/>
      <a:buSzTx/>
      <a:buFontTx/>
      <a:buNone/>
      <a:tabLst/>
      <a:defRPr kumimoji="0" sz="1500" b="0" i="0" u="none" strike="noStrike" cap="all" spc="-29" normalizeH="0" baseline="0">
        <a:ln>
          <a:noFill/>
        </a:ln>
        <a:solidFill>
          <a:srgbClr val="FCF0DF"/>
        </a:solidFill>
        <a:effectLst/>
        <a:uFillTx/>
        <a:latin typeface="Fabrikat Mono Bold"/>
        <a:ea typeface="Fabrikat Mono Bold"/>
        <a:cs typeface="Fabrikat Mono Bold"/>
        <a:sym typeface="Fabrikat Mono Bold"/>
      </a:defRPr>
    </a:lvl4pPr>
    <a:lvl5pPr marL="0" marR="0" indent="1828800" algn="l" defTabSz="914353" rtl="0" fontAlgn="auto" latinLnBrk="0" hangingPunct="0">
      <a:lnSpc>
        <a:spcPct val="120000"/>
      </a:lnSpc>
      <a:spcBef>
        <a:spcPts val="0"/>
      </a:spcBef>
      <a:spcAft>
        <a:spcPts val="0"/>
      </a:spcAft>
      <a:buClrTx/>
      <a:buSzTx/>
      <a:buFontTx/>
      <a:buNone/>
      <a:tabLst/>
      <a:defRPr kumimoji="0" sz="1500" b="0" i="0" u="none" strike="noStrike" cap="all" spc="-29" normalizeH="0" baseline="0">
        <a:ln>
          <a:noFill/>
        </a:ln>
        <a:solidFill>
          <a:srgbClr val="FCF0DF"/>
        </a:solidFill>
        <a:effectLst/>
        <a:uFillTx/>
        <a:latin typeface="Fabrikat Mono Bold"/>
        <a:ea typeface="Fabrikat Mono Bold"/>
        <a:cs typeface="Fabrikat Mono Bold"/>
        <a:sym typeface="Fabrikat Mono Bold"/>
      </a:defRPr>
    </a:lvl5pPr>
    <a:lvl6pPr marL="0" marR="0" indent="2286000" algn="l" defTabSz="914353" rtl="0" fontAlgn="auto" latinLnBrk="0" hangingPunct="0">
      <a:lnSpc>
        <a:spcPct val="120000"/>
      </a:lnSpc>
      <a:spcBef>
        <a:spcPts val="0"/>
      </a:spcBef>
      <a:spcAft>
        <a:spcPts val="0"/>
      </a:spcAft>
      <a:buClrTx/>
      <a:buSzTx/>
      <a:buFontTx/>
      <a:buNone/>
      <a:tabLst/>
      <a:defRPr kumimoji="0" sz="1500" b="0" i="0" u="none" strike="noStrike" cap="all" spc="-29" normalizeH="0" baseline="0">
        <a:ln>
          <a:noFill/>
        </a:ln>
        <a:solidFill>
          <a:srgbClr val="FCF0DF"/>
        </a:solidFill>
        <a:effectLst/>
        <a:uFillTx/>
        <a:latin typeface="Fabrikat Mono Bold"/>
        <a:ea typeface="Fabrikat Mono Bold"/>
        <a:cs typeface="Fabrikat Mono Bold"/>
        <a:sym typeface="Fabrikat Mono Bold"/>
      </a:defRPr>
    </a:lvl6pPr>
    <a:lvl7pPr marL="0" marR="0" indent="2743200" algn="l" defTabSz="914353" rtl="0" fontAlgn="auto" latinLnBrk="0" hangingPunct="0">
      <a:lnSpc>
        <a:spcPct val="120000"/>
      </a:lnSpc>
      <a:spcBef>
        <a:spcPts val="0"/>
      </a:spcBef>
      <a:spcAft>
        <a:spcPts val="0"/>
      </a:spcAft>
      <a:buClrTx/>
      <a:buSzTx/>
      <a:buFontTx/>
      <a:buNone/>
      <a:tabLst/>
      <a:defRPr kumimoji="0" sz="1500" b="0" i="0" u="none" strike="noStrike" cap="all" spc="-29" normalizeH="0" baseline="0">
        <a:ln>
          <a:noFill/>
        </a:ln>
        <a:solidFill>
          <a:srgbClr val="FCF0DF"/>
        </a:solidFill>
        <a:effectLst/>
        <a:uFillTx/>
        <a:latin typeface="Fabrikat Mono Bold"/>
        <a:ea typeface="Fabrikat Mono Bold"/>
        <a:cs typeface="Fabrikat Mono Bold"/>
        <a:sym typeface="Fabrikat Mono Bold"/>
      </a:defRPr>
    </a:lvl7pPr>
    <a:lvl8pPr marL="0" marR="0" indent="3200400" algn="l" defTabSz="914353" rtl="0" fontAlgn="auto" latinLnBrk="0" hangingPunct="0">
      <a:lnSpc>
        <a:spcPct val="120000"/>
      </a:lnSpc>
      <a:spcBef>
        <a:spcPts val="0"/>
      </a:spcBef>
      <a:spcAft>
        <a:spcPts val="0"/>
      </a:spcAft>
      <a:buClrTx/>
      <a:buSzTx/>
      <a:buFontTx/>
      <a:buNone/>
      <a:tabLst/>
      <a:defRPr kumimoji="0" sz="1500" b="0" i="0" u="none" strike="noStrike" cap="all" spc="-29" normalizeH="0" baseline="0">
        <a:ln>
          <a:noFill/>
        </a:ln>
        <a:solidFill>
          <a:srgbClr val="FCF0DF"/>
        </a:solidFill>
        <a:effectLst/>
        <a:uFillTx/>
        <a:latin typeface="Fabrikat Mono Bold"/>
        <a:ea typeface="Fabrikat Mono Bold"/>
        <a:cs typeface="Fabrikat Mono Bold"/>
        <a:sym typeface="Fabrikat Mono Bold"/>
      </a:defRPr>
    </a:lvl8pPr>
    <a:lvl9pPr marL="0" marR="0" indent="3657600" algn="l" defTabSz="914353" rtl="0" fontAlgn="auto" latinLnBrk="0" hangingPunct="0">
      <a:lnSpc>
        <a:spcPct val="120000"/>
      </a:lnSpc>
      <a:spcBef>
        <a:spcPts val="0"/>
      </a:spcBef>
      <a:spcAft>
        <a:spcPts val="0"/>
      </a:spcAft>
      <a:buClrTx/>
      <a:buSzTx/>
      <a:buFontTx/>
      <a:buNone/>
      <a:tabLst/>
      <a:defRPr kumimoji="0" sz="1500" b="0" i="0" u="none" strike="noStrike" cap="all" spc="-29" normalizeH="0" baseline="0">
        <a:ln>
          <a:noFill/>
        </a:ln>
        <a:solidFill>
          <a:srgbClr val="FCF0DF"/>
        </a:solidFill>
        <a:effectLst/>
        <a:uFillTx/>
        <a:latin typeface="Fabrikat Mono Bold"/>
        <a:ea typeface="Fabrikat Mono Bold"/>
        <a:cs typeface="Fabrikat Mono Bold"/>
        <a:sym typeface="Fabrikat Mono 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06F"/>
    <a:srgbClr val="F8DCB4"/>
    <a:srgbClr val="FFFFFF"/>
    <a:srgbClr val="678274"/>
    <a:srgbClr val="364BB5"/>
    <a:srgbClr val="4FB187"/>
    <a:srgbClr val="419270"/>
    <a:srgbClr val="49A57E"/>
    <a:srgbClr val="4EB086"/>
    <a:srgbClr val="485D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45"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1143000" y="685800"/>
            <a:ext cx="4572000" cy="3429000"/>
          </a:xfrm>
          <a:prstGeom prst="rect">
            <a:avLst/>
          </a:prstGeom>
        </p:spPr>
        <p:txBody>
          <a:bodyPr/>
          <a:lstStyle/>
          <a:p>
            <a:endParaRPr/>
          </a:p>
        </p:txBody>
      </p:sp>
      <p:sp>
        <p:nvSpPr>
          <p:cNvPr id="220" name="Shape 2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9.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OPEN">
    <p:bg>
      <p:bgPr>
        <a:solidFill>
          <a:srgbClr val="E3A377"/>
        </a:solidFill>
        <a:effectLst/>
      </p:bgPr>
    </p:bg>
    <p:spTree>
      <p:nvGrpSpPr>
        <p:cNvPr id="1" name=""/>
        <p:cNvGrpSpPr/>
        <p:nvPr/>
      </p:nvGrpSpPr>
      <p:grpSpPr>
        <a:xfrm>
          <a:off x="0" y="0"/>
          <a:ext cx="0" cy="0"/>
          <a:chOff x="0" y="0"/>
          <a:chExt cx="0" cy="0"/>
        </a:xfrm>
      </p:grpSpPr>
      <p:sp>
        <p:nvSpPr>
          <p:cNvPr id="22" name="Image"/>
          <p:cNvSpPr>
            <a:spLocks noGrp="1"/>
          </p:cNvSpPr>
          <p:nvPr>
            <p:ph type="pic" idx="21"/>
          </p:nvPr>
        </p:nvSpPr>
        <p:spPr>
          <a:xfrm>
            <a:off x="262086" y="-4162164"/>
            <a:ext cx="13916562" cy="20945129"/>
          </a:xfrm>
          <a:prstGeom prst="rect">
            <a:avLst/>
          </a:prstGeom>
        </p:spPr>
        <p:txBody>
          <a:bodyPr lIns="91439" tIns="45719" rIns="91439" bIns="45719">
            <a:noAutofit/>
          </a:bodyPr>
          <a:lstStyle/>
          <a:p>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
    <p:bg>
      <p:bgPr>
        <a:solidFill>
          <a:srgbClr val="A2D0DA"/>
        </a:solidFill>
        <a:effectLst/>
      </p:bgPr>
    </p:bg>
    <p:spTree>
      <p:nvGrpSpPr>
        <p:cNvPr id="1" name=""/>
        <p:cNvGrpSpPr/>
        <p:nvPr/>
      </p:nvGrpSpPr>
      <p:grpSpPr>
        <a:xfrm>
          <a:off x="0" y="0"/>
          <a:ext cx="0" cy="0"/>
          <a:chOff x="0" y="0"/>
          <a:chExt cx="0" cy="0"/>
        </a:xfrm>
      </p:grpSpPr>
      <p:sp>
        <p:nvSpPr>
          <p:cNvPr id="162"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1"/>
          </p:nvPr>
        </p:nvSpPr>
        <p:spPr>
          <a:xfrm>
            <a:off x="10899155"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2158A5"/>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63" name="Lorem ipsum dolor sit amet"/>
          <p:cNvSpPr txBox="1">
            <a:spLocks noGrp="1"/>
          </p:cNvSpPr>
          <p:nvPr>
            <p:ph type="body" sz="quarter" idx="22"/>
          </p:nvPr>
        </p:nvSpPr>
        <p:spPr>
          <a:xfrm>
            <a:off x="437543" y="409363"/>
            <a:ext cx="23559715" cy="1284017"/>
          </a:xfrm>
          <a:prstGeom prst="rect">
            <a:avLst/>
          </a:prstGeom>
        </p:spPr>
        <p:txBody>
          <a:bodyPr lIns="0" tIns="0" rIns="0" bIns="0" anchor="ctr">
            <a:noAutofit/>
          </a:bodyPr>
          <a:lstStyle>
            <a:lvl1pPr marL="0" indent="0" defTabSz="457200">
              <a:lnSpc>
                <a:spcPct val="90000"/>
              </a:lnSpc>
              <a:spcBef>
                <a:spcPts val="0"/>
              </a:spcBef>
              <a:buSzTx/>
              <a:buNone/>
              <a:defRPr sz="10000" cap="all" spc="300">
                <a:solidFill>
                  <a:srgbClr val="2158A5"/>
                </a:solidFill>
              </a:defRPr>
            </a:lvl1pPr>
          </a:lstStyle>
          <a:p>
            <a:r>
              <a:t>Lorem ipsum dolor sit amet</a:t>
            </a:r>
          </a:p>
        </p:txBody>
      </p:sp>
      <p:sp>
        <p:nvSpPr>
          <p:cNvPr id="164"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3"/>
          </p:nvPr>
        </p:nvSpPr>
        <p:spPr>
          <a:xfrm>
            <a:off x="15391000" y="2126894"/>
            <a:ext cx="4093830"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2158A5"/>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65"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4"/>
          </p:nvPr>
        </p:nvSpPr>
        <p:spPr>
          <a:xfrm>
            <a:off x="19857443"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2158A5"/>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66" name="Rectangle"/>
          <p:cNvSpPr/>
          <p:nvPr/>
        </p:nvSpPr>
        <p:spPr>
          <a:xfrm>
            <a:off x="251424" y="272746"/>
            <a:ext cx="23883966" cy="13170508"/>
          </a:xfrm>
          <a:prstGeom prst="rect">
            <a:avLst/>
          </a:prstGeom>
          <a:ln w="38100">
            <a:solidFill>
              <a:srgbClr val="3045AD"/>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67" name="Line"/>
          <p:cNvSpPr/>
          <p:nvPr/>
        </p:nvSpPr>
        <p:spPr>
          <a:xfrm>
            <a:off x="253683" y="1845581"/>
            <a:ext cx="23876634" cy="1"/>
          </a:xfrm>
          <a:prstGeom prst="line">
            <a:avLst/>
          </a:prstGeom>
          <a:ln w="38100">
            <a:solidFill>
              <a:srgbClr val="3045AD"/>
            </a:solidFill>
            <a:miter lim="400000"/>
          </a:ln>
        </p:spPr>
        <p:txBody>
          <a:bodyPr lIns="50800" tIns="50800" rIns="50800" bIns="50800" anchor="ctr"/>
          <a:lstStyle/>
          <a:p>
            <a:endParaRPr/>
          </a:p>
        </p:txBody>
      </p:sp>
      <p:sp>
        <p:nvSpPr>
          <p:cNvPr id="168"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5"/>
          </p:nvPr>
        </p:nvSpPr>
        <p:spPr>
          <a:xfrm>
            <a:off x="10899155" y="7507118"/>
            <a:ext cx="12955528" cy="3384912"/>
          </a:xfrm>
          <a:prstGeom prst="rect">
            <a:avLst/>
          </a:prstGeom>
        </p:spPr>
        <p:txBody>
          <a:bodyPr lIns="0" tIns="0" rIns="0" bIns="0">
            <a:noAutofit/>
          </a:bodyPr>
          <a:lstStyle>
            <a:lvl1pPr marL="0" indent="0" defTabSz="457200">
              <a:lnSpc>
                <a:spcPct val="100000"/>
              </a:lnSpc>
              <a:spcBef>
                <a:spcPts val="1200"/>
              </a:spcBef>
              <a:buSzTx/>
              <a:buNone/>
              <a:defRPr sz="4100" i="1" baseline="7317">
                <a:solidFill>
                  <a:srgbClr val="2158A5"/>
                </a:solidFill>
                <a:latin typeface="Georgia"/>
                <a:ea typeface="Georgia"/>
                <a:cs typeface="Georgia"/>
                <a:sym typeface="Georgia"/>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69" name="Line"/>
          <p:cNvSpPr/>
          <p:nvPr/>
        </p:nvSpPr>
        <p:spPr>
          <a:xfrm>
            <a:off x="253683" y="7189795"/>
            <a:ext cx="23876634" cy="1"/>
          </a:xfrm>
          <a:prstGeom prst="line">
            <a:avLst/>
          </a:prstGeom>
          <a:ln w="38100">
            <a:solidFill>
              <a:srgbClr val="3045AD"/>
            </a:solidFill>
            <a:miter lim="400000"/>
          </a:ln>
        </p:spPr>
        <p:txBody>
          <a:bodyPr lIns="50800" tIns="50800" rIns="50800" bIns="50800" anchor="ctr"/>
          <a:lstStyle/>
          <a:p>
            <a:endParaRPr/>
          </a:p>
        </p:txBody>
      </p:sp>
      <p:sp>
        <p:nvSpPr>
          <p:cNvPr id="170" name="Lorem ipsum dolor sit amet"/>
          <p:cNvSpPr txBox="1">
            <a:spLocks noGrp="1"/>
          </p:cNvSpPr>
          <p:nvPr>
            <p:ph type="body" sz="quarter" idx="26"/>
          </p:nvPr>
        </p:nvSpPr>
        <p:spPr>
          <a:xfrm>
            <a:off x="10915498" y="11101299"/>
            <a:ext cx="7461225" cy="492811"/>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2158A5"/>
                </a:solidFill>
                <a:latin typeface="Fabrikat Mono Bold"/>
                <a:ea typeface="Fabrikat Mono Bold"/>
                <a:cs typeface="Fabrikat Mono Bold"/>
                <a:sym typeface="Fabrikat Mono Bold"/>
              </a:defRPr>
            </a:lvl1pPr>
          </a:lstStyle>
          <a:p>
            <a:r>
              <a:t>Lorem ipsum dolor sit amet</a:t>
            </a:r>
          </a:p>
        </p:txBody>
      </p:sp>
      <p:pic>
        <p:nvPicPr>
          <p:cNvPr id="171" name="Image" descr="Image"/>
          <p:cNvPicPr>
            <a:picLocks noChangeAspect="1"/>
          </p:cNvPicPr>
          <p:nvPr/>
        </p:nvPicPr>
        <p:blipFill>
          <a:blip r:embed="rId2"/>
          <a:stretch>
            <a:fillRect/>
          </a:stretch>
        </p:blipFill>
        <p:spPr>
          <a:xfrm>
            <a:off x="261852" y="7164527"/>
            <a:ext cx="3143206" cy="6286404"/>
          </a:xfrm>
          <a:prstGeom prst="rect">
            <a:avLst/>
          </a:prstGeom>
          <a:ln w="12700">
            <a:miter lim="400000"/>
          </a:ln>
        </p:spPr>
      </p:pic>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ALLERY">
    <p:bg>
      <p:bgPr>
        <a:solidFill>
          <a:srgbClr val="419270"/>
        </a:solidFill>
        <a:effectLst/>
      </p:bgPr>
    </p:bg>
    <p:spTree>
      <p:nvGrpSpPr>
        <p:cNvPr id="1" name=""/>
        <p:cNvGrpSpPr/>
        <p:nvPr/>
      </p:nvGrpSpPr>
      <p:grpSpPr>
        <a:xfrm>
          <a:off x="0" y="0"/>
          <a:ext cx="0" cy="0"/>
          <a:chOff x="0" y="0"/>
          <a:chExt cx="0" cy="0"/>
        </a:xfrm>
      </p:grpSpPr>
      <p:pic>
        <p:nvPicPr>
          <p:cNvPr id="179" name="Image" descr="Image"/>
          <p:cNvPicPr>
            <a:picLocks noChangeAspect="1"/>
          </p:cNvPicPr>
          <p:nvPr/>
        </p:nvPicPr>
        <p:blipFill>
          <a:blip r:embed="rId2"/>
          <a:stretch>
            <a:fillRect/>
          </a:stretch>
        </p:blipFill>
        <p:spPr>
          <a:xfrm>
            <a:off x="234143" y="7962305"/>
            <a:ext cx="5481458" cy="5481426"/>
          </a:xfrm>
          <a:prstGeom prst="rect">
            <a:avLst/>
          </a:prstGeom>
          <a:ln w="12700">
            <a:miter lim="400000"/>
          </a:ln>
        </p:spPr>
      </p:pic>
      <p:sp>
        <p:nvSpPr>
          <p:cNvPr id="180"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1"/>
          </p:nvPr>
        </p:nvSpPr>
        <p:spPr>
          <a:xfrm>
            <a:off x="10899155"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81" name="01"/>
          <p:cNvSpPr txBox="1">
            <a:spLocks noGrp="1"/>
          </p:cNvSpPr>
          <p:nvPr>
            <p:ph type="body" sz="quarter" idx="22"/>
          </p:nvPr>
        </p:nvSpPr>
        <p:spPr>
          <a:xfrm>
            <a:off x="10890890" y="8249386"/>
            <a:ext cx="1322836" cy="743711"/>
          </a:xfrm>
          <a:prstGeom prst="rect">
            <a:avLst/>
          </a:prstGeom>
        </p:spPr>
        <p:txBody>
          <a:bodyPr lIns="0" tIns="0" rIns="0" bIns="0" anchor="b">
            <a:noAutofit/>
          </a:bodyPr>
          <a:lstStyle>
            <a:lvl1pPr marL="0" indent="0" defTabSz="2556720">
              <a:lnSpc>
                <a:spcPct val="90000"/>
              </a:lnSpc>
              <a:spcBef>
                <a:spcPts val="1000"/>
              </a:spcBef>
              <a:buSzTx/>
              <a:buNone/>
              <a:defRPr sz="3000" cap="all">
                <a:solidFill>
                  <a:srgbClr val="FCF1DF"/>
                </a:solidFill>
                <a:latin typeface="Fabrikat Mono Regular"/>
                <a:ea typeface="Fabrikat Mono Regular"/>
                <a:cs typeface="Fabrikat Mono Regular"/>
                <a:sym typeface="Fabrikat Mono Regular"/>
              </a:defRPr>
            </a:lvl1pPr>
          </a:lstStyle>
          <a:p>
            <a:r>
              <a:t>01</a:t>
            </a:r>
          </a:p>
        </p:txBody>
      </p:sp>
      <p:sp>
        <p:nvSpPr>
          <p:cNvPr id="182" name="Lorem ipsum dolor sit amet"/>
          <p:cNvSpPr txBox="1">
            <a:spLocks noGrp="1"/>
          </p:cNvSpPr>
          <p:nvPr>
            <p:ph type="body" sz="quarter" idx="23"/>
          </p:nvPr>
        </p:nvSpPr>
        <p:spPr>
          <a:xfrm>
            <a:off x="437543" y="409363"/>
            <a:ext cx="23559715" cy="1284017"/>
          </a:xfrm>
          <a:prstGeom prst="rect">
            <a:avLst/>
          </a:prstGeom>
        </p:spPr>
        <p:txBody>
          <a:bodyPr lIns="0" tIns="0" rIns="0" bIns="0" anchor="ctr">
            <a:noAutofit/>
          </a:bodyPr>
          <a:lstStyle>
            <a:lvl1pPr marL="0" indent="0" defTabSz="457200">
              <a:lnSpc>
                <a:spcPct val="90000"/>
              </a:lnSpc>
              <a:spcBef>
                <a:spcPts val="0"/>
              </a:spcBef>
              <a:buSzTx/>
              <a:buNone/>
              <a:defRPr sz="10000" cap="all" spc="300"/>
            </a:lvl1pPr>
          </a:lstStyle>
          <a:p>
            <a:r>
              <a:t>Lorem ipsum dolor sit amet</a:t>
            </a:r>
          </a:p>
        </p:txBody>
      </p:sp>
      <p:sp>
        <p:nvSpPr>
          <p:cNvPr id="183" name="Image"/>
          <p:cNvSpPr>
            <a:spLocks noGrp="1"/>
          </p:cNvSpPr>
          <p:nvPr>
            <p:ph type="pic" sz="quarter" idx="24"/>
          </p:nvPr>
        </p:nvSpPr>
        <p:spPr>
          <a:xfrm>
            <a:off x="10529393" y="8670987"/>
            <a:ext cx="4479517" cy="6719276"/>
          </a:xfrm>
          <a:prstGeom prst="rect">
            <a:avLst/>
          </a:prstGeom>
        </p:spPr>
        <p:txBody>
          <a:bodyPr lIns="91439" tIns="45719" rIns="91439" bIns="45719">
            <a:noAutofit/>
          </a:bodyPr>
          <a:lstStyle/>
          <a:p>
            <a:endParaRPr/>
          </a:p>
        </p:txBody>
      </p:sp>
      <p:sp>
        <p:nvSpPr>
          <p:cNvPr id="184" name="02"/>
          <p:cNvSpPr txBox="1">
            <a:spLocks noGrp="1"/>
          </p:cNvSpPr>
          <p:nvPr>
            <p:ph type="body" sz="quarter" idx="25"/>
          </p:nvPr>
        </p:nvSpPr>
        <p:spPr>
          <a:xfrm>
            <a:off x="15382733" y="8249386"/>
            <a:ext cx="1322837" cy="743711"/>
          </a:xfrm>
          <a:prstGeom prst="rect">
            <a:avLst/>
          </a:prstGeom>
        </p:spPr>
        <p:txBody>
          <a:bodyPr lIns="0" tIns="0" rIns="0" bIns="0" anchor="b">
            <a:noAutofit/>
          </a:bodyPr>
          <a:lstStyle>
            <a:lvl1pPr marL="0" indent="0" defTabSz="2556720">
              <a:lnSpc>
                <a:spcPct val="90000"/>
              </a:lnSpc>
              <a:spcBef>
                <a:spcPts val="1000"/>
              </a:spcBef>
              <a:buSzTx/>
              <a:buNone/>
              <a:defRPr sz="3000" cap="all">
                <a:solidFill>
                  <a:srgbClr val="FCF1DF"/>
                </a:solidFill>
                <a:latin typeface="Fabrikat Mono Regular"/>
                <a:ea typeface="Fabrikat Mono Regular"/>
                <a:cs typeface="Fabrikat Mono Regular"/>
                <a:sym typeface="Fabrikat Mono Regular"/>
              </a:defRPr>
            </a:lvl1pPr>
          </a:lstStyle>
          <a:p>
            <a:r>
              <a:t>02</a:t>
            </a:r>
          </a:p>
        </p:txBody>
      </p:sp>
      <p:sp>
        <p:nvSpPr>
          <p:cNvPr id="185" name="Image"/>
          <p:cNvSpPr>
            <a:spLocks noGrp="1"/>
          </p:cNvSpPr>
          <p:nvPr>
            <p:ph type="pic" sz="quarter" idx="26"/>
          </p:nvPr>
        </p:nvSpPr>
        <p:spPr>
          <a:xfrm>
            <a:off x="15021238" y="8670987"/>
            <a:ext cx="4479516" cy="6719276"/>
          </a:xfrm>
          <a:prstGeom prst="rect">
            <a:avLst/>
          </a:prstGeom>
        </p:spPr>
        <p:txBody>
          <a:bodyPr lIns="91439" tIns="45719" rIns="91439" bIns="45719">
            <a:noAutofit/>
          </a:bodyPr>
          <a:lstStyle/>
          <a:p>
            <a:endParaRPr/>
          </a:p>
        </p:txBody>
      </p:sp>
      <p:sp>
        <p:nvSpPr>
          <p:cNvPr id="186" name="03"/>
          <p:cNvSpPr txBox="1">
            <a:spLocks noGrp="1"/>
          </p:cNvSpPr>
          <p:nvPr>
            <p:ph type="body" sz="quarter" idx="27"/>
          </p:nvPr>
        </p:nvSpPr>
        <p:spPr>
          <a:xfrm>
            <a:off x="19856755" y="8249386"/>
            <a:ext cx="1322836" cy="743711"/>
          </a:xfrm>
          <a:prstGeom prst="rect">
            <a:avLst/>
          </a:prstGeom>
        </p:spPr>
        <p:txBody>
          <a:bodyPr lIns="0" tIns="0" rIns="0" bIns="0" anchor="b">
            <a:noAutofit/>
          </a:bodyPr>
          <a:lstStyle>
            <a:lvl1pPr marL="0" indent="0" defTabSz="2556720">
              <a:lnSpc>
                <a:spcPct val="90000"/>
              </a:lnSpc>
              <a:spcBef>
                <a:spcPts val="1000"/>
              </a:spcBef>
              <a:buSzTx/>
              <a:buNone/>
              <a:defRPr sz="3000" cap="all">
                <a:solidFill>
                  <a:srgbClr val="FCF1DF"/>
                </a:solidFill>
                <a:latin typeface="Fabrikat Mono Regular"/>
                <a:ea typeface="Fabrikat Mono Regular"/>
                <a:cs typeface="Fabrikat Mono Regular"/>
                <a:sym typeface="Fabrikat Mono Regular"/>
              </a:defRPr>
            </a:lvl1pPr>
          </a:lstStyle>
          <a:p>
            <a:r>
              <a:t>03</a:t>
            </a:r>
          </a:p>
        </p:txBody>
      </p:sp>
      <p:sp>
        <p:nvSpPr>
          <p:cNvPr id="187" name="Image"/>
          <p:cNvSpPr>
            <a:spLocks noGrp="1"/>
          </p:cNvSpPr>
          <p:nvPr>
            <p:ph type="pic" sz="quarter" idx="28"/>
          </p:nvPr>
        </p:nvSpPr>
        <p:spPr>
          <a:xfrm>
            <a:off x="19495259" y="8670987"/>
            <a:ext cx="4479517" cy="6719276"/>
          </a:xfrm>
          <a:prstGeom prst="rect">
            <a:avLst/>
          </a:prstGeom>
        </p:spPr>
        <p:txBody>
          <a:bodyPr lIns="91439" tIns="45719" rIns="91439" bIns="45719">
            <a:noAutofit/>
          </a:bodyPr>
          <a:lstStyle/>
          <a:p>
            <a:endParaRPr/>
          </a:p>
        </p:txBody>
      </p:sp>
      <p:sp>
        <p:nvSpPr>
          <p:cNvPr id="188"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9"/>
          </p:nvPr>
        </p:nvSpPr>
        <p:spPr>
          <a:xfrm>
            <a:off x="15391000" y="2126894"/>
            <a:ext cx="4093830"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89"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30"/>
          </p:nvPr>
        </p:nvSpPr>
        <p:spPr>
          <a:xfrm>
            <a:off x="19857443"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90" name="Rectangle"/>
          <p:cNvSpPr/>
          <p:nvPr/>
        </p:nvSpPr>
        <p:spPr>
          <a:xfrm>
            <a:off x="251424" y="272746"/>
            <a:ext cx="23883966" cy="13170508"/>
          </a:xfrm>
          <a:prstGeom prst="rect">
            <a:avLst/>
          </a:prstGeom>
          <a:ln w="38100">
            <a:solidFill>
              <a:srgbClr val="FCF1DF"/>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91" name="Line"/>
          <p:cNvSpPr/>
          <p:nvPr/>
        </p:nvSpPr>
        <p:spPr>
          <a:xfrm flipV="1">
            <a:off x="10688866" y="1855377"/>
            <a:ext cx="1" cy="11572605"/>
          </a:xfrm>
          <a:prstGeom prst="line">
            <a:avLst/>
          </a:prstGeom>
          <a:ln w="38100">
            <a:solidFill>
              <a:srgbClr val="FFF0DD"/>
            </a:solidFill>
            <a:miter lim="400000"/>
          </a:ln>
        </p:spPr>
        <p:txBody>
          <a:bodyPr lIns="50800" tIns="50800" rIns="50800" bIns="50800" anchor="ctr"/>
          <a:lstStyle/>
          <a:p>
            <a:endParaRPr/>
          </a:p>
        </p:txBody>
      </p:sp>
      <p:sp>
        <p:nvSpPr>
          <p:cNvPr id="192" name="Line"/>
          <p:cNvSpPr/>
          <p:nvPr/>
        </p:nvSpPr>
        <p:spPr>
          <a:xfrm>
            <a:off x="253683" y="1845581"/>
            <a:ext cx="23876634" cy="1"/>
          </a:xfrm>
          <a:prstGeom prst="line">
            <a:avLst/>
          </a:prstGeom>
          <a:ln w="38100">
            <a:solidFill>
              <a:srgbClr val="FFF0DD"/>
            </a:solidFill>
            <a:miter lim="400000"/>
          </a:ln>
        </p:spPr>
        <p:txBody>
          <a:bodyPr lIns="50800" tIns="50800" rIns="50800" bIns="50800" anchor="ctr"/>
          <a:lstStyle/>
          <a:p>
            <a:endParaRPr/>
          </a:p>
        </p:txBody>
      </p:sp>
      <p:sp>
        <p:nvSpPr>
          <p:cNvPr id="193" name="Lorem ipsum dolor sit amet, consectetur adipiscing elit, sed do eiusmod tempor"/>
          <p:cNvSpPr txBox="1">
            <a:spLocks noGrp="1"/>
          </p:cNvSpPr>
          <p:nvPr>
            <p:ph type="body" sz="quarter" idx="31"/>
          </p:nvPr>
        </p:nvSpPr>
        <p:spPr>
          <a:xfrm>
            <a:off x="424843" y="2073062"/>
            <a:ext cx="7210351" cy="2315000"/>
          </a:xfrm>
          <a:prstGeom prst="rect">
            <a:avLst/>
          </a:prstGeom>
        </p:spPr>
        <p:txBody>
          <a:bodyPr lIns="0" tIns="0" rIns="0" bIns="0">
            <a:noAutofit/>
          </a:bodyPr>
          <a:lstStyle>
            <a:lvl1pPr marL="0" indent="0">
              <a:buSzTx/>
              <a:buNone/>
              <a:defRPr sz="6000" cap="all">
                <a:latin typeface="Montefiore Pro Bold"/>
                <a:ea typeface="Montefiore Pro Bold"/>
                <a:cs typeface="Montefiore Pro Bold"/>
                <a:sym typeface="Montefiore Pro Bold"/>
              </a:defRPr>
            </a:lvl1pPr>
          </a:lstStyle>
          <a:p>
            <a:r>
              <a:t>Lorem ipsum dolor sit amet, consectetur adipiscing elit, sed do eiusmod tempor </a:t>
            </a:r>
          </a:p>
        </p:txBody>
      </p:sp>
      <p:pic>
        <p:nvPicPr>
          <p:cNvPr id="194" name="Image" descr="Image"/>
          <p:cNvPicPr>
            <a:picLocks noChangeAspect="1"/>
          </p:cNvPicPr>
          <p:nvPr/>
        </p:nvPicPr>
        <p:blipFill>
          <a:blip r:embed="rId3"/>
          <a:stretch>
            <a:fillRect/>
          </a:stretch>
        </p:blipFill>
        <p:spPr>
          <a:xfrm>
            <a:off x="23342486" y="273621"/>
            <a:ext cx="790454" cy="1580912"/>
          </a:xfrm>
          <a:prstGeom prst="rect">
            <a:avLst/>
          </a:prstGeom>
          <a:ln w="12700">
            <a:miter lim="400000"/>
          </a:ln>
        </p:spPr>
      </p:pic>
      <p:sp>
        <p:nvSpPr>
          <p:cNvPr id="1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FINAL">
    <p:spTree>
      <p:nvGrpSpPr>
        <p:cNvPr id="1" name=""/>
        <p:cNvGrpSpPr/>
        <p:nvPr/>
      </p:nvGrpSpPr>
      <p:grpSpPr>
        <a:xfrm>
          <a:off x="0" y="0"/>
          <a:ext cx="0" cy="0"/>
          <a:chOff x="0" y="0"/>
          <a:chExt cx="0" cy="0"/>
        </a:xfrm>
      </p:grpSpPr>
      <p:sp>
        <p:nvSpPr>
          <p:cNvPr id="202" name="Rectangle"/>
          <p:cNvSpPr/>
          <p:nvPr/>
        </p:nvSpPr>
        <p:spPr>
          <a:xfrm>
            <a:off x="251424" y="272746"/>
            <a:ext cx="23883966" cy="13170508"/>
          </a:xfrm>
          <a:prstGeom prst="rect">
            <a:avLst/>
          </a:prstGeom>
          <a:ln w="38100">
            <a:solidFill>
              <a:srgbClr val="000000"/>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pic>
        <p:nvPicPr>
          <p:cNvPr id="203" name="Image" descr="Image"/>
          <p:cNvPicPr>
            <a:picLocks noChangeAspect="1"/>
          </p:cNvPicPr>
          <p:nvPr/>
        </p:nvPicPr>
        <p:blipFill>
          <a:blip r:embed="rId2"/>
          <a:stretch>
            <a:fillRect/>
          </a:stretch>
        </p:blipFill>
        <p:spPr>
          <a:xfrm>
            <a:off x="9070475" y="5350923"/>
            <a:ext cx="6027293" cy="3014154"/>
          </a:xfrm>
          <a:prstGeom prst="rect">
            <a:avLst/>
          </a:prstGeom>
          <a:ln w="12700">
            <a:miter lim="400000"/>
          </a:ln>
        </p:spPr>
      </p:pic>
      <p:sp>
        <p:nvSpPr>
          <p:cNvPr id="2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FINAL">
    <p:bg>
      <p:bgPr>
        <a:solidFill>
          <a:srgbClr val="5A9175"/>
        </a:solidFill>
        <a:effectLst/>
      </p:bgPr>
    </p:bg>
    <p:spTree>
      <p:nvGrpSpPr>
        <p:cNvPr id="1" name=""/>
        <p:cNvGrpSpPr/>
        <p:nvPr/>
      </p:nvGrpSpPr>
      <p:grpSpPr>
        <a:xfrm>
          <a:off x="0" y="0"/>
          <a:ext cx="0" cy="0"/>
          <a:chOff x="0" y="0"/>
          <a:chExt cx="0" cy="0"/>
        </a:xfrm>
      </p:grpSpPr>
      <p:sp>
        <p:nvSpPr>
          <p:cNvPr id="211" name="Rectangle"/>
          <p:cNvSpPr/>
          <p:nvPr/>
        </p:nvSpPr>
        <p:spPr>
          <a:xfrm>
            <a:off x="251424" y="272746"/>
            <a:ext cx="23883966" cy="13170508"/>
          </a:xfrm>
          <a:prstGeom prst="rect">
            <a:avLst/>
          </a:prstGeom>
          <a:ln w="38100">
            <a:solidFill>
              <a:srgbClr val="FFF0DD"/>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pic>
        <p:nvPicPr>
          <p:cNvPr id="212" name="Image" descr="Image"/>
          <p:cNvPicPr>
            <a:picLocks noChangeAspect="1"/>
          </p:cNvPicPr>
          <p:nvPr/>
        </p:nvPicPr>
        <p:blipFill>
          <a:blip r:embed="rId2"/>
          <a:stretch>
            <a:fillRect/>
          </a:stretch>
        </p:blipFill>
        <p:spPr>
          <a:xfrm>
            <a:off x="9070475" y="5350923"/>
            <a:ext cx="6027293" cy="3014154"/>
          </a:xfrm>
          <a:prstGeom prst="rect">
            <a:avLst/>
          </a:prstGeom>
          <a:ln w="12700">
            <a:miter lim="400000"/>
          </a:ln>
        </p:spPr>
      </p:pic>
      <p:sp>
        <p:nvSpPr>
          <p:cNvPr id="2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30" name="Rectangle"/>
          <p:cNvSpPr/>
          <p:nvPr/>
        </p:nvSpPr>
        <p:spPr>
          <a:xfrm>
            <a:off x="251424" y="272746"/>
            <a:ext cx="23883966" cy="13170508"/>
          </a:xfrm>
          <a:prstGeom prst="rect">
            <a:avLst/>
          </a:prstGeom>
          <a:ln w="38100">
            <a:solidFill>
              <a:srgbClr val="000000"/>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31" name="Your journey begins here"/>
          <p:cNvSpPr txBox="1">
            <a:spLocks noGrp="1"/>
          </p:cNvSpPr>
          <p:nvPr>
            <p:ph type="body" sz="quarter" idx="21"/>
          </p:nvPr>
        </p:nvSpPr>
        <p:spPr>
          <a:xfrm>
            <a:off x="432277" y="12546328"/>
            <a:ext cx="12851446" cy="711201"/>
          </a:xfrm>
          <a:prstGeom prst="rect">
            <a:avLst/>
          </a:prstGeom>
        </p:spPr>
        <p:txBody>
          <a:bodyPr anchor="ctr">
            <a:spAutoFit/>
          </a:bodyPr>
          <a:lstStyle>
            <a:lvl1pPr marL="0" indent="0" defTabSz="914353">
              <a:lnSpc>
                <a:spcPct val="70000"/>
              </a:lnSpc>
              <a:spcBef>
                <a:spcPts val="0"/>
              </a:spcBef>
              <a:buSzTx/>
              <a:buNone/>
              <a:defRPr sz="4000" cap="all" spc="-77">
                <a:solidFill>
                  <a:srgbClr val="000000"/>
                </a:solidFill>
                <a:latin typeface="Fabrikat Mono Regular"/>
                <a:ea typeface="Fabrikat Mono Regular"/>
                <a:cs typeface="Fabrikat Mono Regular"/>
                <a:sym typeface="Fabrikat Mono Regular"/>
              </a:defRPr>
            </a:lvl1pPr>
          </a:lstStyle>
          <a:p>
            <a:r>
              <a:t>Your journey begins here</a:t>
            </a:r>
          </a:p>
        </p:txBody>
      </p:sp>
      <p:pic>
        <p:nvPicPr>
          <p:cNvPr id="32" name="Image" descr="Image"/>
          <p:cNvPicPr>
            <a:picLocks noChangeAspect="1"/>
          </p:cNvPicPr>
          <p:nvPr/>
        </p:nvPicPr>
        <p:blipFill>
          <a:blip r:embed="rId2"/>
          <a:stretch>
            <a:fillRect/>
          </a:stretch>
        </p:blipFill>
        <p:spPr>
          <a:xfrm>
            <a:off x="20881058" y="813464"/>
            <a:ext cx="2794497" cy="1397483"/>
          </a:xfrm>
          <a:prstGeom prst="rect">
            <a:avLst/>
          </a:prstGeom>
          <a:ln w="12700">
            <a:miter lim="400000"/>
          </a:ln>
        </p:spPr>
      </p:pic>
      <p:sp>
        <p:nvSpPr>
          <p:cNvPr id="33" name="TITLE EXAMPLE HERE"/>
          <p:cNvSpPr txBox="1">
            <a:spLocks noGrp="1"/>
          </p:cNvSpPr>
          <p:nvPr>
            <p:ph type="body" sz="half" idx="22"/>
          </p:nvPr>
        </p:nvSpPr>
        <p:spPr>
          <a:xfrm>
            <a:off x="456248" y="81303"/>
            <a:ext cx="13632981" cy="6159501"/>
          </a:xfrm>
          <a:prstGeom prst="rect">
            <a:avLst/>
          </a:prstGeom>
        </p:spPr>
        <p:txBody>
          <a:bodyPr>
            <a:spAutoFit/>
          </a:bodyPr>
          <a:lstStyle>
            <a:lvl1pPr marL="0" indent="0">
              <a:buSzTx/>
              <a:buNone/>
              <a:defRPr>
                <a:solidFill>
                  <a:srgbClr val="000000"/>
                </a:solidFill>
              </a:defRPr>
            </a:lvl1pPr>
          </a:lstStyle>
          <a:p>
            <a:r>
              <a:t>TITLE EXAMPLE HERE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p:bg>
      <p:bgPr>
        <a:solidFill>
          <a:srgbClr val="EEA06F"/>
        </a:solidFill>
        <a:effectLst/>
      </p:bgPr>
    </p:bg>
    <p:spTree>
      <p:nvGrpSpPr>
        <p:cNvPr id="1" name=""/>
        <p:cNvGrpSpPr/>
        <p:nvPr/>
      </p:nvGrpSpPr>
      <p:grpSpPr>
        <a:xfrm>
          <a:off x="0" y="0"/>
          <a:ext cx="0" cy="0"/>
          <a:chOff x="0" y="0"/>
          <a:chExt cx="0" cy="0"/>
        </a:xfrm>
      </p:grpSpPr>
      <p:sp>
        <p:nvSpPr>
          <p:cNvPr id="41" name="Rectangle"/>
          <p:cNvSpPr/>
          <p:nvPr/>
        </p:nvSpPr>
        <p:spPr>
          <a:xfrm>
            <a:off x="251424" y="272746"/>
            <a:ext cx="23883966" cy="13170508"/>
          </a:xfrm>
          <a:prstGeom prst="rect">
            <a:avLst/>
          </a:prstGeom>
          <a:ln w="38100">
            <a:solidFill>
              <a:srgbClr val="000000"/>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42" name="Your journey begins here"/>
          <p:cNvSpPr txBox="1">
            <a:spLocks noGrp="1"/>
          </p:cNvSpPr>
          <p:nvPr>
            <p:ph type="body" sz="quarter" idx="21"/>
          </p:nvPr>
        </p:nvSpPr>
        <p:spPr>
          <a:xfrm>
            <a:off x="432277" y="12546328"/>
            <a:ext cx="12851446" cy="711201"/>
          </a:xfrm>
          <a:prstGeom prst="rect">
            <a:avLst/>
          </a:prstGeom>
        </p:spPr>
        <p:txBody>
          <a:bodyPr anchor="ctr">
            <a:spAutoFit/>
          </a:bodyPr>
          <a:lstStyle>
            <a:lvl1pPr marL="0" indent="0" defTabSz="914353">
              <a:lnSpc>
                <a:spcPct val="70000"/>
              </a:lnSpc>
              <a:spcBef>
                <a:spcPts val="0"/>
              </a:spcBef>
              <a:buSzTx/>
              <a:buNone/>
              <a:defRPr sz="4000" cap="all" spc="-77">
                <a:solidFill>
                  <a:srgbClr val="000000"/>
                </a:solidFill>
                <a:latin typeface="Fabrikat Mono Regular"/>
                <a:ea typeface="Fabrikat Mono Regular"/>
                <a:cs typeface="Fabrikat Mono Regular"/>
                <a:sym typeface="Fabrikat Mono Regular"/>
              </a:defRPr>
            </a:lvl1pPr>
          </a:lstStyle>
          <a:p>
            <a:r>
              <a:t>Your journey begins here</a:t>
            </a:r>
          </a:p>
        </p:txBody>
      </p:sp>
      <p:pic>
        <p:nvPicPr>
          <p:cNvPr id="43" name="Image" descr="Image"/>
          <p:cNvPicPr>
            <a:picLocks noChangeAspect="1"/>
          </p:cNvPicPr>
          <p:nvPr/>
        </p:nvPicPr>
        <p:blipFill>
          <a:blip r:embed="rId2"/>
          <a:stretch>
            <a:fillRect/>
          </a:stretch>
        </p:blipFill>
        <p:spPr>
          <a:xfrm>
            <a:off x="20881058" y="813464"/>
            <a:ext cx="2794497" cy="1397483"/>
          </a:xfrm>
          <a:prstGeom prst="rect">
            <a:avLst/>
          </a:prstGeom>
          <a:ln w="12700">
            <a:miter lim="400000"/>
          </a:ln>
        </p:spPr>
      </p:pic>
      <p:sp>
        <p:nvSpPr>
          <p:cNvPr id="44" name="TITLE EXAMPLE HERE"/>
          <p:cNvSpPr txBox="1">
            <a:spLocks noGrp="1"/>
          </p:cNvSpPr>
          <p:nvPr>
            <p:ph type="body" sz="half" idx="22"/>
          </p:nvPr>
        </p:nvSpPr>
        <p:spPr>
          <a:xfrm>
            <a:off x="456248" y="81303"/>
            <a:ext cx="13632981" cy="6159501"/>
          </a:xfrm>
          <a:prstGeom prst="rect">
            <a:avLst/>
          </a:prstGeom>
        </p:spPr>
        <p:txBody>
          <a:bodyPr>
            <a:spAutoFit/>
          </a:bodyPr>
          <a:lstStyle>
            <a:lvl1pPr marL="0" indent="0">
              <a:buSzTx/>
              <a:buNone/>
              <a:defRPr>
                <a:solidFill>
                  <a:srgbClr val="000000"/>
                </a:solidFill>
              </a:defRPr>
            </a:lvl1pPr>
          </a:lstStyle>
          <a:p>
            <a:r>
              <a:t>TITLE EXAMPLE HERE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UB SECTION">
    <p:bg>
      <p:bgPr>
        <a:solidFill>
          <a:srgbClr val="364BB5"/>
        </a:solidFill>
        <a:effectLst/>
      </p:bgPr>
    </p:bg>
    <p:spTree>
      <p:nvGrpSpPr>
        <p:cNvPr id="1" name=""/>
        <p:cNvGrpSpPr/>
        <p:nvPr/>
      </p:nvGrpSpPr>
      <p:grpSpPr>
        <a:xfrm>
          <a:off x="0" y="0"/>
          <a:ext cx="0" cy="0"/>
          <a:chOff x="0" y="0"/>
          <a:chExt cx="0" cy="0"/>
        </a:xfrm>
      </p:grpSpPr>
      <p:sp>
        <p:nvSpPr>
          <p:cNvPr id="52" name="Rectangle"/>
          <p:cNvSpPr/>
          <p:nvPr/>
        </p:nvSpPr>
        <p:spPr>
          <a:xfrm>
            <a:off x="248610" y="7673286"/>
            <a:ext cx="17031868" cy="5769968"/>
          </a:xfrm>
          <a:prstGeom prst="rect">
            <a:avLst/>
          </a:prstGeom>
          <a:ln w="38100">
            <a:solidFill>
              <a:srgbClr val="FFF0DD"/>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3" name="Rectangle"/>
          <p:cNvSpPr/>
          <p:nvPr/>
        </p:nvSpPr>
        <p:spPr>
          <a:xfrm>
            <a:off x="17285042" y="7673286"/>
            <a:ext cx="6844493" cy="5769968"/>
          </a:xfrm>
          <a:prstGeom prst="rect">
            <a:avLst/>
          </a:prstGeom>
          <a:ln w="38100">
            <a:solidFill>
              <a:srgbClr val="FFF0DD"/>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4" name="Rectangle"/>
          <p:cNvSpPr/>
          <p:nvPr/>
        </p:nvSpPr>
        <p:spPr>
          <a:xfrm>
            <a:off x="251424" y="272746"/>
            <a:ext cx="23883966" cy="7393980"/>
          </a:xfrm>
          <a:prstGeom prst="rect">
            <a:avLst/>
          </a:prstGeom>
          <a:ln w="38100">
            <a:solidFill>
              <a:srgbClr val="FFF0DD"/>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5" name="TITLE EXAMPLE HERE"/>
          <p:cNvSpPr txBox="1">
            <a:spLocks noGrp="1"/>
          </p:cNvSpPr>
          <p:nvPr>
            <p:ph type="body" sz="half" idx="21"/>
          </p:nvPr>
        </p:nvSpPr>
        <p:spPr>
          <a:xfrm>
            <a:off x="456248" y="81303"/>
            <a:ext cx="13632981" cy="6159501"/>
          </a:xfrm>
          <a:prstGeom prst="rect">
            <a:avLst/>
          </a:prstGeom>
        </p:spPr>
        <p:txBody>
          <a:bodyPr>
            <a:spAutoFit/>
          </a:bodyPr>
          <a:lstStyle>
            <a:lvl1pPr marL="0" indent="0">
              <a:buSzTx/>
              <a:buNone/>
            </a:lvl1pPr>
          </a:lstStyle>
          <a:p>
            <a:r>
              <a:t>TITLE EXAMPLE HERE</a:t>
            </a:r>
          </a:p>
        </p:txBody>
      </p:sp>
      <p:sp>
        <p:nvSpPr>
          <p:cNvPr id="56" name="Image"/>
          <p:cNvSpPr>
            <a:spLocks noGrp="1"/>
          </p:cNvSpPr>
          <p:nvPr>
            <p:ph type="pic" sz="half" idx="22"/>
          </p:nvPr>
        </p:nvSpPr>
        <p:spPr>
          <a:xfrm>
            <a:off x="17406987" y="5331589"/>
            <a:ext cx="6769169" cy="10187941"/>
          </a:xfrm>
          <a:prstGeom prst="rect">
            <a:avLst/>
          </a:prstGeom>
        </p:spPr>
        <p:txBody>
          <a:bodyPr lIns="91439" tIns="45719" rIns="91439" bIns="45719">
            <a:noAutofit/>
          </a:bodyPr>
          <a:lstStyle/>
          <a:p>
            <a:endParaRPr/>
          </a:p>
        </p:txBody>
      </p:sp>
      <p:sp>
        <p:nvSpPr>
          <p:cNvPr id="57" name="Lorem ipsum dolor sit amet, consectetur adipiscing elit. Praesent consectetur lectus nec ullamcorper commodo. Fusce id blandit dui."/>
          <p:cNvSpPr txBox="1">
            <a:spLocks noGrp="1"/>
          </p:cNvSpPr>
          <p:nvPr>
            <p:ph type="body" sz="quarter" idx="23"/>
          </p:nvPr>
        </p:nvSpPr>
        <p:spPr>
          <a:xfrm>
            <a:off x="587476" y="12594344"/>
            <a:ext cx="7493729" cy="554266"/>
          </a:xfrm>
          <a:prstGeom prst="rect">
            <a:avLst/>
          </a:prstGeom>
        </p:spPr>
        <p:txBody>
          <a:bodyPr lIns="45719" tIns="45719" rIns="45719" bIns="45719">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Praesent consectetur lectus nec ullamcorper commodo. Fusce id blandit dui.</a:t>
            </a:r>
          </a:p>
        </p:txBody>
      </p:sp>
      <p:pic>
        <p:nvPicPr>
          <p:cNvPr id="58" name="Image" descr="Image"/>
          <p:cNvPicPr>
            <a:picLocks noChangeAspect="1"/>
          </p:cNvPicPr>
          <p:nvPr/>
        </p:nvPicPr>
        <p:blipFill>
          <a:blip r:embed="rId2"/>
          <a:stretch>
            <a:fillRect/>
          </a:stretch>
        </p:blipFill>
        <p:spPr>
          <a:xfrm>
            <a:off x="21951472" y="406238"/>
            <a:ext cx="2032001" cy="2032001"/>
          </a:xfrm>
          <a:prstGeom prst="rect">
            <a:avLst/>
          </a:prstGeom>
          <a:ln w="12700">
            <a:miter lim="400000"/>
          </a:ln>
        </p:spPr>
      </p:pic>
      <p:sp>
        <p:nvSpPr>
          <p:cNvPr id="59" name="TITLE EXAMPLE HERE"/>
          <p:cNvSpPr txBox="1">
            <a:spLocks noGrp="1"/>
          </p:cNvSpPr>
          <p:nvPr>
            <p:ph type="body" sz="quarter" idx="24"/>
          </p:nvPr>
        </p:nvSpPr>
        <p:spPr>
          <a:xfrm>
            <a:off x="548718" y="11716522"/>
            <a:ext cx="7641029" cy="1054101"/>
          </a:xfrm>
          <a:prstGeom prst="rect">
            <a:avLst/>
          </a:prstGeom>
        </p:spPr>
        <p:txBody>
          <a:bodyPr>
            <a:spAutoFit/>
          </a:bodyPr>
          <a:lstStyle>
            <a:lvl1pPr marL="0" indent="0">
              <a:buSzTx/>
              <a:buNone/>
              <a:defRPr sz="6000" cap="all">
                <a:latin typeface="Montefiore Pro Bold"/>
                <a:ea typeface="Montefiore Pro Bold"/>
                <a:cs typeface="Montefiore Pro Bold"/>
                <a:sym typeface="Montefiore Pro Bold"/>
              </a:defRPr>
            </a:lvl1pPr>
          </a:lstStyle>
          <a:p>
            <a:r>
              <a:t>TITLE EXAMPLE HERE</a:t>
            </a:r>
          </a:p>
        </p:txBody>
      </p:sp>
      <p:sp>
        <p:nvSpPr>
          <p:cNvPr id="60" name="Lorem ipsum dolor sit amet, consectetur adipiscing elit. Praesent consectetur lectus nec ullamcorper commodo. Fusce id blandit dui."/>
          <p:cNvSpPr txBox="1">
            <a:spLocks noGrp="1"/>
          </p:cNvSpPr>
          <p:nvPr>
            <p:ph type="body" sz="quarter" idx="25"/>
          </p:nvPr>
        </p:nvSpPr>
        <p:spPr>
          <a:xfrm>
            <a:off x="587476" y="8793859"/>
            <a:ext cx="7493729" cy="554266"/>
          </a:xfrm>
          <a:prstGeom prst="rect">
            <a:avLst/>
          </a:prstGeom>
        </p:spPr>
        <p:txBody>
          <a:bodyPr lIns="45719" tIns="45719" rIns="45719" bIns="45719">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Praesent consectetur lectus nec ullamcorper commodo. Fusce id blandit dui.</a:t>
            </a:r>
          </a:p>
        </p:txBody>
      </p:sp>
      <p:sp>
        <p:nvSpPr>
          <p:cNvPr id="61" name="TITLE EXAMPLE HERE"/>
          <p:cNvSpPr txBox="1">
            <a:spLocks noGrp="1"/>
          </p:cNvSpPr>
          <p:nvPr>
            <p:ph type="body" sz="quarter" idx="26"/>
          </p:nvPr>
        </p:nvSpPr>
        <p:spPr>
          <a:xfrm>
            <a:off x="548718" y="7877937"/>
            <a:ext cx="7641029" cy="1054101"/>
          </a:xfrm>
          <a:prstGeom prst="rect">
            <a:avLst/>
          </a:prstGeom>
        </p:spPr>
        <p:txBody>
          <a:bodyPr>
            <a:spAutoFit/>
          </a:bodyPr>
          <a:lstStyle>
            <a:lvl1pPr marL="0" indent="0">
              <a:buSzTx/>
              <a:buNone/>
              <a:defRPr sz="6000" cap="all">
                <a:latin typeface="Montefiore Pro Bold"/>
                <a:ea typeface="Montefiore Pro Bold"/>
                <a:cs typeface="Montefiore Pro Bold"/>
                <a:sym typeface="Montefiore Pro Bold"/>
              </a:defRPr>
            </a:lvl1pPr>
          </a:lstStyle>
          <a:p>
            <a:r>
              <a:t>TITLE EXAMPLE HERE</a:t>
            </a:r>
          </a:p>
        </p:txBody>
      </p:sp>
      <p:sp>
        <p:nvSpPr>
          <p:cNvPr id="62" name="Lorem ipsum dolor sit amet, consectetur adipiscing elit. Praesent consectetur lectus nec ullamcorper commodo. Fusce id blandit dui."/>
          <p:cNvSpPr txBox="1">
            <a:spLocks noGrp="1"/>
          </p:cNvSpPr>
          <p:nvPr>
            <p:ph type="body" sz="quarter" idx="27"/>
          </p:nvPr>
        </p:nvSpPr>
        <p:spPr>
          <a:xfrm>
            <a:off x="587476" y="10648704"/>
            <a:ext cx="7493729" cy="554265"/>
          </a:xfrm>
          <a:prstGeom prst="rect">
            <a:avLst/>
          </a:prstGeom>
        </p:spPr>
        <p:txBody>
          <a:bodyPr lIns="45719" tIns="45719" rIns="45719" bIns="45719">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Praesent consectetur lectus nec ullamcorper commodo. Fusce id blandit dui.</a:t>
            </a:r>
          </a:p>
        </p:txBody>
      </p:sp>
      <p:sp>
        <p:nvSpPr>
          <p:cNvPr id="63" name="TITLE EXAMPLE HERE"/>
          <p:cNvSpPr txBox="1">
            <a:spLocks noGrp="1"/>
          </p:cNvSpPr>
          <p:nvPr>
            <p:ph type="body" sz="quarter" idx="28"/>
          </p:nvPr>
        </p:nvSpPr>
        <p:spPr>
          <a:xfrm>
            <a:off x="548718" y="9770882"/>
            <a:ext cx="7641029" cy="1054101"/>
          </a:xfrm>
          <a:prstGeom prst="rect">
            <a:avLst/>
          </a:prstGeom>
        </p:spPr>
        <p:txBody>
          <a:bodyPr>
            <a:spAutoFit/>
          </a:bodyPr>
          <a:lstStyle>
            <a:lvl1pPr marL="0" indent="0">
              <a:buSzTx/>
              <a:buNone/>
              <a:defRPr sz="6000" cap="all">
                <a:latin typeface="Montefiore Pro Bold"/>
                <a:ea typeface="Montefiore Pro Bold"/>
                <a:cs typeface="Montefiore Pro Bold"/>
                <a:sym typeface="Montefiore Pro Bold"/>
              </a:defRPr>
            </a:lvl1pPr>
          </a:lstStyle>
          <a:p>
            <a:r>
              <a:t>TITLE EXAMPLE HERE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UB SECTION">
    <p:bg>
      <p:bgPr>
        <a:solidFill>
          <a:srgbClr val="419270"/>
        </a:solidFill>
        <a:effectLst/>
      </p:bgPr>
    </p:bg>
    <p:spTree>
      <p:nvGrpSpPr>
        <p:cNvPr id="1" name=""/>
        <p:cNvGrpSpPr/>
        <p:nvPr/>
      </p:nvGrpSpPr>
      <p:grpSpPr>
        <a:xfrm>
          <a:off x="0" y="0"/>
          <a:ext cx="0" cy="0"/>
          <a:chOff x="0" y="0"/>
          <a:chExt cx="0" cy="0"/>
        </a:xfrm>
      </p:grpSpPr>
      <p:sp>
        <p:nvSpPr>
          <p:cNvPr id="71" name="Rectangle"/>
          <p:cNvSpPr/>
          <p:nvPr/>
        </p:nvSpPr>
        <p:spPr>
          <a:xfrm>
            <a:off x="248610" y="272746"/>
            <a:ext cx="6925236" cy="13170508"/>
          </a:xfrm>
          <a:prstGeom prst="rect">
            <a:avLst/>
          </a:prstGeom>
          <a:ln w="38100">
            <a:solidFill>
              <a:srgbClr val="FFF0DD"/>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2" name="Rectangle"/>
          <p:cNvSpPr/>
          <p:nvPr/>
        </p:nvSpPr>
        <p:spPr>
          <a:xfrm>
            <a:off x="7166714" y="7673286"/>
            <a:ext cx="16962821" cy="5769968"/>
          </a:xfrm>
          <a:prstGeom prst="rect">
            <a:avLst/>
          </a:prstGeom>
          <a:ln w="38100">
            <a:solidFill>
              <a:srgbClr val="FFF0DD"/>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3" name="Rectangle"/>
          <p:cNvSpPr/>
          <p:nvPr/>
        </p:nvSpPr>
        <p:spPr>
          <a:xfrm>
            <a:off x="251424" y="272746"/>
            <a:ext cx="23883966" cy="7393980"/>
          </a:xfrm>
          <a:prstGeom prst="rect">
            <a:avLst/>
          </a:prstGeom>
          <a:ln w="38100">
            <a:solidFill>
              <a:srgbClr val="FFF0DD"/>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4" name="TITLE EXAMPLE HERE"/>
          <p:cNvSpPr txBox="1">
            <a:spLocks noGrp="1"/>
          </p:cNvSpPr>
          <p:nvPr>
            <p:ph type="body" sz="half" idx="21"/>
          </p:nvPr>
        </p:nvSpPr>
        <p:spPr>
          <a:xfrm>
            <a:off x="7364064" y="81303"/>
            <a:ext cx="13632981" cy="6159501"/>
          </a:xfrm>
          <a:prstGeom prst="rect">
            <a:avLst/>
          </a:prstGeom>
        </p:spPr>
        <p:txBody>
          <a:bodyPr>
            <a:spAutoFit/>
          </a:bodyPr>
          <a:lstStyle>
            <a:lvl1pPr marL="0" indent="0">
              <a:buSzTx/>
              <a:buNone/>
            </a:lvl1pPr>
          </a:lstStyle>
          <a:p>
            <a:r>
              <a:t>TITLE EXAMPLE HERE</a:t>
            </a:r>
          </a:p>
        </p:txBody>
      </p:sp>
      <p:sp>
        <p:nvSpPr>
          <p:cNvPr id="75" name="Image"/>
          <p:cNvSpPr>
            <a:spLocks noGrp="1"/>
          </p:cNvSpPr>
          <p:nvPr>
            <p:ph type="pic" sz="half" idx="22"/>
          </p:nvPr>
        </p:nvSpPr>
        <p:spPr>
          <a:xfrm>
            <a:off x="388987" y="5344385"/>
            <a:ext cx="6769169" cy="10187941"/>
          </a:xfrm>
          <a:prstGeom prst="rect">
            <a:avLst/>
          </a:prstGeom>
        </p:spPr>
        <p:txBody>
          <a:bodyPr lIns="91439" tIns="45719" rIns="91439" bIns="45719">
            <a:noAutofit/>
          </a:bodyPr>
          <a:lstStyle/>
          <a:p>
            <a:endParaRPr/>
          </a:p>
        </p:txBody>
      </p:sp>
      <p:sp>
        <p:nvSpPr>
          <p:cNvPr id="76" name="Lorem ipsum dolor sit amet, consectetur adipiscing elit. Praesent consectetur lectus nec ullamcorper commodo. Fusce id blandit dui."/>
          <p:cNvSpPr txBox="1">
            <a:spLocks noGrp="1"/>
          </p:cNvSpPr>
          <p:nvPr>
            <p:ph type="body" sz="quarter" idx="23"/>
          </p:nvPr>
        </p:nvSpPr>
        <p:spPr>
          <a:xfrm>
            <a:off x="7507041" y="12594344"/>
            <a:ext cx="7493729" cy="554266"/>
          </a:xfrm>
          <a:prstGeom prst="rect">
            <a:avLst/>
          </a:prstGeom>
        </p:spPr>
        <p:txBody>
          <a:bodyPr lIns="45719" tIns="45719" rIns="45719" bIns="45719">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Praesent consectetur lectus nec ullamcorper commodo. Fusce id blandit dui.</a:t>
            </a:r>
          </a:p>
        </p:txBody>
      </p:sp>
      <p:sp>
        <p:nvSpPr>
          <p:cNvPr id="77" name="TITLE EXAMPLE HERE"/>
          <p:cNvSpPr txBox="1">
            <a:spLocks noGrp="1"/>
          </p:cNvSpPr>
          <p:nvPr>
            <p:ph type="body" sz="quarter" idx="24"/>
          </p:nvPr>
        </p:nvSpPr>
        <p:spPr>
          <a:xfrm>
            <a:off x="7468284" y="11614922"/>
            <a:ext cx="7641029" cy="1054101"/>
          </a:xfrm>
          <a:prstGeom prst="rect">
            <a:avLst/>
          </a:prstGeom>
        </p:spPr>
        <p:txBody>
          <a:bodyPr>
            <a:spAutoFit/>
          </a:bodyPr>
          <a:lstStyle>
            <a:lvl1pPr marL="0" indent="0">
              <a:buSzTx/>
              <a:buNone/>
              <a:defRPr sz="6000" cap="all">
                <a:latin typeface="Montefiore Pro Bold"/>
                <a:ea typeface="Montefiore Pro Bold"/>
                <a:cs typeface="Montefiore Pro Bold"/>
                <a:sym typeface="Montefiore Pro Bold"/>
              </a:defRPr>
            </a:lvl1pPr>
          </a:lstStyle>
          <a:p>
            <a:r>
              <a:t>TITLE EXAMPLE HERE</a:t>
            </a:r>
          </a:p>
        </p:txBody>
      </p:sp>
      <p:sp>
        <p:nvSpPr>
          <p:cNvPr id="78" name="1ST NOVEMBER…"/>
          <p:cNvSpPr txBox="1">
            <a:spLocks noGrp="1"/>
          </p:cNvSpPr>
          <p:nvPr>
            <p:ph type="body" sz="quarter" idx="25"/>
          </p:nvPr>
        </p:nvSpPr>
        <p:spPr>
          <a:xfrm>
            <a:off x="494877" y="526159"/>
            <a:ext cx="6127685" cy="2133431"/>
          </a:xfrm>
          <a:prstGeom prst="rect">
            <a:avLst/>
          </a:prstGeom>
        </p:spPr>
        <p:txBody>
          <a:bodyPr lIns="45719" tIns="45719" rIns="45719" bIns="45719">
            <a:noAutofit/>
          </a:bodyPr>
          <a:lstStyle/>
          <a:p>
            <a:pPr marL="0" indent="0" defTabSz="914353">
              <a:lnSpc>
                <a:spcPct val="100000"/>
              </a:lnSpc>
              <a:spcBef>
                <a:spcPts val="0"/>
              </a:spcBef>
              <a:buSzTx/>
              <a:buNone/>
              <a:defRPr sz="3000" cap="all" spc="-58">
                <a:solidFill>
                  <a:srgbClr val="FCF0DF"/>
                </a:solidFill>
                <a:latin typeface="Fabrikat Mono Regular"/>
                <a:ea typeface="Fabrikat Mono Regular"/>
                <a:cs typeface="Fabrikat Mono Regular"/>
                <a:sym typeface="Fabrikat Mono Regular"/>
              </a:defRPr>
            </a:pPr>
            <a:r>
              <a:t>1ST NOVEMBER</a:t>
            </a:r>
          </a:p>
          <a:p>
            <a:pPr marL="0" indent="0" defTabSz="914353">
              <a:lnSpc>
                <a:spcPct val="100000"/>
              </a:lnSpc>
              <a:spcBef>
                <a:spcPts val="0"/>
              </a:spcBef>
              <a:buSzTx/>
              <a:buNone/>
              <a:defRPr sz="3000" cap="all" spc="-58">
                <a:solidFill>
                  <a:srgbClr val="FCF0DF"/>
                </a:solidFill>
                <a:latin typeface="Fabrikat Mono Regular"/>
                <a:ea typeface="Fabrikat Mono Regular"/>
                <a:cs typeface="Fabrikat Mono Regular"/>
                <a:sym typeface="Fabrikat Mono Regular"/>
              </a:defRPr>
            </a:pPr>
            <a:r>
              <a:t>03:00 PM</a:t>
            </a:r>
          </a:p>
        </p:txBody>
      </p:sp>
      <p:pic>
        <p:nvPicPr>
          <p:cNvPr id="79" name="Image" descr="Image"/>
          <p:cNvPicPr>
            <a:picLocks noChangeAspect="1"/>
          </p:cNvPicPr>
          <p:nvPr/>
        </p:nvPicPr>
        <p:blipFill>
          <a:blip r:embed="rId2"/>
          <a:stretch>
            <a:fillRect/>
          </a:stretch>
        </p:blipFill>
        <p:spPr>
          <a:xfrm rot="10800000" flipH="1">
            <a:off x="233009" y="4176745"/>
            <a:ext cx="6951447" cy="3475736"/>
          </a:xfrm>
          <a:prstGeom prst="rect">
            <a:avLst/>
          </a:prstGeom>
          <a:ln w="12700">
            <a:miter lim="400000"/>
          </a:ln>
        </p:spPr>
      </p:pic>
      <p:pic>
        <p:nvPicPr>
          <p:cNvPr id="80" name="Image" descr="Image"/>
          <p:cNvPicPr>
            <a:picLocks noChangeAspect="1"/>
          </p:cNvPicPr>
          <p:nvPr/>
        </p:nvPicPr>
        <p:blipFill>
          <a:blip r:embed="rId3"/>
          <a:stretch>
            <a:fillRect/>
          </a:stretch>
        </p:blipFill>
        <p:spPr>
          <a:xfrm>
            <a:off x="22875986" y="452691"/>
            <a:ext cx="1076484" cy="1076376"/>
          </a:xfrm>
          <a:prstGeom prst="rect">
            <a:avLst/>
          </a:prstGeom>
          <a:ln w="12700">
            <a:miter lim="400000"/>
          </a:ln>
        </p:spPr>
      </p:pic>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p:bg>
      <p:bgPr>
        <a:solidFill>
          <a:srgbClr val="364BB5"/>
        </a:solidFill>
        <a:effectLst/>
      </p:bgPr>
    </p:bg>
    <p:spTree>
      <p:nvGrpSpPr>
        <p:cNvPr id="1" name=""/>
        <p:cNvGrpSpPr/>
        <p:nvPr/>
      </p:nvGrpSpPr>
      <p:grpSpPr>
        <a:xfrm>
          <a:off x="0" y="0"/>
          <a:ext cx="0" cy="0"/>
          <a:chOff x="0" y="0"/>
          <a:chExt cx="0" cy="0"/>
        </a:xfrm>
      </p:grpSpPr>
      <p:pic>
        <p:nvPicPr>
          <p:cNvPr id="88" name="Image" descr="Image"/>
          <p:cNvPicPr>
            <a:picLocks noChangeAspect="1"/>
          </p:cNvPicPr>
          <p:nvPr/>
        </p:nvPicPr>
        <p:blipFill>
          <a:blip r:embed="rId2"/>
          <a:stretch>
            <a:fillRect/>
          </a:stretch>
        </p:blipFill>
        <p:spPr>
          <a:xfrm rot="10800000">
            <a:off x="22608027" y="295983"/>
            <a:ext cx="1510853" cy="1510845"/>
          </a:xfrm>
          <a:prstGeom prst="rect">
            <a:avLst/>
          </a:prstGeom>
          <a:ln w="12700">
            <a:miter lim="400000"/>
          </a:ln>
        </p:spPr>
      </p:pic>
      <p:sp>
        <p:nvSpPr>
          <p:cNvPr id="89" name="Lorem ipsum dolor sit amet"/>
          <p:cNvSpPr txBox="1">
            <a:spLocks noGrp="1"/>
          </p:cNvSpPr>
          <p:nvPr>
            <p:ph type="body" sz="quarter" idx="21"/>
          </p:nvPr>
        </p:nvSpPr>
        <p:spPr>
          <a:xfrm>
            <a:off x="437543" y="409363"/>
            <a:ext cx="23559715" cy="1284017"/>
          </a:xfrm>
          <a:prstGeom prst="rect">
            <a:avLst/>
          </a:prstGeom>
        </p:spPr>
        <p:txBody>
          <a:bodyPr lIns="0" tIns="0" rIns="0" bIns="0" anchor="ctr">
            <a:noAutofit/>
          </a:bodyPr>
          <a:lstStyle>
            <a:lvl1pPr marL="0" indent="0" defTabSz="457200">
              <a:lnSpc>
                <a:spcPct val="90000"/>
              </a:lnSpc>
              <a:spcBef>
                <a:spcPts val="0"/>
              </a:spcBef>
              <a:buSzTx/>
              <a:buNone/>
              <a:defRPr sz="10000" cap="all" spc="300"/>
            </a:lvl1pPr>
          </a:lstStyle>
          <a:p>
            <a:r>
              <a:t>Lorem ipsum dolor sit amet</a:t>
            </a:r>
          </a:p>
        </p:txBody>
      </p:sp>
      <p:sp>
        <p:nvSpPr>
          <p:cNvPr id="90" name="Image"/>
          <p:cNvSpPr>
            <a:spLocks noGrp="1"/>
          </p:cNvSpPr>
          <p:nvPr>
            <p:ph type="pic" idx="22"/>
          </p:nvPr>
        </p:nvSpPr>
        <p:spPr>
          <a:xfrm>
            <a:off x="10053925" y="-249472"/>
            <a:ext cx="13968429" cy="20952643"/>
          </a:xfrm>
          <a:prstGeom prst="rect">
            <a:avLst/>
          </a:prstGeom>
        </p:spPr>
        <p:txBody>
          <a:bodyPr lIns="91439" tIns="45719" rIns="91439" bIns="45719">
            <a:noAutofit/>
          </a:bodyPr>
          <a:lstStyle/>
          <a:p>
            <a:endParaRPr/>
          </a:p>
        </p:txBody>
      </p:sp>
      <p:sp>
        <p:nvSpPr>
          <p:cNvPr id="91" name="Rectangle"/>
          <p:cNvSpPr/>
          <p:nvPr/>
        </p:nvSpPr>
        <p:spPr>
          <a:xfrm>
            <a:off x="251424" y="272746"/>
            <a:ext cx="23883966" cy="13170508"/>
          </a:xfrm>
          <a:prstGeom prst="rect">
            <a:avLst/>
          </a:prstGeom>
          <a:ln w="38100">
            <a:solidFill>
              <a:srgbClr val="FCF1DF"/>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92" name="Line"/>
          <p:cNvSpPr/>
          <p:nvPr/>
        </p:nvSpPr>
        <p:spPr>
          <a:xfrm flipV="1">
            <a:off x="10688866" y="1855377"/>
            <a:ext cx="1" cy="11572605"/>
          </a:xfrm>
          <a:prstGeom prst="line">
            <a:avLst/>
          </a:prstGeom>
          <a:ln w="38100">
            <a:solidFill>
              <a:srgbClr val="FFF0DD"/>
            </a:solidFill>
            <a:miter lim="400000"/>
          </a:ln>
        </p:spPr>
        <p:txBody>
          <a:bodyPr lIns="50800" tIns="50800" rIns="50800" bIns="50800" anchor="ctr"/>
          <a:lstStyle/>
          <a:p>
            <a:endParaRPr/>
          </a:p>
        </p:txBody>
      </p:sp>
      <p:sp>
        <p:nvSpPr>
          <p:cNvPr id="93" name="Line"/>
          <p:cNvSpPr/>
          <p:nvPr/>
        </p:nvSpPr>
        <p:spPr>
          <a:xfrm>
            <a:off x="253683" y="1845581"/>
            <a:ext cx="23876634" cy="1"/>
          </a:xfrm>
          <a:prstGeom prst="line">
            <a:avLst/>
          </a:prstGeom>
          <a:ln w="38100">
            <a:solidFill>
              <a:srgbClr val="FFF0DD"/>
            </a:solidFill>
            <a:miter lim="400000"/>
          </a:ln>
        </p:spPr>
        <p:txBody>
          <a:bodyPr lIns="50800" tIns="50800" rIns="50800" bIns="50800" anchor="ctr"/>
          <a:lstStyle/>
          <a:p>
            <a:endParaRPr/>
          </a:p>
        </p:txBody>
      </p:sp>
      <p:sp>
        <p:nvSpPr>
          <p:cNvPr id="94" name="Lorem ipsum dolor sit amet, consectetur adipiscing elit, sed do eiusmod tempor"/>
          <p:cNvSpPr txBox="1">
            <a:spLocks noGrp="1"/>
          </p:cNvSpPr>
          <p:nvPr>
            <p:ph type="body" sz="quarter" idx="23"/>
          </p:nvPr>
        </p:nvSpPr>
        <p:spPr>
          <a:xfrm>
            <a:off x="424843" y="2073062"/>
            <a:ext cx="7210351" cy="2315000"/>
          </a:xfrm>
          <a:prstGeom prst="rect">
            <a:avLst/>
          </a:prstGeom>
        </p:spPr>
        <p:txBody>
          <a:bodyPr lIns="0" tIns="0" rIns="0" bIns="0">
            <a:noAutofit/>
          </a:bodyPr>
          <a:lstStyle>
            <a:lvl1pPr marL="0" indent="0" defTabSz="457200">
              <a:lnSpc>
                <a:spcPct val="90000"/>
              </a:lnSpc>
              <a:spcBef>
                <a:spcPts val="0"/>
              </a:spcBef>
              <a:buSzTx/>
              <a:buNone/>
              <a:defRPr sz="4500" cap="all" spc="135"/>
            </a:lvl1pPr>
          </a:lstStyle>
          <a:p>
            <a:r>
              <a:t>Lorem ipsum dolor sit amet, consectetur adipiscing elit, sed do eiusmod tempor </a:t>
            </a:r>
          </a:p>
        </p:txBody>
      </p:sp>
      <p:sp>
        <p:nvSpPr>
          <p:cNvPr id="95" name="1ST NOVEMBER…"/>
          <p:cNvSpPr txBox="1">
            <a:spLocks noGrp="1"/>
          </p:cNvSpPr>
          <p:nvPr>
            <p:ph type="body" sz="quarter" idx="24"/>
          </p:nvPr>
        </p:nvSpPr>
        <p:spPr>
          <a:xfrm>
            <a:off x="10924237" y="2061282"/>
            <a:ext cx="6127685" cy="2133431"/>
          </a:xfrm>
          <a:prstGeom prst="rect">
            <a:avLst/>
          </a:prstGeom>
        </p:spPr>
        <p:txBody>
          <a:bodyPr lIns="45719" tIns="45719" rIns="45719" bIns="45719">
            <a:noAutofit/>
          </a:bodyPr>
          <a:lstStyle/>
          <a:p>
            <a:pPr marL="0" indent="0" defTabSz="914353">
              <a:lnSpc>
                <a:spcPct val="100000"/>
              </a:lnSpc>
              <a:spcBef>
                <a:spcPts val="0"/>
              </a:spcBef>
              <a:buSzTx/>
              <a:buNone/>
              <a:defRPr sz="3000" cap="all" spc="-58">
                <a:solidFill>
                  <a:srgbClr val="FCF0DF"/>
                </a:solidFill>
                <a:latin typeface="Fabrikat Mono Regular"/>
                <a:ea typeface="Fabrikat Mono Regular"/>
                <a:cs typeface="Fabrikat Mono Regular"/>
                <a:sym typeface="Fabrikat Mono Regular"/>
              </a:defRPr>
            </a:pPr>
            <a:r>
              <a:t>1ST NOVEMBER</a:t>
            </a:r>
          </a:p>
          <a:p>
            <a:pPr marL="0" indent="0" defTabSz="914353">
              <a:lnSpc>
                <a:spcPct val="100000"/>
              </a:lnSpc>
              <a:spcBef>
                <a:spcPts val="0"/>
              </a:spcBef>
              <a:buSzTx/>
              <a:buNone/>
              <a:defRPr sz="3000" cap="all" spc="-58">
                <a:solidFill>
                  <a:srgbClr val="FCF0DF"/>
                </a:solidFill>
                <a:latin typeface="Fabrikat Mono Regular"/>
                <a:ea typeface="Fabrikat Mono Regular"/>
                <a:cs typeface="Fabrikat Mono Regular"/>
                <a:sym typeface="Fabrikat Mono Regular"/>
              </a:defRPr>
            </a:pPr>
            <a:r>
              <a:t>03:00 PM</a:t>
            </a:r>
          </a:p>
        </p:txBody>
      </p:sp>
      <p:sp>
        <p:nvSpPr>
          <p:cNvPr id="96" name="Line"/>
          <p:cNvSpPr/>
          <p:nvPr/>
        </p:nvSpPr>
        <p:spPr>
          <a:xfrm>
            <a:off x="253683" y="6049281"/>
            <a:ext cx="23876634" cy="1"/>
          </a:xfrm>
          <a:prstGeom prst="line">
            <a:avLst/>
          </a:prstGeom>
          <a:ln w="38100">
            <a:solidFill>
              <a:srgbClr val="FFF0DD"/>
            </a:solidFill>
            <a:miter lim="400000"/>
          </a:ln>
        </p:spPr>
        <p:txBody>
          <a:bodyPr lIns="50800" tIns="50800" rIns="50800" bIns="50800" anchor="ctr"/>
          <a:lstStyle/>
          <a:p>
            <a:endParaRPr/>
          </a:p>
        </p:txBody>
      </p:sp>
      <p:sp>
        <p:nvSpPr>
          <p:cNvPr id="97"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5"/>
          </p:nvPr>
        </p:nvSpPr>
        <p:spPr>
          <a:xfrm>
            <a:off x="423187" y="6190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98" name="Line"/>
          <p:cNvSpPr/>
          <p:nvPr/>
        </p:nvSpPr>
        <p:spPr>
          <a:xfrm flipV="1">
            <a:off x="19671136" y="1855377"/>
            <a:ext cx="1" cy="4200674"/>
          </a:xfrm>
          <a:prstGeom prst="line">
            <a:avLst/>
          </a:prstGeom>
          <a:ln w="38100">
            <a:solidFill>
              <a:srgbClr val="FFF0DD"/>
            </a:solidFill>
            <a:miter lim="400000"/>
          </a:ln>
        </p:spPr>
        <p:txBody>
          <a:bodyPr lIns="50800" tIns="50800" rIns="50800" bIns="50800" anchor="ctr"/>
          <a:lstStyle/>
          <a:p>
            <a:endParaRPr/>
          </a:p>
        </p:txBody>
      </p:sp>
      <p:sp>
        <p:nvSpPr>
          <p:cNvPr id="99" name="Line"/>
          <p:cNvSpPr/>
          <p:nvPr/>
        </p:nvSpPr>
        <p:spPr>
          <a:xfrm flipV="1">
            <a:off x="19685860" y="1840395"/>
            <a:ext cx="4436996" cy="4203485"/>
          </a:xfrm>
          <a:prstGeom prst="line">
            <a:avLst/>
          </a:prstGeom>
          <a:ln w="38100">
            <a:solidFill>
              <a:srgbClr val="FFF0DD"/>
            </a:solidFill>
            <a:miter lim="400000"/>
          </a:ln>
        </p:spPr>
        <p:txBody>
          <a:bodyPr lIns="50800" tIns="50800" rIns="50800" bIns="50800" anchor="ctr"/>
          <a:lstStyle/>
          <a:p>
            <a:endParaRPr/>
          </a:p>
        </p:txBody>
      </p:sp>
      <p:sp>
        <p:nvSpPr>
          <p:cNvPr id="100"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6"/>
          </p:nvPr>
        </p:nvSpPr>
        <p:spPr>
          <a:xfrm>
            <a:off x="5225823" y="6190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p:spTree>
      <p:nvGrpSpPr>
        <p:cNvPr id="1" name=""/>
        <p:cNvGrpSpPr/>
        <p:nvPr/>
      </p:nvGrpSpPr>
      <p:grpSpPr>
        <a:xfrm>
          <a:off x="0" y="0"/>
          <a:ext cx="0" cy="0"/>
          <a:chOff x="0" y="0"/>
          <a:chExt cx="0" cy="0"/>
        </a:xfrm>
      </p:grpSpPr>
      <p:sp>
        <p:nvSpPr>
          <p:cNvPr id="108" name="Image"/>
          <p:cNvSpPr>
            <a:spLocks noGrp="1"/>
          </p:cNvSpPr>
          <p:nvPr>
            <p:ph type="pic" idx="21"/>
          </p:nvPr>
        </p:nvSpPr>
        <p:spPr>
          <a:xfrm>
            <a:off x="197742" y="-463498"/>
            <a:ext cx="10434498" cy="15651748"/>
          </a:xfrm>
          <a:prstGeom prst="rect">
            <a:avLst/>
          </a:prstGeom>
        </p:spPr>
        <p:txBody>
          <a:bodyPr lIns="91439" tIns="45719" rIns="91439" bIns="45719">
            <a:noAutofit/>
          </a:bodyPr>
          <a:lstStyle/>
          <a:p>
            <a:endParaRPr/>
          </a:p>
        </p:txBody>
      </p:sp>
      <p:sp>
        <p:nvSpPr>
          <p:cNvPr id="109" name="Rectangle"/>
          <p:cNvSpPr/>
          <p:nvPr/>
        </p:nvSpPr>
        <p:spPr>
          <a:xfrm>
            <a:off x="251424" y="272746"/>
            <a:ext cx="23883966" cy="13170508"/>
          </a:xfrm>
          <a:prstGeom prst="rect">
            <a:avLst/>
          </a:prstGeom>
          <a:ln w="38100">
            <a:solidFill>
              <a:srgbClr val="5A9175"/>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0" name="Lorem ipsum dolor sit amet, consectetur adipiscing elit, sed do eiusmod tempor"/>
          <p:cNvSpPr txBox="1">
            <a:spLocks noGrp="1"/>
          </p:cNvSpPr>
          <p:nvPr>
            <p:ph type="body" sz="quarter" idx="22"/>
          </p:nvPr>
        </p:nvSpPr>
        <p:spPr>
          <a:xfrm>
            <a:off x="10915043" y="479250"/>
            <a:ext cx="7210351" cy="1352541"/>
          </a:xfrm>
          <a:prstGeom prst="rect">
            <a:avLst/>
          </a:prstGeom>
        </p:spPr>
        <p:txBody>
          <a:bodyPr lIns="0" tIns="0" rIns="0" bIns="0">
            <a:noAutofit/>
          </a:bodyPr>
          <a:lstStyle>
            <a:lvl1pPr marL="0" indent="0" defTabSz="457200">
              <a:lnSpc>
                <a:spcPct val="90000"/>
              </a:lnSpc>
              <a:spcBef>
                <a:spcPts val="0"/>
              </a:spcBef>
              <a:buSzTx/>
              <a:buNone/>
              <a:defRPr sz="4500" cap="all" spc="135">
                <a:solidFill>
                  <a:srgbClr val="5A9175"/>
                </a:solidFill>
              </a:defRPr>
            </a:lvl1pPr>
          </a:lstStyle>
          <a:p>
            <a:r>
              <a:t>Lorem ipsum dolor sit amet, consectetur adipiscing elit, sed do eiusmod tempor </a:t>
            </a:r>
          </a:p>
        </p:txBody>
      </p:sp>
      <p:sp>
        <p:nvSpPr>
          <p:cNvPr id="111" name="Rectangle"/>
          <p:cNvSpPr/>
          <p:nvPr/>
        </p:nvSpPr>
        <p:spPr>
          <a:xfrm>
            <a:off x="244360" y="272746"/>
            <a:ext cx="10454399" cy="13170508"/>
          </a:xfrm>
          <a:prstGeom prst="rect">
            <a:avLst/>
          </a:prstGeom>
          <a:ln w="38100">
            <a:solidFill>
              <a:srgbClr val="5A9175"/>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12" name="Line"/>
          <p:cNvSpPr/>
          <p:nvPr/>
        </p:nvSpPr>
        <p:spPr>
          <a:xfrm>
            <a:off x="10707413" y="1845581"/>
            <a:ext cx="13435604" cy="1"/>
          </a:xfrm>
          <a:prstGeom prst="line">
            <a:avLst/>
          </a:prstGeom>
          <a:ln w="38100">
            <a:solidFill>
              <a:srgbClr val="5A9175"/>
            </a:solidFill>
            <a:miter lim="400000"/>
          </a:ln>
        </p:spPr>
        <p:txBody>
          <a:bodyPr lIns="50800" tIns="50800" rIns="50800" bIns="50800" anchor="ctr"/>
          <a:lstStyle/>
          <a:p>
            <a:endParaRPr/>
          </a:p>
        </p:txBody>
      </p:sp>
      <p:sp>
        <p:nvSpPr>
          <p:cNvPr id="113" name="Lorem ipsum dolor sit amet, consectetur adipiscing elit, sed diam eiusmod tempor incididunt ut labore et dolore magna aliqua. Lorem ipsum dolor sit amet, consectetur adipiscing elit, sed do eiusmod tempor incididunt ut labore et dolore magna aliqua."/>
          <p:cNvSpPr txBox="1"/>
          <p:nvPr/>
        </p:nvSpPr>
        <p:spPr>
          <a:xfrm>
            <a:off x="10899155" y="2126894"/>
            <a:ext cx="4093831" cy="4078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a:solidFill>
                  <a:srgbClr val="5A9175"/>
                </a:solidFill>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14"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3"/>
          </p:nvPr>
        </p:nvSpPr>
        <p:spPr>
          <a:xfrm>
            <a:off x="15391000" y="2126894"/>
            <a:ext cx="4093830"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5A9175"/>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15"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4"/>
          </p:nvPr>
        </p:nvSpPr>
        <p:spPr>
          <a:xfrm>
            <a:off x="19857443"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5A9175"/>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GALLERY">
    <p:bg>
      <p:bgPr>
        <a:solidFill>
          <a:srgbClr val="3745C0"/>
        </a:solidFill>
        <a:effectLst/>
      </p:bgPr>
    </p:bg>
    <p:spTree>
      <p:nvGrpSpPr>
        <p:cNvPr id="1" name=""/>
        <p:cNvGrpSpPr/>
        <p:nvPr/>
      </p:nvGrpSpPr>
      <p:grpSpPr>
        <a:xfrm>
          <a:off x="0" y="0"/>
          <a:ext cx="0" cy="0"/>
          <a:chOff x="0" y="0"/>
          <a:chExt cx="0" cy="0"/>
        </a:xfrm>
      </p:grpSpPr>
      <p:pic>
        <p:nvPicPr>
          <p:cNvPr id="123" name="Image" descr="Image"/>
          <p:cNvPicPr>
            <a:picLocks noChangeAspect="1"/>
          </p:cNvPicPr>
          <p:nvPr/>
        </p:nvPicPr>
        <p:blipFill>
          <a:blip r:embed="rId2"/>
          <a:stretch>
            <a:fillRect/>
          </a:stretch>
        </p:blipFill>
        <p:spPr>
          <a:xfrm>
            <a:off x="234143" y="7962305"/>
            <a:ext cx="5481458" cy="5481426"/>
          </a:xfrm>
          <a:prstGeom prst="rect">
            <a:avLst/>
          </a:prstGeom>
          <a:ln w="12700">
            <a:miter lim="400000"/>
          </a:ln>
        </p:spPr>
      </p:pic>
      <p:sp>
        <p:nvSpPr>
          <p:cNvPr id="124"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1"/>
          </p:nvPr>
        </p:nvSpPr>
        <p:spPr>
          <a:xfrm>
            <a:off x="10899155"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25" name="01"/>
          <p:cNvSpPr txBox="1">
            <a:spLocks noGrp="1"/>
          </p:cNvSpPr>
          <p:nvPr>
            <p:ph type="body" sz="quarter" idx="22"/>
          </p:nvPr>
        </p:nvSpPr>
        <p:spPr>
          <a:xfrm>
            <a:off x="10890890" y="6064514"/>
            <a:ext cx="1322836" cy="743712"/>
          </a:xfrm>
          <a:prstGeom prst="rect">
            <a:avLst/>
          </a:prstGeom>
        </p:spPr>
        <p:txBody>
          <a:bodyPr lIns="0" tIns="0" rIns="0" bIns="0" anchor="b">
            <a:noAutofit/>
          </a:bodyPr>
          <a:lstStyle>
            <a:lvl1pPr marL="0" indent="0" defTabSz="2556720">
              <a:lnSpc>
                <a:spcPct val="90000"/>
              </a:lnSpc>
              <a:spcBef>
                <a:spcPts val="1000"/>
              </a:spcBef>
              <a:buSzTx/>
              <a:buNone/>
              <a:defRPr sz="3000" cap="all">
                <a:solidFill>
                  <a:srgbClr val="FCF1DF"/>
                </a:solidFill>
                <a:latin typeface="Fabrikat Mono Regular"/>
                <a:ea typeface="Fabrikat Mono Regular"/>
                <a:cs typeface="Fabrikat Mono Regular"/>
                <a:sym typeface="Fabrikat Mono Regular"/>
              </a:defRPr>
            </a:lvl1pPr>
          </a:lstStyle>
          <a:p>
            <a:r>
              <a:t>01</a:t>
            </a:r>
          </a:p>
        </p:txBody>
      </p:sp>
      <p:sp>
        <p:nvSpPr>
          <p:cNvPr id="126" name="Lorem ipsum dolor sit amet"/>
          <p:cNvSpPr txBox="1">
            <a:spLocks noGrp="1"/>
          </p:cNvSpPr>
          <p:nvPr>
            <p:ph type="body" sz="quarter" idx="23"/>
          </p:nvPr>
        </p:nvSpPr>
        <p:spPr>
          <a:xfrm>
            <a:off x="437543" y="409363"/>
            <a:ext cx="23559715" cy="1284017"/>
          </a:xfrm>
          <a:prstGeom prst="rect">
            <a:avLst/>
          </a:prstGeom>
        </p:spPr>
        <p:txBody>
          <a:bodyPr lIns="0" tIns="0" rIns="0" bIns="0" anchor="ctr">
            <a:noAutofit/>
          </a:bodyPr>
          <a:lstStyle>
            <a:lvl1pPr marL="0" indent="0" defTabSz="457200">
              <a:lnSpc>
                <a:spcPct val="90000"/>
              </a:lnSpc>
              <a:spcBef>
                <a:spcPts val="0"/>
              </a:spcBef>
              <a:buSzTx/>
              <a:buNone/>
              <a:defRPr sz="10000" cap="all" spc="300"/>
            </a:lvl1pPr>
          </a:lstStyle>
          <a:p>
            <a:r>
              <a:t>Lorem ipsum dolor sit amet</a:t>
            </a:r>
          </a:p>
        </p:txBody>
      </p:sp>
      <p:sp>
        <p:nvSpPr>
          <p:cNvPr id="127" name="Image"/>
          <p:cNvSpPr>
            <a:spLocks noGrp="1"/>
          </p:cNvSpPr>
          <p:nvPr>
            <p:ph type="pic" sz="quarter" idx="24"/>
          </p:nvPr>
        </p:nvSpPr>
        <p:spPr>
          <a:xfrm>
            <a:off x="10001986" y="7076064"/>
            <a:ext cx="5534332" cy="8301499"/>
          </a:xfrm>
          <a:prstGeom prst="rect">
            <a:avLst/>
          </a:prstGeom>
        </p:spPr>
        <p:txBody>
          <a:bodyPr lIns="91439" tIns="45719" rIns="91439" bIns="45719">
            <a:noAutofit/>
          </a:bodyPr>
          <a:lstStyle/>
          <a:p>
            <a:endParaRPr/>
          </a:p>
        </p:txBody>
      </p:sp>
      <p:sp>
        <p:nvSpPr>
          <p:cNvPr id="128" name="02"/>
          <p:cNvSpPr txBox="1">
            <a:spLocks noGrp="1"/>
          </p:cNvSpPr>
          <p:nvPr>
            <p:ph type="body" sz="quarter" idx="25"/>
          </p:nvPr>
        </p:nvSpPr>
        <p:spPr>
          <a:xfrm>
            <a:off x="15382733" y="6064514"/>
            <a:ext cx="1322837" cy="743712"/>
          </a:xfrm>
          <a:prstGeom prst="rect">
            <a:avLst/>
          </a:prstGeom>
        </p:spPr>
        <p:txBody>
          <a:bodyPr lIns="0" tIns="0" rIns="0" bIns="0" anchor="b">
            <a:noAutofit/>
          </a:bodyPr>
          <a:lstStyle>
            <a:lvl1pPr marL="0" indent="0" defTabSz="2556720">
              <a:lnSpc>
                <a:spcPct val="90000"/>
              </a:lnSpc>
              <a:spcBef>
                <a:spcPts val="1000"/>
              </a:spcBef>
              <a:buSzTx/>
              <a:buNone/>
              <a:defRPr sz="3000" cap="all">
                <a:solidFill>
                  <a:srgbClr val="FCF1DF"/>
                </a:solidFill>
                <a:latin typeface="Fabrikat Mono Regular"/>
                <a:ea typeface="Fabrikat Mono Regular"/>
                <a:cs typeface="Fabrikat Mono Regular"/>
                <a:sym typeface="Fabrikat Mono Regular"/>
              </a:defRPr>
            </a:lvl1pPr>
          </a:lstStyle>
          <a:p>
            <a:r>
              <a:t>02</a:t>
            </a:r>
          </a:p>
        </p:txBody>
      </p:sp>
      <p:sp>
        <p:nvSpPr>
          <p:cNvPr id="129" name="Image"/>
          <p:cNvSpPr>
            <a:spLocks noGrp="1"/>
          </p:cNvSpPr>
          <p:nvPr>
            <p:ph type="pic" sz="half" idx="26"/>
          </p:nvPr>
        </p:nvSpPr>
        <p:spPr>
          <a:xfrm>
            <a:off x="15021238" y="5281632"/>
            <a:ext cx="8998657" cy="13497986"/>
          </a:xfrm>
          <a:prstGeom prst="rect">
            <a:avLst/>
          </a:prstGeom>
        </p:spPr>
        <p:txBody>
          <a:bodyPr lIns="91439" tIns="45719" rIns="91439" bIns="45719">
            <a:noAutofit/>
          </a:bodyPr>
          <a:lstStyle/>
          <a:p>
            <a:endParaRPr/>
          </a:p>
        </p:txBody>
      </p:sp>
      <p:sp>
        <p:nvSpPr>
          <p:cNvPr id="130"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7"/>
          </p:nvPr>
        </p:nvSpPr>
        <p:spPr>
          <a:xfrm>
            <a:off x="15391000" y="2126894"/>
            <a:ext cx="4093830"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31"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8"/>
          </p:nvPr>
        </p:nvSpPr>
        <p:spPr>
          <a:xfrm>
            <a:off x="19857443"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FCF0DF"/>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32" name="Rectangle"/>
          <p:cNvSpPr/>
          <p:nvPr/>
        </p:nvSpPr>
        <p:spPr>
          <a:xfrm>
            <a:off x="251424" y="272746"/>
            <a:ext cx="23883966" cy="13170508"/>
          </a:xfrm>
          <a:prstGeom prst="rect">
            <a:avLst/>
          </a:prstGeom>
          <a:ln w="38100">
            <a:solidFill>
              <a:srgbClr val="FCF1DF"/>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33" name="Line"/>
          <p:cNvSpPr/>
          <p:nvPr/>
        </p:nvSpPr>
        <p:spPr>
          <a:xfrm flipV="1">
            <a:off x="10688866" y="1855377"/>
            <a:ext cx="1" cy="11572605"/>
          </a:xfrm>
          <a:prstGeom prst="line">
            <a:avLst/>
          </a:prstGeom>
          <a:ln w="38100">
            <a:solidFill>
              <a:srgbClr val="FFF0DD"/>
            </a:solidFill>
            <a:miter lim="400000"/>
          </a:ln>
        </p:spPr>
        <p:txBody>
          <a:bodyPr lIns="50800" tIns="50800" rIns="50800" bIns="50800" anchor="ctr"/>
          <a:lstStyle/>
          <a:p>
            <a:endParaRPr/>
          </a:p>
        </p:txBody>
      </p:sp>
      <p:sp>
        <p:nvSpPr>
          <p:cNvPr id="134" name="Line"/>
          <p:cNvSpPr/>
          <p:nvPr/>
        </p:nvSpPr>
        <p:spPr>
          <a:xfrm>
            <a:off x="253683" y="1845581"/>
            <a:ext cx="23876634" cy="1"/>
          </a:xfrm>
          <a:prstGeom prst="line">
            <a:avLst/>
          </a:prstGeom>
          <a:ln w="38100">
            <a:solidFill>
              <a:srgbClr val="FFF0DD"/>
            </a:solidFill>
            <a:miter lim="400000"/>
          </a:ln>
        </p:spPr>
        <p:txBody>
          <a:bodyPr lIns="50800" tIns="50800" rIns="50800" bIns="50800" anchor="ctr"/>
          <a:lstStyle/>
          <a:p>
            <a:endParaRPr/>
          </a:p>
        </p:txBody>
      </p:sp>
      <p:sp>
        <p:nvSpPr>
          <p:cNvPr id="135" name="Lorem ipsum dolor sit amet, consectetur adipiscing elit, sed do eiusmod tempor"/>
          <p:cNvSpPr txBox="1">
            <a:spLocks noGrp="1"/>
          </p:cNvSpPr>
          <p:nvPr>
            <p:ph type="body" sz="quarter" idx="29"/>
          </p:nvPr>
        </p:nvSpPr>
        <p:spPr>
          <a:xfrm>
            <a:off x="424843" y="2073062"/>
            <a:ext cx="7210351" cy="2315000"/>
          </a:xfrm>
          <a:prstGeom prst="rect">
            <a:avLst/>
          </a:prstGeom>
        </p:spPr>
        <p:txBody>
          <a:bodyPr lIns="0" tIns="0" rIns="0" bIns="0">
            <a:noAutofit/>
          </a:bodyPr>
          <a:lstStyle>
            <a:lvl1pPr marL="0" indent="0">
              <a:buSzTx/>
              <a:buNone/>
              <a:defRPr sz="6000" cap="all">
                <a:latin typeface="Montefiore Pro Bold"/>
                <a:ea typeface="Montefiore Pro Bold"/>
                <a:cs typeface="Montefiore Pro Bold"/>
                <a:sym typeface="Montefiore Pro Bold"/>
              </a:defRPr>
            </a:lvl1pPr>
          </a:lstStyle>
          <a:p>
            <a:r>
              <a:t>Lorem ipsum dolor sit amet, consectetur adipiscing elit, sed do eiusmod tempor </a:t>
            </a:r>
          </a:p>
        </p:txBody>
      </p:sp>
      <p:pic>
        <p:nvPicPr>
          <p:cNvPr id="136" name="Image" descr="Image"/>
          <p:cNvPicPr>
            <a:picLocks noChangeAspect="1"/>
          </p:cNvPicPr>
          <p:nvPr/>
        </p:nvPicPr>
        <p:blipFill>
          <a:blip r:embed="rId3"/>
          <a:stretch>
            <a:fillRect/>
          </a:stretch>
        </p:blipFill>
        <p:spPr>
          <a:xfrm>
            <a:off x="23342486" y="273621"/>
            <a:ext cx="790454" cy="1580912"/>
          </a:xfrm>
          <a:prstGeom prst="rect">
            <a:avLst/>
          </a:prstGeom>
          <a:ln w="12700">
            <a:miter lim="400000"/>
          </a:ln>
        </p:spPr>
      </p:pic>
      <p:sp>
        <p:nvSpPr>
          <p:cNvPr id="137" name="Line"/>
          <p:cNvSpPr/>
          <p:nvPr/>
        </p:nvSpPr>
        <p:spPr>
          <a:xfrm>
            <a:off x="253683" y="6175183"/>
            <a:ext cx="23876634" cy="1"/>
          </a:xfrm>
          <a:prstGeom prst="line">
            <a:avLst/>
          </a:prstGeom>
          <a:ln w="38100">
            <a:solidFill>
              <a:srgbClr val="FFF0DD"/>
            </a:solidFill>
            <a:miter lim="400000"/>
          </a:ln>
        </p:spPr>
        <p:txBody>
          <a:bodyPr lIns="50800" tIns="50800" rIns="50800" bIns="50800" anchor="ctr"/>
          <a:lstStyle/>
          <a:p>
            <a:endParaRP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p:bg>
      <p:bgPr>
        <a:solidFill>
          <a:srgbClr val="EEA06F"/>
        </a:solidFill>
        <a:effectLst/>
      </p:bgPr>
    </p:bg>
    <p:spTree>
      <p:nvGrpSpPr>
        <p:cNvPr id="1" name=""/>
        <p:cNvGrpSpPr/>
        <p:nvPr/>
      </p:nvGrpSpPr>
      <p:grpSpPr>
        <a:xfrm>
          <a:off x="0" y="0"/>
          <a:ext cx="0" cy="0"/>
          <a:chOff x="0" y="0"/>
          <a:chExt cx="0" cy="0"/>
        </a:xfrm>
      </p:grpSpPr>
      <p:sp>
        <p:nvSpPr>
          <p:cNvPr id="145"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1"/>
          </p:nvPr>
        </p:nvSpPr>
        <p:spPr>
          <a:xfrm>
            <a:off x="10899155"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000000"/>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46" name="Lorem ipsum dolor sit amet"/>
          <p:cNvSpPr txBox="1">
            <a:spLocks noGrp="1"/>
          </p:cNvSpPr>
          <p:nvPr>
            <p:ph type="body" sz="quarter" idx="22"/>
          </p:nvPr>
        </p:nvSpPr>
        <p:spPr>
          <a:xfrm>
            <a:off x="437543" y="409363"/>
            <a:ext cx="23559715" cy="1284017"/>
          </a:xfrm>
          <a:prstGeom prst="rect">
            <a:avLst/>
          </a:prstGeom>
        </p:spPr>
        <p:txBody>
          <a:bodyPr lIns="0" tIns="0" rIns="0" bIns="0" anchor="ctr">
            <a:noAutofit/>
          </a:bodyPr>
          <a:lstStyle>
            <a:lvl1pPr marL="0" indent="0" defTabSz="457200">
              <a:lnSpc>
                <a:spcPct val="90000"/>
              </a:lnSpc>
              <a:spcBef>
                <a:spcPts val="0"/>
              </a:spcBef>
              <a:buSzTx/>
              <a:buNone/>
              <a:defRPr sz="10000" cap="all" spc="300">
                <a:solidFill>
                  <a:srgbClr val="000000"/>
                </a:solidFill>
              </a:defRPr>
            </a:lvl1pPr>
          </a:lstStyle>
          <a:p>
            <a:r>
              <a:t>Lorem ipsum dolor sit amet</a:t>
            </a:r>
          </a:p>
        </p:txBody>
      </p:sp>
      <p:sp>
        <p:nvSpPr>
          <p:cNvPr id="147"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3"/>
          </p:nvPr>
        </p:nvSpPr>
        <p:spPr>
          <a:xfrm>
            <a:off x="15391000" y="2126894"/>
            <a:ext cx="4093830"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000000"/>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48"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4"/>
          </p:nvPr>
        </p:nvSpPr>
        <p:spPr>
          <a:xfrm>
            <a:off x="19857443" y="2126894"/>
            <a:ext cx="4093831" cy="4078156"/>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000000"/>
                </a:solidFill>
                <a:latin typeface="Fabrikat Mono Bold"/>
                <a:ea typeface="Fabrikat Mono Bold"/>
                <a:cs typeface="Fabrikat Mono Bold"/>
                <a:sym typeface="Fabrikat Mono Bold"/>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49" name="Rectangle"/>
          <p:cNvSpPr/>
          <p:nvPr/>
        </p:nvSpPr>
        <p:spPr>
          <a:xfrm>
            <a:off x="251424" y="272746"/>
            <a:ext cx="23883966" cy="13170508"/>
          </a:xfrm>
          <a:prstGeom prst="rect">
            <a:avLst/>
          </a:prstGeom>
          <a:ln w="38100">
            <a:solidFill>
              <a:srgbClr val="000000"/>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50" name="Line"/>
          <p:cNvSpPr/>
          <p:nvPr/>
        </p:nvSpPr>
        <p:spPr>
          <a:xfrm>
            <a:off x="253683" y="1845581"/>
            <a:ext cx="23876634" cy="1"/>
          </a:xfrm>
          <a:prstGeom prst="line">
            <a:avLst/>
          </a:prstGeom>
          <a:ln w="38100">
            <a:solidFill>
              <a:srgbClr val="000000"/>
            </a:solidFill>
            <a:miter lim="400000"/>
          </a:ln>
        </p:spPr>
        <p:txBody>
          <a:bodyPr lIns="50800" tIns="50800" rIns="50800" bIns="50800" anchor="ctr"/>
          <a:lstStyle/>
          <a:p>
            <a:endParaRPr/>
          </a:p>
        </p:txBody>
      </p:sp>
      <p:sp>
        <p:nvSpPr>
          <p:cNvPr id="151"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sz="quarter" idx="25"/>
          </p:nvPr>
        </p:nvSpPr>
        <p:spPr>
          <a:xfrm>
            <a:off x="10899155" y="7507118"/>
            <a:ext cx="12955528" cy="3384912"/>
          </a:xfrm>
          <a:prstGeom prst="rect">
            <a:avLst/>
          </a:prstGeom>
        </p:spPr>
        <p:txBody>
          <a:bodyPr lIns="0" tIns="0" rIns="0" bIns="0">
            <a:noAutofit/>
          </a:bodyPr>
          <a:lstStyle>
            <a:lvl1pPr marL="0" indent="0" defTabSz="457200">
              <a:lnSpc>
                <a:spcPct val="100000"/>
              </a:lnSpc>
              <a:spcBef>
                <a:spcPts val="1200"/>
              </a:spcBef>
              <a:buSzTx/>
              <a:buNone/>
              <a:defRPr sz="4100" i="1" baseline="7317">
                <a:solidFill>
                  <a:srgbClr val="000000"/>
                </a:solidFill>
                <a:latin typeface="Georgia"/>
                <a:ea typeface="Georgia"/>
                <a:cs typeface="Georgia"/>
                <a:sym typeface="Georgia"/>
              </a:defRPr>
            </a:lvl1pPr>
          </a:lstStyle>
          <a:p>
            <a:r>
              <a:t>“Lorem ipsum dolor sit amet, consectetur adipiscing elit, sed diam eiusmod tempor incididunt ut labore et dolore magna aliqua. Lorem ipsum dolor sit amet, consectetur adipiscing elit, sed do eiusmod tempor incididunt ut labore et dolore magna aliqua.”</a:t>
            </a:r>
          </a:p>
        </p:txBody>
      </p:sp>
      <p:sp>
        <p:nvSpPr>
          <p:cNvPr id="152" name="Line"/>
          <p:cNvSpPr/>
          <p:nvPr/>
        </p:nvSpPr>
        <p:spPr>
          <a:xfrm>
            <a:off x="253683" y="7189795"/>
            <a:ext cx="23876634" cy="1"/>
          </a:xfrm>
          <a:prstGeom prst="line">
            <a:avLst/>
          </a:prstGeom>
          <a:ln w="38100">
            <a:solidFill>
              <a:srgbClr val="000000"/>
            </a:solidFill>
            <a:miter lim="400000"/>
          </a:ln>
        </p:spPr>
        <p:txBody>
          <a:bodyPr lIns="50800" tIns="50800" rIns="50800" bIns="50800" anchor="ctr"/>
          <a:lstStyle/>
          <a:p>
            <a:endParaRPr/>
          </a:p>
        </p:txBody>
      </p:sp>
      <p:sp>
        <p:nvSpPr>
          <p:cNvPr id="153" name="Lorem ipsum dolor sit amet"/>
          <p:cNvSpPr txBox="1">
            <a:spLocks noGrp="1"/>
          </p:cNvSpPr>
          <p:nvPr>
            <p:ph type="body" sz="quarter" idx="26"/>
          </p:nvPr>
        </p:nvSpPr>
        <p:spPr>
          <a:xfrm>
            <a:off x="10915498" y="11101299"/>
            <a:ext cx="7461225" cy="492811"/>
          </a:xfrm>
          <a:prstGeom prst="rect">
            <a:avLst/>
          </a:prstGeom>
        </p:spPr>
        <p:txBody>
          <a:bodyPr lIns="0" tIns="0" rIns="0" bIns="0">
            <a:noAutofit/>
          </a:bodyPr>
          <a:lstStyle>
            <a:lvl1pPr marL="0" indent="0" defTabSz="914353">
              <a:lnSpc>
                <a:spcPct val="120000"/>
              </a:lnSpc>
              <a:spcBef>
                <a:spcPts val="0"/>
              </a:spcBef>
              <a:buSzTx/>
              <a:buNone/>
              <a:defRPr sz="1500" cap="all" spc="-29">
                <a:solidFill>
                  <a:srgbClr val="000000"/>
                </a:solidFill>
                <a:latin typeface="Fabrikat Mono Bold"/>
                <a:ea typeface="Fabrikat Mono Bold"/>
                <a:cs typeface="Fabrikat Mono Bold"/>
                <a:sym typeface="Fabrikat Mono Bold"/>
              </a:defRPr>
            </a:lvl1pPr>
          </a:lstStyle>
          <a:p>
            <a:r>
              <a:t>Lorem ipsum dolor sit amet</a:t>
            </a:r>
          </a:p>
        </p:txBody>
      </p:sp>
      <p:pic>
        <p:nvPicPr>
          <p:cNvPr id="154" name="Image" descr="Image"/>
          <p:cNvPicPr>
            <a:picLocks noChangeAspect="1"/>
          </p:cNvPicPr>
          <p:nvPr/>
        </p:nvPicPr>
        <p:blipFill>
          <a:blip r:embed="rId2"/>
          <a:stretch>
            <a:fillRect/>
          </a:stretch>
        </p:blipFill>
        <p:spPr>
          <a:xfrm>
            <a:off x="261852" y="7164527"/>
            <a:ext cx="3143206" cy="6286404"/>
          </a:xfrm>
          <a:prstGeom prst="rect">
            <a:avLst/>
          </a:prstGeom>
          <a:ln w="12700">
            <a:miter lim="400000"/>
          </a:ln>
        </p:spPr>
      </p:pic>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0DD"/>
        </a:solidFill>
        <a:effectLst/>
      </p:bgPr>
    </p:bg>
    <p:spTree>
      <p:nvGrpSpPr>
        <p:cNvPr id="1" name=""/>
        <p:cNvGrpSpPr/>
        <p:nvPr/>
      </p:nvGrpSpPr>
      <p:grpSpPr>
        <a:xfrm>
          <a:off x="0" y="0"/>
          <a:ext cx="0" cy="0"/>
          <a:chOff x="0" y="0"/>
          <a:chExt cx="0" cy="0"/>
        </a:xfrm>
      </p:grpSpPr>
      <p:sp>
        <p:nvSpPr>
          <p:cNvPr id="2" name="Rectangle"/>
          <p:cNvSpPr/>
          <p:nvPr/>
        </p:nvSpPr>
        <p:spPr>
          <a:xfrm>
            <a:off x="251424" y="272746"/>
            <a:ext cx="23883966" cy="13170508"/>
          </a:xfrm>
          <a:prstGeom prst="rect">
            <a:avLst/>
          </a:prstGeom>
          <a:ln w="38100">
            <a:solidFill>
              <a:srgbClr val="000000"/>
            </a:solidFill>
            <a:miter lim="400000"/>
          </a:ln>
        </p:spPr>
        <p:txBody>
          <a:bodyPr lIns="50800" tIns="50800" rIns="50800" bIns="50800" anchor="ctr"/>
          <a:lstStyle/>
          <a:p>
            <a:pPr algn="ctr" defTabSz="825500">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pic>
        <p:nvPicPr>
          <p:cNvPr id="3" name="Image" descr="Image"/>
          <p:cNvPicPr>
            <a:picLocks noChangeAspect="1"/>
          </p:cNvPicPr>
          <p:nvPr/>
        </p:nvPicPr>
        <p:blipFill>
          <a:blip r:embed="rId15"/>
          <a:stretch>
            <a:fillRect/>
          </a:stretch>
        </p:blipFill>
        <p:spPr>
          <a:xfrm>
            <a:off x="16304961" y="5530961"/>
            <a:ext cx="5815177" cy="2908078"/>
          </a:xfrm>
          <a:prstGeom prst="rect">
            <a:avLst/>
          </a:prstGeom>
          <a:ln w="12700">
            <a:miter lim="400000"/>
          </a:ln>
        </p:spPr>
      </p:pic>
      <p:sp>
        <p:nvSpPr>
          <p:cNvPr id="4" name="Line"/>
          <p:cNvSpPr/>
          <p:nvPr/>
        </p:nvSpPr>
        <p:spPr>
          <a:xfrm flipV="1">
            <a:off x="14091654" y="288019"/>
            <a:ext cx="1" cy="13139963"/>
          </a:xfrm>
          <a:prstGeom prst="line">
            <a:avLst/>
          </a:prstGeom>
          <a:ln w="38100">
            <a:solidFill>
              <a:srgbClr val="000000"/>
            </a:solidFill>
            <a:miter lim="400000"/>
          </a:ln>
        </p:spPr>
        <p:txBody>
          <a:bodyPr lIns="50800" tIns="50800" rIns="50800" bIns="50800" anchor="ctr"/>
          <a:lstStyle/>
          <a:p>
            <a:endParaRPr/>
          </a:p>
        </p:txBody>
      </p:sp>
      <p:sp>
        <p:nvSpPr>
          <p:cNvPr id="5" name="Slide Title"/>
          <p:cNvSpPr txBox="1">
            <a:spLocks noGrp="1"/>
          </p:cNvSpPr>
          <p:nvPr>
            <p:ph type="title" hasCustomPrompt="1"/>
          </p:nvPr>
        </p:nvSpPr>
        <p:spPr>
          <a:xfrm>
            <a:off x="1206500" y="1079500"/>
            <a:ext cx="10477500" cy="1435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6" name="Body Level One…"/>
          <p:cNvSpPr txBox="1">
            <a:spLocks noGrp="1"/>
          </p:cNvSpPr>
          <p:nvPr>
            <p:ph type="body" idx="1" hasCustomPrompt="1"/>
          </p:nvPr>
        </p:nvSpPr>
        <p:spPr>
          <a:xfrm>
            <a:off x="1206500" y="4248504"/>
            <a:ext cx="104775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7"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defRPr sz="1800" cap="none" spc="0">
                <a:solidFill>
                  <a:srgbClr val="000000"/>
                </a:solidFill>
                <a:latin typeface="+mn-lt"/>
                <a:ea typeface="+mn-ea"/>
                <a:cs typeface="+mn-cs"/>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3302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1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11.xml" /></Relationships>
</file>

<file path=ppt/slides/_rels/slide15.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9.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7A95A6-9750-4817-BE88-FF34F1CCC2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92" r="24177"/>
          <a:stretch/>
        </p:blipFill>
        <p:spPr>
          <a:xfrm>
            <a:off x="318977" y="381902"/>
            <a:ext cx="13739042" cy="12952196"/>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18808D8-9286-42FB-9934-B616143732C3}"/>
              </a:ext>
            </a:extLst>
          </p:cNvPr>
          <p:cNvSpPr/>
          <p:nvPr/>
        </p:nvSpPr>
        <p:spPr>
          <a:xfrm>
            <a:off x="11186912" y="1099369"/>
            <a:ext cx="12456860" cy="223934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FC92DC7A-1321-47DF-815E-AD85F3F3DA32}"/>
              </a:ext>
            </a:extLst>
          </p:cNvPr>
          <p:cNvSpPr/>
          <p:nvPr/>
        </p:nvSpPr>
        <p:spPr>
          <a:xfrm>
            <a:off x="10870344" y="2088920"/>
            <a:ext cx="12773427" cy="223934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9B023127-4C30-48F6-94FA-500B41A6EA1E}"/>
              </a:ext>
            </a:extLst>
          </p:cNvPr>
          <p:cNvSpPr/>
          <p:nvPr/>
        </p:nvSpPr>
        <p:spPr>
          <a:xfrm>
            <a:off x="290068" y="1914984"/>
            <a:ext cx="10285664" cy="11423764"/>
          </a:xfrm>
          <a:prstGeom prst="rect">
            <a:avLst/>
          </a:prstGeom>
          <a:solidFill>
            <a:schemeClr val="tx1">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9" name="Lorem ipsum dolor sit amet, consectetur adipiscing elit, sed do eiusmod tempor"/>
          <p:cNvSpPr txBox="1">
            <a:spLocks noGrp="1"/>
          </p:cNvSpPr>
          <p:nvPr>
            <p:ph type="body" idx="22"/>
          </p:nvPr>
        </p:nvSpPr>
        <p:spPr>
          <a:xfrm>
            <a:off x="11093607" y="567531"/>
            <a:ext cx="12769720" cy="1540050"/>
          </a:xfrm>
          <a:prstGeom prst="rect">
            <a:avLst/>
          </a:prstGeom>
        </p:spPr>
        <p:txBody>
          <a:bodyPr/>
          <a:lstStyle/>
          <a:p>
            <a:pPr algn="ctr"/>
            <a:r>
              <a:rPr lang="ar-LB" sz="6600" b="1" dirty="0">
                <a:solidFill>
                  <a:schemeClr val="tx2">
                    <a:lumMod val="10000"/>
                  </a:schemeClr>
                </a:solidFill>
                <a:latin typeface="Tajawal" panose="00000500000000000000" pitchFamily="2" charset="-78"/>
                <a:cs typeface="Tajawal" panose="00000500000000000000" pitchFamily="2" charset="-78"/>
              </a:rPr>
              <a:t>النتائج الرئيسية</a:t>
            </a:r>
          </a:p>
          <a:p>
            <a:pPr algn="ctr"/>
            <a:r>
              <a:rPr lang="ar-LB" sz="4000" b="1" dirty="0">
                <a:solidFill>
                  <a:schemeClr val="tx2">
                    <a:lumMod val="10000"/>
                  </a:schemeClr>
                </a:solidFill>
                <a:latin typeface="Tajawal" panose="00000500000000000000" pitchFamily="2" charset="-78"/>
                <a:cs typeface="Tajawal" panose="00000500000000000000" pitchFamily="2" charset="-78"/>
              </a:rPr>
              <a:t>مستوى الوعي بأزمة تعيّر المناخ لدى المشاركين/ات</a:t>
            </a:r>
          </a:p>
          <a:p>
            <a:pPr algn="ctr"/>
            <a:endParaRPr lang="en-US" dirty="0"/>
          </a:p>
        </p:txBody>
      </p:sp>
      <p:graphicFrame>
        <p:nvGraphicFramePr>
          <p:cNvPr id="2" name="Table 1">
            <a:extLst>
              <a:ext uri="{FF2B5EF4-FFF2-40B4-BE49-F238E27FC236}">
                <a16:creationId xmlns:a16="http://schemas.microsoft.com/office/drawing/2014/main" id="{5907F751-81F9-4204-A103-54AC732B681D}"/>
              </a:ext>
            </a:extLst>
          </p:cNvPr>
          <p:cNvGraphicFramePr>
            <a:graphicFrameLocks noGrp="1"/>
          </p:cNvGraphicFramePr>
          <p:nvPr>
            <p:extLst>
              <p:ext uri="{D42A27DB-BD31-4B8C-83A1-F6EECF244321}">
                <p14:modId xmlns:p14="http://schemas.microsoft.com/office/powerpoint/2010/main" val="4265054753"/>
              </p:ext>
            </p:extLst>
          </p:nvPr>
        </p:nvGraphicFramePr>
        <p:xfrm>
          <a:off x="12495920" y="3915557"/>
          <a:ext cx="9965094" cy="7964169"/>
        </p:xfrm>
        <a:graphic>
          <a:graphicData uri="http://schemas.openxmlformats.org/drawingml/2006/table">
            <a:tbl>
              <a:tblPr firstRow="1" bandRow="1">
                <a:tableStyleId>{5940675A-B579-460E-94D1-54222C63F5DA}</a:tableStyleId>
              </a:tblPr>
              <a:tblGrid>
                <a:gridCol w="3321698">
                  <a:extLst>
                    <a:ext uri="{9D8B030D-6E8A-4147-A177-3AD203B41FA5}">
                      <a16:colId xmlns:a16="http://schemas.microsoft.com/office/drawing/2014/main" val="3203546321"/>
                    </a:ext>
                  </a:extLst>
                </a:gridCol>
                <a:gridCol w="3321698">
                  <a:extLst>
                    <a:ext uri="{9D8B030D-6E8A-4147-A177-3AD203B41FA5}">
                      <a16:colId xmlns:a16="http://schemas.microsoft.com/office/drawing/2014/main" val="1147275058"/>
                    </a:ext>
                  </a:extLst>
                </a:gridCol>
                <a:gridCol w="3321698">
                  <a:extLst>
                    <a:ext uri="{9D8B030D-6E8A-4147-A177-3AD203B41FA5}">
                      <a16:colId xmlns:a16="http://schemas.microsoft.com/office/drawing/2014/main" val="879887402"/>
                    </a:ext>
                  </a:extLst>
                </a:gridCol>
              </a:tblGrid>
              <a:tr h="1959429">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ar-SA" sz="3600" b="1" kern="100" dirty="0">
                          <a:solidFill>
                            <a:srgbClr val="FFFFFF"/>
                          </a:solidFill>
                          <a:effectLst/>
                          <a:latin typeface="Tajawal" panose="00000500000000000000" pitchFamily="2" charset="-78"/>
                          <a:cs typeface="Tajawal" panose="00000500000000000000" pitchFamily="2" charset="-78"/>
                        </a:rPr>
                        <a:t>مستوى الوعي بأزمة المناخ</a:t>
                      </a:r>
                      <a:endParaRPr lang="en-US" sz="3600" b="1" kern="100" dirty="0">
                        <a:solidFill>
                          <a:srgbClr val="FFFFFF"/>
                        </a:solidFill>
                        <a:effectLst/>
                        <a:latin typeface="Tajawal" panose="00000500000000000000" pitchFamily="2" charset="-78"/>
                        <a:ea typeface="Calibri" panose="020F0502020204030204" pitchFamily="34" charset="0"/>
                        <a:cs typeface="Tajawal" panose="000005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EEA06F"/>
                    </a:solidFill>
                  </a:tcPr>
                </a:tc>
                <a:tc>
                  <a:txBody>
                    <a:bodyPr/>
                    <a:lstStyle/>
                    <a:p>
                      <a:r>
                        <a:rPr lang="ar-SA" sz="3600" b="1" kern="100" dirty="0">
                          <a:solidFill>
                            <a:srgbClr val="FFFFFF"/>
                          </a:solidFill>
                          <a:effectLst/>
                          <a:latin typeface="Tajawal" panose="00000500000000000000" pitchFamily="2" charset="-78"/>
                          <a:cs typeface="Tajawal" panose="00000500000000000000" pitchFamily="2" charset="-78"/>
                        </a:rPr>
                        <a:t>النسبة</a:t>
                      </a:r>
                      <a:endParaRPr lang="en-US" sz="3600" b="1" dirty="0">
                        <a:ln>
                          <a:solidFill>
                            <a:sysClr val="windowText" lastClr="000000"/>
                          </a:solidFill>
                        </a:ln>
                        <a:solidFill>
                          <a:srgbClr val="FFFFFF"/>
                        </a:solidFill>
                      </a:endParaRPr>
                    </a:p>
                  </a:txBody>
                  <a:tcPr anchor="ctr">
                    <a:lnL w="12700" cap="flat" cmpd="sng" algn="ctr">
                      <a:solidFill>
                        <a:schemeClr val="tx2">
                          <a:lumMod val="10000"/>
                        </a:schemeClr>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EEA06F"/>
                    </a:solidFill>
                  </a:tcPr>
                </a:tc>
                <a:tc>
                  <a:txBody>
                    <a:bodyPr/>
                    <a:lstStyle/>
                    <a:p>
                      <a:r>
                        <a:rPr lang="ar-SA" sz="3600" b="1" kern="100" dirty="0">
                          <a:solidFill>
                            <a:srgbClr val="FFFFFF"/>
                          </a:solidFill>
                          <a:effectLst/>
                          <a:latin typeface="Tajawal" panose="00000500000000000000" pitchFamily="2" charset="-78"/>
                          <a:cs typeface="Tajawal" panose="00000500000000000000" pitchFamily="2" charset="-78"/>
                        </a:rPr>
                        <a:t>الدولة</a:t>
                      </a:r>
                      <a:endParaRPr lang="en-US" sz="3600" b="1" dirty="0">
                        <a:ln>
                          <a:solidFill>
                            <a:sysClr val="windowText" lastClr="000000"/>
                          </a:solidFill>
                        </a:ln>
                        <a:solidFill>
                          <a:srgbClr val="FFFFFF"/>
                        </a:solidFill>
                      </a:endParaRPr>
                    </a:p>
                  </a:txBody>
                  <a:tcPr anchor="ctr">
                    <a:lnL w="12700" cap="flat" cmpd="sng" algn="ctr">
                      <a:solidFill>
                        <a:schemeClr val="tx2">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EEA06F"/>
                    </a:solidFill>
                  </a:tcPr>
                </a:tc>
                <a:extLst>
                  <a:ext uri="{0D108BD9-81ED-4DB2-BD59-A6C34878D82A}">
                    <a16:rowId xmlns:a16="http://schemas.microsoft.com/office/drawing/2014/main" val="2899537194"/>
                  </a:ext>
                </a:extLst>
              </a:tr>
              <a:tr h="1000790">
                <a:tc>
                  <a:txBody>
                    <a:bodyPr/>
                    <a:lstStyle/>
                    <a:p>
                      <a:r>
                        <a:rPr lang="ar-LB" sz="3200" b="0" dirty="0">
                          <a:ln>
                            <a:solidFill>
                              <a:sysClr val="windowText" lastClr="000000"/>
                            </a:solidFill>
                          </a:ln>
                          <a:solidFill>
                            <a:schemeClr val="tx2">
                              <a:lumMod val="10000"/>
                            </a:schemeClr>
                          </a:solidFill>
                          <a:latin typeface="Tajawal" panose="00000500000000000000" pitchFamily="2" charset="-78"/>
                          <a:cs typeface="Tajawal" panose="00000500000000000000" pitchFamily="2" charset="-78"/>
                        </a:rPr>
                        <a:t>عالي</a:t>
                      </a:r>
                      <a:endParaRPr lang="en-US" sz="3200" b="0" dirty="0">
                        <a:ln>
                          <a:solidFill>
                            <a:sysClr val="windowText" lastClr="000000"/>
                          </a:solidFill>
                        </a:ln>
                        <a:solidFill>
                          <a:schemeClr val="tx2">
                            <a:lumMod val="10000"/>
                          </a:schemeClr>
                        </a:solidFill>
                        <a:latin typeface="Tajawal" panose="00000500000000000000" pitchFamily="2" charset="-78"/>
                        <a:cs typeface="Tajawal" panose="000005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3200" kern="100" dirty="0">
                          <a:solidFill>
                            <a:schemeClr val="tx2">
                              <a:lumMod val="10000"/>
                            </a:schemeClr>
                          </a:solidFill>
                          <a:effectLst/>
                        </a:rPr>
                        <a:t>83.19%</a:t>
                      </a:r>
                      <a:endParaRPr lang="en-US" sz="3200" kern="100" dirty="0">
                        <a:solidFill>
                          <a:schemeClr val="tx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tx2">
                          <a:lumMod val="10000"/>
                        </a:schemeClr>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lnSpc>
                          <a:spcPct val="107000"/>
                        </a:lnSpc>
                      </a:pPr>
                      <a:r>
                        <a:rPr lang="ar-SA" sz="3200" b="1" kern="100" dirty="0">
                          <a:solidFill>
                            <a:schemeClr val="tx2">
                              <a:lumMod val="10000"/>
                            </a:schemeClr>
                          </a:solidFill>
                          <a:effectLst/>
                          <a:latin typeface="Tajawal" panose="00000500000000000000" pitchFamily="2" charset="-78"/>
                          <a:cs typeface="Tajawal" panose="00000500000000000000" pitchFamily="2" charset="-78"/>
                        </a:rPr>
                        <a:t>تونس</a:t>
                      </a:r>
                      <a:endParaRPr lang="en-US" sz="3200" b="1" kern="100" dirty="0">
                        <a:solidFill>
                          <a:schemeClr val="tx2">
                            <a:lumMod val="10000"/>
                          </a:schemeClr>
                        </a:solidFill>
                        <a:effectLst/>
                        <a:latin typeface="Tajawal" panose="00000500000000000000" pitchFamily="2" charset="-78"/>
                        <a:ea typeface="Calibri" panose="020F0502020204030204" pitchFamily="34" charset="0"/>
                        <a:cs typeface="Tajawal" panose="00000500000000000000" pitchFamily="2" charset="-78"/>
                      </a:endParaRPr>
                    </a:p>
                  </a:txBody>
                  <a:tcPr marL="9525" marR="9525" marT="9525" marB="9525" anchor="ctr">
                    <a:lnL w="12700" cap="flat" cmpd="sng" algn="ctr">
                      <a:solidFill>
                        <a:schemeClr val="tx2">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4657956"/>
                  </a:ext>
                </a:extLst>
              </a:tr>
              <a:tr h="1000790">
                <a:tc>
                  <a:txBody>
                    <a:bodyPr/>
                    <a:lstStyle/>
                    <a:p>
                      <a:r>
                        <a:rPr kumimoji="0" lang="ar-LB" sz="3200" b="0" i="0" u="none" strike="noStrike" kern="0" cap="none" spc="0" normalizeH="0" baseline="0" noProof="0" dirty="0">
                          <a:ln>
                            <a:solidFill>
                              <a:sysClr val="windowText" lastClr="000000"/>
                            </a:solidFill>
                          </a:ln>
                          <a:solidFill>
                            <a:schemeClr val="tx2">
                              <a:lumMod val="10000"/>
                            </a:schemeClr>
                          </a:solidFill>
                          <a:effectLst/>
                          <a:uLnTx/>
                          <a:uFillTx/>
                          <a:latin typeface="Tajawal" panose="00000500000000000000" pitchFamily="2" charset="-78"/>
                          <a:cs typeface="Tajawal" panose="00000500000000000000" pitchFamily="2" charset="-78"/>
                          <a:sym typeface="Helvetica Neue"/>
                        </a:rPr>
                        <a:t>جيد</a:t>
                      </a:r>
                      <a:endParaRPr lang="en-US" sz="3200" b="0" dirty="0">
                        <a:ln>
                          <a:solidFill>
                            <a:sysClr val="windowText" lastClr="000000"/>
                          </a:solidFill>
                        </a:ln>
                        <a:solidFill>
                          <a:schemeClr val="tx2">
                            <a:lumMod val="10000"/>
                          </a:schemeClr>
                        </a:solidFill>
                        <a:latin typeface="Tajawal" panose="00000500000000000000" pitchFamily="2" charset="-78"/>
                        <a:cs typeface="Tajawal" panose="000005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3200" kern="100" dirty="0">
                          <a:solidFill>
                            <a:schemeClr val="tx2">
                              <a:lumMod val="10000"/>
                            </a:schemeClr>
                          </a:solidFill>
                          <a:effectLst/>
                        </a:rPr>
                        <a:t>75.14%</a:t>
                      </a:r>
                      <a:endParaRPr lang="en-US" sz="3200" kern="100" dirty="0">
                        <a:solidFill>
                          <a:schemeClr val="tx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tx2">
                          <a:lumMod val="10000"/>
                        </a:schemeClr>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lnSpc>
                          <a:spcPct val="107000"/>
                        </a:lnSpc>
                      </a:pPr>
                      <a:r>
                        <a:rPr lang="ar-SA" sz="3200" b="1" kern="100" dirty="0">
                          <a:solidFill>
                            <a:schemeClr val="tx2">
                              <a:lumMod val="10000"/>
                            </a:schemeClr>
                          </a:solidFill>
                          <a:effectLst/>
                          <a:latin typeface="Tajawal" panose="00000500000000000000" pitchFamily="2" charset="-78"/>
                          <a:cs typeface="Tajawal" panose="00000500000000000000" pitchFamily="2" charset="-78"/>
                        </a:rPr>
                        <a:t>عُمان</a:t>
                      </a:r>
                      <a:endParaRPr lang="en-US" sz="3200" b="1" kern="100" dirty="0">
                        <a:solidFill>
                          <a:schemeClr val="tx2">
                            <a:lumMod val="10000"/>
                          </a:schemeClr>
                        </a:solidFill>
                        <a:effectLst/>
                        <a:latin typeface="Tajawal" panose="00000500000000000000" pitchFamily="2" charset="-78"/>
                        <a:ea typeface="Calibri" panose="020F0502020204030204" pitchFamily="34" charset="0"/>
                        <a:cs typeface="Tajawal" panose="00000500000000000000" pitchFamily="2" charset="-78"/>
                      </a:endParaRPr>
                    </a:p>
                  </a:txBody>
                  <a:tcPr marL="9525" marR="9525" marT="9525" marB="9525" anchor="ctr">
                    <a:lnL w="12700" cap="flat" cmpd="sng" algn="ctr">
                      <a:solidFill>
                        <a:schemeClr val="tx2">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9430799"/>
                  </a:ext>
                </a:extLst>
              </a:tr>
              <a:tr h="1000790">
                <a:tc>
                  <a:txBody>
                    <a:bodyPr/>
                    <a:lstStyle/>
                    <a:p>
                      <a:r>
                        <a:rPr kumimoji="0" lang="ar-LB" sz="3200" b="0" i="0" u="none" strike="noStrike" kern="0" cap="none" spc="0" normalizeH="0" baseline="0" noProof="0" dirty="0">
                          <a:ln>
                            <a:solidFill>
                              <a:sysClr val="windowText" lastClr="000000"/>
                            </a:solidFill>
                          </a:ln>
                          <a:solidFill>
                            <a:schemeClr val="tx2">
                              <a:lumMod val="10000"/>
                            </a:schemeClr>
                          </a:solidFill>
                          <a:effectLst/>
                          <a:uLnTx/>
                          <a:uFillTx/>
                          <a:latin typeface="Tajawal" panose="00000500000000000000" pitchFamily="2" charset="-78"/>
                          <a:cs typeface="Tajawal" panose="00000500000000000000" pitchFamily="2" charset="-78"/>
                          <a:sym typeface="Helvetica Neue"/>
                        </a:rPr>
                        <a:t>جيد</a:t>
                      </a:r>
                      <a:endParaRPr lang="en-US" sz="3200" b="0" dirty="0">
                        <a:ln>
                          <a:solidFill>
                            <a:sysClr val="windowText" lastClr="000000"/>
                          </a:solidFill>
                        </a:ln>
                        <a:solidFill>
                          <a:schemeClr val="tx2">
                            <a:lumMod val="10000"/>
                          </a:schemeClr>
                        </a:solidFill>
                        <a:latin typeface="Tajawal" panose="00000500000000000000" pitchFamily="2" charset="-78"/>
                        <a:cs typeface="Tajawal" panose="000005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3200" kern="100" dirty="0">
                          <a:solidFill>
                            <a:schemeClr val="tx2">
                              <a:lumMod val="10000"/>
                            </a:schemeClr>
                          </a:solidFill>
                          <a:effectLst/>
                        </a:rPr>
                        <a:t>73.9%</a:t>
                      </a:r>
                      <a:endParaRPr lang="en-US" sz="3200" kern="100" dirty="0">
                        <a:solidFill>
                          <a:schemeClr val="tx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tx2">
                          <a:lumMod val="10000"/>
                        </a:schemeClr>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lnSpc>
                          <a:spcPct val="107000"/>
                        </a:lnSpc>
                      </a:pPr>
                      <a:r>
                        <a:rPr lang="ar-SA" sz="3200" b="1" kern="100" dirty="0">
                          <a:solidFill>
                            <a:schemeClr val="tx2">
                              <a:lumMod val="10000"/>
                            </a:schemeClr>
                          </a:solidFill>
                          <a:effectLst/>
                          <a:latin typeface="Tajawal" panose="00000500000000000000" pitchFamily="2" charset="-78"/>
                          <a:cs typeface="Tajawal" panose="00000500000000000000" pitchFamily="2" charset="-78"/>
                        </a:rPr>
                        <a:t>لبنان</a:t>
                      </a:r>
                      <a:endParaRPr lang="en-US" sz="3200" b="1" kern="100" dirty="0">
                        <a:solidFill>
                          <a:schemeClr val="tx2">
                            <a:lumMod val="10000"/>
                          </a:schemeClr>
                        </a:solidFill>
                        <a:effectLst/>
                        <a:latin typeface="Tajawal" panose="00000500000000000000" pitchFamily="2" charset="-78"/>
                        <a:ea typeface="Calibri" panose="020F0502020204030204" pitchFamily="34" charset="0"/>
                        <a:cs typeface="Tajawal" panose="00000500000000000000" pitchFamily="2" charset="-78"/>
                      </a:endParaRPr>
                    </a:p>
                  </a:txBody>
                  <a:tcPr marL="9525" marR="9525" marT="9525" marB="9525" anchor="ctr">
                    <a:lnL w="12700" cap="flat" cmpd="sng" algn="ctr">
                      <a:solidFill>
                        <a:schemeClr val="tx2">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8199519"/>
                  </a:ext>
                </a:extLst>
              </a:tr>
              <a:tr h="1000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ar-LB" sz="3200" b="0" i="0" u="none" strike="noStrike" kern="0" cap="none" spc="0" normalizeH="0" baseline="0" noProof="0" dirty="0">
                          <a:ln>
                            <a:solidFill>
                              <a:sysClr val="windowText" lastClr="000000"/>
                            </a:solidFill>
                          </a:ln>
                          <a:solidFill>
                            <a:schemeClr val="tx2">
                              <a:lumMod val="10000"/>
                            </a:schemeClr>
                          </a:solidFill>
                          <a:effectLst/>
                          <a:uLnTx/>
                          <a:uFillTx/>
                          <a:latin typeface="Tajawal" panose="00000500000000000000" pitchFamily="2" charset="-78"/>
                          <a:cs typeface="Tajawal" panose="00000500000000000000" pitchFamily="2" charset="-78"/>
                          <a:sym typeface="Helvetica Neue"/>
                        </a:rPr>
                        <a:t>متوسط</a:t>
                      </a:r>
                      <a:endParaRPr kumimoji="0" lang="en-US" sz="3200" b="0" i="0" u="none" strike="noStrike" kern="0" cap="none" spc="0" normalizeH="0" baseline="0" noProof="0" dirty="0">
                        <a:ln>
                          <a:solidFill>
                            <a:sysClr val="windowText" lastClr="000000"/>
                          </a:solidFill>
                        </a:ln>
                        <a:solidFill>
                          <a:schemeClr val="tx2">
                            <a:lumMod val="10000"/>
                          </a:schemeClr>
                        </a:solidFill>
                        <a:effectLst/>
                        <a:uLnTx/>
                        <a:uFillTx/>
                        <a:latin typeface="Tajawal" panose="00000500000000000000" pitchFamily="2" charset="-78"/>
                        <a:cs typeface="Tajawal" panose="00000500000000000000" pitchFamily="2" charset="-78"/>
                        <a:sym typeface="Helvetica Neue"/>
                      </a:endParaRPr>
                    </a:p>
                  </a:txBody>
                  <a:tcPr>
                    <a:lnL w="12700" cap="flat" cmpd="sng" algn="ctr">
                      <a:solidFill>
                        <a:schemeClr val="tx1"/>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3200" kern="100" dirty="0">
                          <a:solidFill>
                            <a:schemeClr val="tx2">
                              <a:lumMod val="10000"/>
                            </a:schemeClr>
                          </a:solidFill>
                          <a:effectLst/>
                        </a:rPr>
                        <a:t>73.5%</a:t>
                      </a:r>
                      <a:endParaRPr lang="en-US" sz="3200" kern="100" dirty="0">
                        <a:solidFill>
                          <a:schemeClr val="tx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tx2">
                          <a:lumMod val="10000"/>
                        </a:schemeClr>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lnSpc>
                          <a:spcPct val="107000"/>
                        </a:lnSpc>
                      </a:pPr>
                      <a:r>
                        <a:rPr lang="ar-SA" sz="3200" b="1" kern="100" dirty="0">
                          <a:solidFill>
                            <a:schemeClr val="tx2">
                              <a:lumMod val="10000"/>
                            </a:schemeClr>
                          </a:solidFill>
                          <a:effectLst/>
                          <a:latin typeface="Tajawal" panose="00000500000000000000" pitchFamily="2" charset="-78"/>
                          <a:cs typeface="Tajawal" panose="00000500000000000000" pitchFamily="2" charset="-78"/>
                        </a:rPr>
                        <a:t>الأردن</a:t>
                      </a:r>
                      <a:endParaRPr lang="en-US" sz="3200" b="1" kern="100" dirty="0">
                        <a:solidFill>
                          <a:schemeClr val="tx2">
                            <a:lumMod val="10000"/>
                          </a:schemeClr>
                        </a:solidFill>
                        <a:effectLst/>
                        <a:latin typeface="Tajawal" panose="00000500000000000000" pitchFamily="2" charset="-78"/>
                        <a:ea typeface="Calibri" panose="020F0502020204030204" pitchFamily="34" charset="0"/>
                        <a:cs typeface="Tajawal" panose="00000500000000000000" pitchFamily="2" charset="-78"/>
                      </a:endParaRPr>
                    </a:p>
                  </a:txBody>
                  <a:tcPr marL="9525" marR="9525" marT="9525" marB="9525" anchor="ctr">
                    <a:lnL w="12700" cap="flat" cmpd="sng" algn="ctr">
                      <a:solidFill>
                        <a:schemeClr val="tx2">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6663242"/>
                  </a:ext>
                </a:extLst>
              </a:tr>
              <a:tr h="1000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ar-LB" sz="3200" b="0" i="0" u="none" strike="noStrike" kern="0" cap="none" spc="0" normalizeH="0" baseline="0" noProof="0" dirty="0">
                          <a:ln>
                            <a:solidFill>
                              <a:sysClr val="windowText" lastClr="000000"/>
                            </a:solidFill>
                          </a:ln>
                          <a:solidFill>
                            <a:schemeClr val="tx2">
                              <a:lumMod val="10000"/>
                            </a:schemeClr>
                          </a:solidFill>
                          <a:effectLst/>
                          <a:uLnTx/>
                          <a:uFillTx/>
                          <a:latin typeface="Tajawal" panose="00000500000000000000" pitchFamily="2" charset="-78"/>
                          <a:cs typeface="Tajawal" panose="00000500000000000000" pitchFamily="2" charset="-78"/>
                          <a:sym typeface="Helvetica Neue"/>
                        </a:rPr>
                        <a:t>متوسط</a:t>
                      </a:r>
                      <a:endParaRPr kumimoji="0" lang="en-US" sz="3200" b="0" i="0" u="none" strike="noStrike" kern="0" cap="none" spc="0" normalizeH="0" baseline="0" noProof="0" dirty="0">
                        <a:ln>
                          <a:solidFill>
                            <a:sysClr val="windowText" lastClr="000000"/>
                          </a:solidFill>
                        </a:ln>
                        <a:solidFill>
                          <a:schemeClr val="tx2">
                            <a:lumMod val="10000"/>
                          </a:schemeClr>
                        </a:solidFill>
                        <a:effectLst/>
                        <a:uLnTx/>
                        <a:uFillTx/>
                        <a:latin typeface="Tajawal" panose="00000500000000000000" pitchFamily="2" charset="-78"/>
                        <a:cs typeface="Tajawal" panose="00000500000000000000" pitchFamily="2" charset="-78"/>
                        <a:sym typeface="Helvetica Neue"/>
                      </a:endParaRPr>
                    </a:p>
                  </a:txBody>
                  <a:tcPr>
                    <a:lnL w="12700" cap="flat" cmpd="sng" algn="ctr">
                      <a:solidFill>
                        <a:schemeClr val="tx1"/>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3200" kern="100" dirty="0">
                          <a:solidFill>
                            <a:schemeClr val="tx2">
                              <a:lumMod val="10000"/>
                            </a:schemeClr>
                          </a:solidFill>
                          <a:effectLst/>
                        </a:rPr>
                        <a:t>72.4%</a:t>
                      </a:r>
                      <a:endParaRPr lang="en-US" sz="3200" kern="100" dirty="0">
                        <a:solidFill>
                          <a:schemeClr val="tx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tx2">
                          <a:lumMod val="10000"/>
                        </a:schemeClr>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lnSpc>
                          <a:spcPct val="107000"/>
                        </a:lnSpc>
                      </a:pPr>
                      <a:r>
                        <a:rPr lang="ar-SA" sz="3200" b="1" kern="100" dirty="0">
                          <a:solidFill>
                            <a:schemeClr val="tx2">
                              <a:lumMod val="10000"/>
                            </a:schemeClr>
                          </a:solidFill>
                          <a:effectLst/>
                          <a:latin typeface="Tajawal" panose="00000500000000000000" pitchFamily="2" charset="-78"/>
                          <a:cs typeface="Tajawal" panose="00000500000000000000" pitchFamily="2" charset="-78"/>
                        </a:rPr>
                        <a:t>المغرب</a:t>
                      </a:r>
                      <a:endParaRPr lang="en-US" sz="3200" b="1" kern="100" dirty="0">
                        <a:solidFill>
                          <a:schemeClr val="tx2">
                            <a:lumMod val="10000"/>
                          </a:schemeClr>
                        </a:solidFill>
                        <a:effectLst/>
                        <a:latin typeface="Tajawal" panose="00000500000000000000" pitchFamily="2" charset="-78"/>
                        <a:ea typeface="Calibri" panose="020F0502020204030204" pitchFamily="34" charset="0"/>
                        <a:cs typeface="Tajawal" panose="00000500000000000000" pitchFamily="2" charset="-78"/>
                      </a:endParaRPr>
                    </a:p>
                  </a:txBody>
                  <a:tcPr marL="9525" marR="9525" marT="9525" marB="9525" anchor="ctr">
                    <a:lnL w="12700" cap="flat" cmpd="sng" algn="ctr">
                      <a:solidFill>
                        <a:schemeClr val="tx2">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1343667"/>
                  </a:ext>
                </a:extLst>
              </a:tr>
              <a:tr h="1000790">
                <a:tc>
                  <a:txBody>
                    <a:bodyPr/>
                    <a:lstStyle/>
                    <a:p>
                      <a:r>
                        <a:rPr kumimoji="0" lang="ar-LB" sz="3200" b="0" i="0" u="none" strike="noStrike" kern="0" cap="none" spc="0" normalizeH="0" baseline="0" noProof="0" dirty="0">
                          <a:ln>
                            <a:solidFill>
                              <a:sysClr val="windowText" lastClr="000000"/>
                            </a:solidFill>
                          </a:ln>
                          <a:solidFill>
                            <a:schemeClr val="tx2">
                              <a:lumMod val="10000"/>
                            </a:schemeClr>
                          </a:solidFill>
                          <a:effectLst/>
                          <a:uLnTx/>
                          <a:uFillTx/>
                          <a:latin typeface="Tajawal" panose="00000500000000000000" pitchFamily="2" charset="-78"/>
                          <a:cs typeface="Tajawal" panose="00000500000000000000" pitchFamily="2" charset="-78"/>
                          <a:sym typeface="Helvetica Neue"/>
                        </a:rPr>
                        <a:t>متوسط</a:t>
                      </a:r>
                      <a:endParaRPr lang="en-US" sz="3200" b="0" dirty="0">
                        <a:ln>
                          <a:solidFill>
                            <a:sysClr val="windowText" lastClr="000000"/>
                          </a:solidFill>
                        </a:ln>
                        <a:solidFill>
                          <a:schemeClr val="tx2">
                            <a:lumMod val="10000"/>
                          </a:schemeClr>
                        </a:solidFill>
                        <a:latin typeface="Tajawal" panose="00000500000000000000" pitchFamily="2" charset="-78"/>
                        <a:cs typeface="Tajawal" panose="000005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3200" kern="100" dirty="0">
                          <a:solidFill>
                            <a:schemeClr val="tx2">
                              <a:lumMod val="10000"/>
                            </a:schemeClr>
                          </a:solidFill>
                          <a:effectLst/>
                        </a:rPr>
                        <a:t>61.5%</a:t>
                      </a:r>
                      <a:endParaRPr lang="en-US" sz="3200" kern="100" dirty="0">
                        <a:solidFill>
                          <a:schemeClr val="tx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tx2">
                          <a:lumMod val="10000"/>
                        </a:schemeClr>
                      </a:solidFill>
                      <a:prstDash val="solid"/>
                      <a:round/>
                      <a:headEnd type="none" w="med" len="med"/>
                      <a:tailEnd type="none" w="med" len="med"/>
                    </a:lnL>
                    <a:lnR w="12700" cap="flat" cmpd="sng" algn="ctr">
                      <a:solidFill>
                        <a:schemeClr val="tx2">
                          <a:lumMod val="10000"/>
                        </a:schemeClr>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1">
                        <a:lnSpc>
                          <a:spcPct val="107000"/>
                        </a:lnSpc>
                      </a:pPr>
                      <a:r>
                        <a:rPr lang="ar-SA" sz="3200" b="1" kern="100" dirty="0">
                          <a:solidFill>
                            <a:schemeClr val="tx2">
                              <a:lumMod val="10000"/>
                            </a:schemeClr>
                          </a:solidFill>
                          <a:effectLst/>
                          <a:latin typeface="Tajawal" panose="00000500000000000000" pitchFamily="2" charset="-78"/>
                          <a:cs typeface="Tajawal" panose="00000500000000000000" pitchFamily="2" charset="-78"/>
                        </a:rPr>
                        <a:t>مصر</a:t>
                      </a:r>
                      <a:endParaRPr lang="en-US" sz="3200" b="1" kern="100" dirty="0">
                        <a:solidFill>
                          <a:schemeClr val="tx2">
                            <a:lumMod val="10000"/>
                          </a:schemeClr>
                        </a:solidFill>
                        <a:effectLst/>
                        <a:latin typeface="Tajawal" panose="00000500000000000000" pitchFamily="2" charset="-78"/>
                        <a:ea typeface="Calibri" panose="020F0502020204030204" pitchFamily="34" charset="0"/>
                        <a:cs typeface="Tajawal" panose="00000500000000000000" pitchFamily="2" charset="-78"/>
                      </a:endParaRPr>
                    </a:p>
                  </a:txBody>
                  <a:tcPr marL="9525" marR="9525" marT="9525" marB="9525" anchor="ctr">
                    <a:lnL w="12700" cap="flat" cmpd="sng" algn="ctr">
                      <a:solidFill>
                        <a:schemeClr val="tx2">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14042459"/>
                  </a:ext>
                </a:extLst>
              </a:tr>
            </a:tbl>
          </a:graphicData>
        </a:graphic>
      </p:graphicFrame>
      <p:sp>
        <p:nvSpPr>
          <p:cNvPr id="13" name="Oval 12">
            <a:extLst>
              <a:ext uri="{FF2B5EF4-FFF2-40B4-BE49-F238E27FC236}">
                <a16:creationId xmlns:a16="http://schemas.microsoft.com/office/drawing/2014/main" id="{A8068B30-6780-4902-8FC8-5FCE31FDCE9F}"/>
              </a:ext>
            </a:extLst>
          </p:cNvPr>
          <p:cNvSpPr/>
          <p:nvPr/>
        </p:nvSpPr>
        <p:spPr>
          <a:xfrm>
            <a:off x="10162232" y="7890241"/>
            <a:ext cx="947774" cy="947774"/>
          </a:xfrm>
          <a:prstGeom prst="ellipse">
            <a:avLst/>
          </a:prstGeom>
          <a:solidFill>
            <a:srgbClr val="67827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TextBox 15">
            <a:extLst>
              <a:ext uri="{FF2B5EF4-FFF2-40B4-BE49-F238E27FC236}">
                <a16:creationId xmlns:a16="http://schemas.microsoft.com/office/drawing/2014/main" id="{5321A4DB-9B9D-4388-8359-1592F3808138}"/>
              </a:ext>
            </a:extLst>
          </p:cNvPr>
          <p:cNvSpPr txBox="1"/>
          <p:nvPr/>
        </p:nvSpPr>
        <p:spPr>
          <a:xfrm>
            <a:off x="290069" y="7856217"/>
            <a:ext cx="9775371" cy="29977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r>
              <a:rPr lang="ar-SA" sz="4000" b="1"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تونس تُظهر أعلى نسبة وعي بنسبة 83.19</a:t>
            </a:r>
            <a:r>
              <a:rPr lang="en-US" sz="4000" b="1"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a:t>
            </a:r>
            <a:br>
              <a:rPr lang="en-US" sz="4000" b="1"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br>
            <a:endParaRPr lang="en-US" sz="4000" b="1"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algn="r" rtl="1"/>
            <a:r>
              <a:rPr lang="ar-SA" sz="4000" b="1"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لبنان وعمان لديهما مستوى جيد من الوعي، بينما تظهر باقي الدول مستويات متوسطة</a:t>
            </a:r>
            <a:r>
              <a:rPr lang="en-US" sz="4000" b="1"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US" sz="4000" b="1" dirty="0">
              <a:solidFill>
                <a:schemeClr val="tx1">
                  <a:lumMod val="10000"/>
                </a:schemeClr>
              </a:solidFill>
            </a:endParaRPr>
          </a:p>
        </p:txBody>
      </p:sp>
      <p:sp>
        <p:nvSpPr>
          <p:cNvPr id="17" name="Oval 16">
            <a:extLst>
              <a:ext uri="{FF2B5EF4-FFF2-40B4-BE49-F238E27FC236}">
                <a16:creationId xmlns:a16="http://schemas.microsoft.com/office/drawing/2014/main" id="{12934178-C4F2-41AF-9596-A522BB17C8B7}"/>
              </a:ext>
            </a:extLst>
          </p:cNvPr>
          <p:cNvSpPr/>
          <p:nvPr/>
        </p:nvSpPr>
        <p:spPr>
          <a:xfrm>
            <a:off x="10128241" y="9431996"/>
            <a:ext cx="947774" cy="947774"/>
          </a:xfrm>
          <a:prstGeom prst="ellipse">
            <a:avLst/>
          </a:prstGeom>
          <a:solidFill>
            <a:srgbClr val="67827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A2B05AA8-8FEB-4AD0-AE4E-AE81719378B9}"/>
              </a:ext>
            </a:extLst>
          </p:cNvPr>
          <p:cNvSpPr/>
          <p:nvPr/>
        </p:nvSpPr>
        <p:spPr>
          <a:xfrm>
            <a:off x="4917811" y="6329047"/>
            <a:ext cx="6158204" cy="947774"/>
          </a:xfrm>
          <a:prstGeom prst="rect">
            <a:avLst/>
          </a:prstGeom>
          <a:solidFill>
            <a:srgbClr val="67827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8F66A58F-507C-8669-A08D-E1F7DC8C879D}"/>
              </a:ext>
            </a:extLst>
          </p:cNvPr>
          <p:cNvSpPr txBox="1"/>
          <p:nvPr/>
        </p:nvSpPr>
        <p:spPr>
          <a:xfrm>
            <a:off x="426778" y="6354464"/>
            <a:ext cx="9638662" cy="941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r>
              <a:rPr lang="ar-SA" sz="4800" b="1" kern="100" dirty="0">
                <a:solidFill>
                  <a:srgbClr val="FFFFFF"/>
                </a:solidFill>
                <a:effectLst/>
                <a:latin typeface="Tajawal" panose="00000500000000000000" pitchFamily="2" charset="-78"/>
                <a:ea typeface="Calibri" panose="020F0502020204030204" pitchFamily="34" charset="0"/>
                <a:cs typeface="Tajawal" panose="00000500000000000000" pitchFamily="2" charset="-78"/>
              </a:rPr>
              <a:t>أهم الاستنتاجات</a:t>
            </a:r>
            <a:r>
              <a:rPr lang="en-US" sz="4800" b="1" kern="100" dirty="0">
                <a:solidFill>
                  <a:srgbClr val="FFFFFF"/>
                </a:solidFill>
                <a:effectLst/>
                <a:latin typeface="Tajawal" panose="00000500000000000000" pitchFamily="2" charset="-78"/>
                <a:ea typeface="Calibri" panose="020F0502020204030204" pitchFamily="34" charset="0"/>
                <a:cs typeface="Tajawal" panose="00000500000000000000" pitchFamily="2" charset="-78"/>
              </a:rPr>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93B47-1EAD-98FA-2D27-242E68093A9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2962C268-FF0D-40F4-BEEB-9BA087166A13}"/>
              </a:ext>
            </a:extLst>
          </p:cNvPr>
          <p:cNvSpPr/>
          <p:nvPr/>
        </p:nvSpPr>
        <p:spPr>
          <a:xfrm>
            <a:off x="11186911" y="1099369"/>
            <a:ext cx="12773427" cy="223934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6568A360-2EFC-41DE-8DB5-010D0E7D2B18}"/>
              </a:ext>
            </a:extLst>
          </p:cNvPr>
          <p:cNvSpPr/>
          <p:nvPr/>
        </p:nvSpPr>
        <p:spPr>
          <a:xfrm>
            <a:off x="311021" y="2780522"/>
            <a:ext cx="10307856" cy="10490905"/>
          </a:xfrm>
          <a:prstGeom prst="rect">
            <a:avLst/>
          </a:prstGeom>
          <a:solidFill>
            <a:schemeClr val="tx1">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2977DBD7-AAD1-469E-9432-0ECDE7814A5D}"/>
              </a:ext>
            </a:extLst>
          </p:cNvPr>
          <p:cNvSpPr/>
          <p:nvPr/>
        </p:nvSpPr>
        <p:spPr>
          <a:xfrm>
            <a:off x="10870344" y="2088920"/>
            <a:ext cx="12773427" cy="2239347"/>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9" name="Lorem ipsum dolor sit amet, consectetur adipiscing elit, sed do eiusmod tempor">
            <a:extLst>
              <a:ext uri="{FF2B5EF4-FFF2-40B4-BE49-F238E27FC236}">
                <a16:creationId xmlns:a16="http://schemas.microsoft.com/office/drawing/2014/main" id="{8EDEE159-DACA-5B94-41D0-BCF571EA86CF}"/>
              </a:ext>
            </a:extLst>
          </p:cNvPr>
          <p:cNvSpPr txBox="1">
            <a:spLocks noGrp="1"/>
          </p:cNvSpPr>
          <p:nvPr>
            <p:ph type="body" idx="22"/>
          </p:nvPr>
        </p:nvSpPr>
        <p:spPr>
          <a:xfrm>
            <a:off x="11096877" y="519727"/>
            <a:ext cx="12953496" cy="1339178"/>
          </a:xfrm>
          <a:prstGeom prst="rect">
            <a:avLst/>
          </a:prstGeom>
        </p:spPr>
        <p:txBody>
          <a:bodyPr/>
          <a:lstStyle/>
          <a:p>
            <a:pPr algn="ctr"/>
            <a:r>
              <a:rPr lang="ar-LB" sz="6600" b="1" dirty="0">
                <a:solidFill>
                  <a:schemeClr val="tx2">
                    <a:lumMod val="10000"/>
                  </a:schemeClr>
                </a:solidFill>
                <a:latin typeface="Tajawal" panose="00000500000000000000" pitchFamily="2" charset="-78"/>
                <a:cs typeface="Tajawal" panose="00000500000000000000" pitchFamily="2" charset="-78"/>
              </a:rPr>
              <a:t>النتائج الرئيسية</a:t>
            </a:r>
          </a:p>
          <a:p>
            <a:pPr algn="ctr"/>
            <a:r>
              <a:rPr lang="ar-LB" sz="4000" b="1" dirty="0">
                <a:solidFill>
                  <a:schemeClr val="tx2">
                    <a:lumMod val="10000"/>
                  </a:schemeClr>
                </a:solidFill>
                <a:latin typeface="Tajawal" panose="00000500000000000000" pitchFamily="2" charset="-78"/>
                <a:cs typeface="Tajawal" panose="00000500000000000000" pitchFamily="2" charset="-78"/>
              </a:rPr>
              <a:t>مستوى الوعي باجراءات التخفيف من أزمة تغيّر المناخ لدى المشاركين/ات</a:t>
            </a:r>
          </a:p>
        </p:txBody>
      </p:sp>
      <p:graphicFrame>
        <p:nvGraphicFramePr>
          <p:cNvPr id="2" name="Table 1">
            <a:extLst>
              <a:ext uri="{FF2B5EF4-FFF2-40B4-BE49-F238E27FC236}">
                <a16:creationId xmlns:a16="http://schemas.microsoft.com/office/drawing/2014/main" id="{C2503F4B-1A0A-A450-40B4-4D47EA97F08A}"/>
              </a:ext>
            </a:extLst>
          </p:cNvPr>
          <p:cNvGraphicFramePr>
            <a:graphicFrameLocks noGrp="1"/>
          </p:cNvGraphicFramePr>
          <p:nvPr>
            <p:extLst>
              <p:ext uri="{D42A27DB-BD31-4B8C-83A1-F6EECF244321}">
                <p14:modId xmlns:p14="http://schemas.microsoft.com/office/powerpoint/2010/main" val="769186771"/>
              </p:ext>
            </p:extLst>
          </p:nvPr>
        </p:nvGraphicFramePr>
        <p:xfrm>
          <a:off x="12820650" y="3806890"/>
          <a:ext cx="9505950" cy="8461348"/>
        </p:xfrm>
        <a:graphic>
          <a:graphicData uri="http://schemas.openxmlformats.org/drawingml/2006/table">
            <a:tbl>
              <a:tblPr firstRow="1" firstCol="1" bandRow="1">
                <a:tableStyleId>{2708684C-4D16-4618-839F-0558EEFCDFE6}</a:tableStyleId>
              </a:tblPr>
              <a:tblGrid>
                <a:gridCol w="3752850">
                  <a:extLst>
                    <a:ext uri="{9D8B030D-6E8A-4147-A177-3AD203B41FA5}">
                      <a16:colId xmlns:a16="http://schemas.microsoft.com/office/drawing/2014/main" val="2608314867"/>
                    </a:ext>
                  </a:extLst>
                </a:gridCol>
                <a:gridCol w="2584450">
                  <a:extLst>
                    <a:ext uri="{9D8B030D-6E8A-4147-A177-3AD203B41FA5}">
                      <a16:colId xmlns:a16="http://schemas.microsoft.com/office/drawing/2014/main" val="1515519669"/>
                    </a:ext>
                  </a:extLst>
                </a:gridCol>
                <a:gridCol w="3168650">
                  <a:extLst>
                    <a:ext uri="{9D8B030D-6E8A-4147-A177-3AD203B41FA5}">
                      <a16:colId xmlns:a16="http://schemas.microsoft.com/office/drawing/2014/main" val="2495848604"/>
                    </a:ext>
                  </a:extLst>
                </a:gridCol>
              </a:tblGrid>
              <a:tr h="20098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ar-SA" sz="3600" b="1" kern="100" dirty="0">
                          <a:solidFill>
                            <a:srgbClr val="FFFFFF"/>
                          </a:solidFill>
                          <a:effectLst/>
                          <a:latin typeface="Tajawal" panose="00000500000000000000" pitchFamily="2" charset="-78"/>
                          <a:cs typeface="Tajawal" panose="00000500000000000000" pitchFamily="2" charset="-78"/>
                        </a:rPr>
                        <a:t>مستوى الوعي بأزمة المناخ</a:t>
                      </a:r>
                      <a:endParaRPr lang="en-US" sz="3600" b="1" kern="100" dirty="0">
                        <a:solidFill>
                          <a:srgbClr val="FFFFFF"/>
                        </a:solidFill>
                        <a:effectLst/>
                        <a:latin typeface="Tajawal" panose="00000500000000000000" pitchFamily="2" charset="-78"/>
                        <a:ea typeface="Calibri" panose="020F0502020204030204" pitchFamily="34" charset="0"/>
                        <a:cs typeface="Tajawal" panose="00000500000000000000" pitchFamily="2" charset="-78"/>
                      </a:endParaRPr>
                    </a:p>
                  </a:txBody>
                  <a:tcPr anchor="ctr">
                    <a:solidFill>
                      <a:srgbClr val="EEA06F"/>
                    </a:solidFill>
                  </a:tcPr>
                </a:tc>
                <a:tc>
                  <a:txBody>
                    <a:bodyPr/>
                    <a:lstStyle/>
                    <a:p>
                      <a:r>
                        <a:rPr lang="ar-SA" sz="3600" b="1" kern="100" dirty="0">
                          <a:solidFill>
                            <a:srgbClr val="FFFFFF"/>
                          </a:solidFill>
                          <a:effectLst/>
                          <a:latin typeface="Tajawal" panose="00000500000000000000" pitchFamily="2" charset="-78"/>
                          <a:cs typeface="Tajawal" panose="00000500000000000000" pitchFamily="2" charset="-78"/>
                        </a:rPr>
                        <a:t>النسبة</a:t>
                      </a:r>
                      <a:endParaRPr lang="en-US" sz="3600" b="1" dirty="0">
                        <a:ln>
                          <a:solidFill>
                            <a:sysClr val="windowText" lastClr="000000"/>
                          </a:solidFill>
                        </a:ln>
                        <a:solidFill>
                          <a:srgbClr val="FFFFFF"/>
                        </a:solidFill>
                      </a:endParaRPr>
                    </a:p>
                  </a:txBody>
                  <a:tcPr anchor="ctr">
                    <a:solidFill>
                      <a:srgbClr val="EEA06F"/>
                    </a:solidFill>
                  </a:tcPr>
                </a:tc>
                <a:tc>
                  <a:txBody>
                    <a:bodyPr/>
                    <a:lstStyle/>
                    <a:p>
                      <a:r>
                        <a:rPr lang="ar-SA" sz="3600" b="1" kern="100" dirty="0">
                          <a:solidFill>
                            <a:srgbClr val="FFFFFF"/>
                          </a:solidFill>
                          <a:effectLst/>
                          <a:latin typeface="Tajawal" panose="00000500000000000000" pitchFamily="2" charset="-78"/>
                          <a:cs typeface="Tajawal" panose="00000500000000000000" pitchFamily="2" charset="-78"/>
                        </a:rPr>
                        <a:t>الدولة</a:t>
                      </a:r>
                      <a:endParaRPr lang="en-US" sz="3600" b="1" dirty="0">
                        <a:ln>
                          <a:solidFill>
                            <a:sysClr val="windowText" lastClr="000000"/>
                          </a:solidFill>
                        </a:ln>
                        <a:solidFill>
                          <a:srgbClr val="FFFFFF"/>
                        </a:solidFill>
                      </a:endParaRPr>
                    </a:p>
                  </a:txBody>
                  <a:tcPr anchor="ctr">
                    <a:solidFill>
                      <a:srgbClr val="EEA06F"/>
                    </a:solidFill>
                  </a:tcPr>
                </a:tc>
                <a:extLst>
                  <a:ext uri="{0D108BD9-81ED-4DB2-BD59-A6C34878D82A}">
                    <a16:rowId xmlns:a16="http://schemas.microsoft.com/office/drawing/2014/main" val="2939949602"/>
                  </a:ext>
                </a:extLst>
              </a:tr>
              <a:tr h="1075256">
                <a:tc>
                  <a:txBody>
                    <a:bodyPr/>
                    <a:lstStyle/>
                    <a:p>
                      <a:pPr lvl="2" algn="ctr" rtl="1">
                        <a:lnSpc>
                          <a:spcPct val="107000"/>
                        </a:lnSpc>
                      </a:pPr>
                      <a:r>
                        <a:rPr lang="ar-LB" sz="4400" b="0" kern="100" dirty="0">
                          <a:effectLst/>
                        </a:rPr>
                        <a:t>متوسط</a:t>
                      </a:r>
                      <a:endParaRPr lang="en-US" sz="4400" b="0" kern="100" dirty="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a:lnSpc>
                          <a:spcPct val="107000"/>
                        </a:lnSpc>
                      </a:pPr>
                      <a:r>
                        <a:rPr lang="en-US" sz="4400" b="0" u="none" strike="noStrike" cap="none" dirty="0">
                          <a:solidFill>
                            <a:schemeClr val="tx1">
                              <a:lumMod val="10000"/>
                            </a:schemeClr>
                          </a:solidFill>
                          <a:effectLst/>
                          <a:sym typeface="Arial"/>
                        </a:rPr>
                        <a:t>58.8% </a:t>
                      </a:r>
                      <a:endParaRPr lang="en-US" sz="4400" b="0" kern="100" dirty="0">
                        <a:solidFill>
                          <a:schemeClr val="tx1">
                            <a:lumMod val="10000"/>
                          </a:schemeClr>
                        </a:solidFill>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rtl="1">
                        <a:lnSpc>
                          <a:spcPct val="107000"/>
                        </a:lnSpc>
                      </a:pPr>
                      <a:r>
                        <a:rPr lang="ar-SA" sz="4400" b="0" kern="100" dirty="0">
                          <a:effectLst/>
                        </a:rPr>
                        <a:t>تونس</a:t>
                      </a:r>
                      <a:endParaRPr lang="en-US" sz="4400" b="0" kern="100" dirty="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extLst>
                  <a:ext uri="{0D108BD9-81ED-4DB2-BD59-A6C34878D82A}">
                    <a16:rowId xmlns:a16="http://schemas.microsoft.com/office/drawing/2014/main" val="4011118014"/>
                  </a:ext>
                </a:extLst>
              </a:tr>
              <a:tr h="1075256">
                <a:tc>
                  <a:txBody>
                    <a:bodyPr/>
                    <a:lstStyle/>
                    <a:p>
                      <a:pPr lvl="2" algn="ctr" rtl="1">
                        <a:lnSpc>
                          <a:spcPct val="107000"/>
                        </a:lnSpc>
                      </a:pPr>
                      <a:r>
                        <a:rPr lang="ar-LB" sz="4400" b="0" kern="100" dirty="0">
                          <a:effectLst/>
                        </a:rPr>
                        <a:t>متوسط</a:t>
                      </a:r>
                      <a:endParaRPr lang="en-US" sz="4400" b="0" kern="100" dirty="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a:lnSpc>
                          <a:spcPct val="107000"/>
                        </a:lnSpc>
                      </a:pPr>
                      <a:r>
                        <a:rPr lang="en-US" sz="4400" b="0" u="none" strike="noStrike" cap="none" dirty="0">
                          <a:solidFill>
                            <a:schemeClr val="tx1">
                              <a:lumMod val="10000"/>
                            </a:schemeClr>
                          </a:solidFill>
                          <a:effectLst/>
                          <a:sym typeface="Arial"/>
                        </a:rPr>
                        <a:t>67.5%</a:t>
                      </a:r>
                      <a:endParaRPr lang="en-US" sz="4400" b="0" kern="100" dirty="0">
                        <a:solidFill>
                          <a:schemeClr val="tx1">
                            <a:lumMod val="10000"/>
                          </a:schemeClr>
                        </a:solidFill>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rtl="1">
                        <a:lnSpc>
                          <a:spcPct val="107000"/>
                        </a:lnSpc>
                      </a:pPr>
                      <a:r>
                        <a:rPr lang="ar-LB" sz="4400" b="0" kern="100" dirty="0">
                          <a:effectLst/>
                        </a:rPr>
                        <a:t>سلطنة </a:t>
                      </a:r>
                      <a:r>
                        <a:rPr lang="ar-SA" sz="4400" b="0" kern="100" dirty="0">
                          <a:effectLst/>
                        </a:rPr>
                        <a:t>عُمان</a:t>
                      </a:r>
                      <a:endParaRPr lang="en-US" sz="4400" b="0" kern="100" dirty="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extLst>
                  <a:ext uri="{0D108BD9-81ED-4DB2-BD59-A6C34878D82A}">
                    <a16:rowId xmlns:a16="http://schemas.microsoft.com/office/drawing/2014/main" val="2908949285"/>
                  </a:ext>
                </a:extLst>
              </a:tr>
              <a:tr h="1075256">
                <a:tc>
                  <a:txBody>
                    <a:bodyPr/>
                    <a:lstStyle/>
                    <a:p>
                      <a:pPr lvl="2" algn="ctr" rtl="1">
                        <a:lnSpc>
                          <a:spcPct val="107000"/>
                        </a:lnSpc>
                      </a:pPr>
                      <a:r>
                        <a:rPr lang="ar-LB" sz="4400" b="0" kern="100" dirty="0">
                          <a:effectLst/>
                        </a:rPr>
                        <a:t>منخفض</a:t>
                      </a:r>
                      <a:endParaRPr lang="en-US" sz="4400" b="0" kern="100" dirty="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a:lnSpc>
                          <a:spcPct val="107000"/>
                        </a:lnSpc>
                      </a:pPr>
                      <a:r>
                        <a:rPr lang="en-US" sz="4400" b="0" u="none" strike="noStrike" cap="none" dirty="0">
                          <a:solidFill>
                            <a:schemeClr val="tx1">
                              <a:lumMod val="10000"/>
                            </a:schemeClr>
                          </a:solidFill>
                          <a:effectLst/>
                          <a:sym typeface="Arial"/>
                        </a:rPr>
                        <a:t>42.4% </a:t>
                      </a:r>
                      <a:endParaRPr lang="en-US" sz="4400" b="0" kern="100" dirty="0">
                        <a:solidFill>
                          <a:schemeClr val="tx1">
                            <a:lumMod val="10000"/>
                          </a:schemeClr>
                        </a:solidFill>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rtl="1">
                        <a:lnSpc>
                          <a:spcPct val="107000"/>
                        </a:lnSpc>
                      </a:pPr>
                      <a:r>
                        <a:rPr lang="ar-SA" sz="4400" b="0" kern="100" dirty="0">
                          <a:effectLst/>
                        </a:rPr>
                        <a:t>لبنان</a:t>
                      </a:r>
                      <a:endParaRPr lang="en-US" sz="4400" b="0" kern="100" dirty="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extLst>
                  <a:ext uri="{0D108BD9-81ED-4DB2-BD59-A6C34878D82A}">
                    <a16:rowId xmlns:a16="http://schemas.microsoft.com/office/drawing/2014/main" val="4111982106"/>
                  </a:ext>
                </a:extLst>
              </a:tr>
              <a:tr h="1075256">
                <a:tc>
                  <a:txBody>
                    <a:bodyPr/>
                    <a:lstStyle/>
                    <a:p>
                      <a:pPr lvl="2" algn="ctr" rtl="1">
                        <a:lnSpc>
                          <a:spcPct val="107000"/>
                        </a:lnSpc>
                      </a:pPr>
                      <a:r>
                        <a:rPr lang="ar-SA" sz="4400" b="0" kern="100" dirty="0">
                          <a:effectLst/>
                        </a:rPr>
                        <a:t>متوسط</a:t>
                      </a:r>
                      <a:endParaRPr lang="en-US" sz="4400" b="0" kern="100" dirty="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a:lnSpc>
                          <a:spcPct val="107000"/>
                        </a:lnSpc>
                      </a:pPr>
                      <a:r>
                        <a:rPr lang="en-US" sz="4400" b="0" u="none" strike="noStrike" cap="none" dirty="0">
                          <a:solidFill>
                            <a:schemeClr val="tx1">
                              <a:lumMod val="10000"/>
                            </a:schemeClr>
                          </a:solidFill>
                          <a:effectLst/>
                          <a:sym typeface="Arial"/>
                        </a:rPr>
                        <a:t>59.9% </a:t>
                      </a:r>
                      <a:endParaRPr lang="en-US" sz="4400" b="0" kern="100" dirty="0">
                        <a:solidFill>
                          <a:schemeClr val="tx1">
                            <a:lumMod val="10000"/>
                          </a:schemeClr>
                        </a:solidFill>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rtl="1">
                        <a:lnSpc>
                          <a:spcPct val="107000"/>
                        </a:lnSpc>
                      </a:pPr>
                      <a:r>
                        <a:rPr lang="ar-SA" sz="4400" b="0" kern="100" dirty="0">
                          <a:effectLst/>
                        </a:rPr>
                        <a:t>الأردن</a:t>
                      </a:r>
                      <a:endParaRPr lang="en-US" sz="4400" b="0" kern="100" dirty="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extLst>
                  <a:ext uri="{0D108BD9-81ED-4DB2-BD59-A6C34878D82A}">
                    <a16:rowId xmlns:a16="http://schemas.microsoft.com/office/drawing/2014/main" val="3293344993"/>
                  </a:ext>
                </a:extLst>
              </a:tr>
              <a:tr h="1075256">
                <a:tc>
                  <a:txBody>
                    <a:bodyPr/>
                    <a:lstStyle/>
                    <a:p>
                      <a:pPr lvl="2" algn="ctr" rtl="1">
                        <a:lnSpc>
                          <a:spcPct val="107000"/>
                        </a:lnSpc>
                      </a:pPr>
                      <a:r>
                        <a:rPr lang="ar-SA" sz="4400" b="0" kern="100">
                          <a:effectLst/>
                        </a:rPr>
                        <a:t>متوسط</a:t>
                      </a:r>
                      <a:endParaRPr lang="en-US" sz="4400" b="0" kern="10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a:lnSpc>
                          <a:spcPct val="107000"/>
                        </a:lnSpc>
                      </a:pPr>
                      <a:r>
                        <a:rPr lang="en-US" sz="4400" b="0" u="none" strike="noStrike" cap="none" dirty="0">
                          <a:solidFill>
                            <a:schemeClr val="tx1">
                              <a:lumMod val="10000"/>
                            </a:schemeClr>
                          </a:solidFill>
                          <a:effectLst/>
                          <a:sym typeface="Arial"/>
                        </a:rPr>
                        <a:t>63.8% </a:t>
                      </a:r>
                      <a:endParaRPr lang="en-US" sz="4400" b="0" kern="100" dirty="0">
                        <a:solidFill>
                          <a:schemeClr val="tx1">
                            <a:lumMod val="10000"/>
                          </a:schemeClr>
                        </a:solidFill>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rtl="1">
                        <a:lnSpc>
                          <a:spcPct val="107000"/>
                        </a:lnSpc>
                      </a:pPr>
                      <a:r>
                        <a:rPr lang="ar-SA" sz="4400" b="0" kern="100" dirty="0">
                          <a:effectLst/>
                        </a:rPr>
                        <a:t>المغرب</a:t>
                      </a:r>
                      <a:endParaRPr lang="en-US" sz="4400" b="0" kern="100" dirty="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extLst>
                  <a:ext uri="{0D108BD9-81ED-4DB2-BD59-A6C34878D82A}">
                    <a16:rowId xmlns:a16="http://schemas.microsoft.com/office/drawing/2014/main" val="2606021458"/>
                  </a:ext>
                </a:extLst>
              </a:tr>
              <a:tr h="1075256">
                <a:tc>
                  <a:txBody>
                    <a:bodyPr/>
                    <a:lstStyle/>
                    <a:p>
                      <a:pPr lvl="2" algn="ctr" rtl="1">
                        <a:lnSpc>
                          <a:spcPct val="107000"/>
                        </a:lnSpc>
                      </a:pPr>
                      <a:r>
                        <a:rPr lang="ar-LB" sz="4400" b="0" kern="100" dirty="0">
                          <a:effectLst/>
                        </a:rPr>
                        <a:t>منخقض</a:t>
                      </a:r>
                      <a:endParaRPr lang="en-US" sz="4400" b="0" kern="100" dirty="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a:lnSpc>
                          <a:spcPct val="107000"/>
                        </a:lnSpc>
                      </a:pPr>
                      <a:r>
                        <a:rPr lang="en-US" sz="4400" b="0" u="none" strike="noStrike" cap="none" dirty="0">
                          <a:solidFill>
                            <a:schemeClr val="tx1">
                              <a:lumMod val="10000"/>
                            </a:schemeClr>
                          </a:solidFill>
                          <a:effectLst/>
                          <a:sym typeface="Arial"/>
                        </a:rPr>
                        <a:t>48.4% </a:t>
                      </a:r>
                      <a:endParaRPr lang="en-US" sz="4400" b="0" kern="100" dirty="0">
                        <a:solidFill>
                          <a:schemeClr val="tx1">
                            <a:lumMod val="10000"/>
                          </a:schemeClr>
                        </a:solidFill>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tc>
                  <a:txBody>
                    <a:bodyPr/>
                    <a:lstStyle/>
                    <a:p>
                      <a:pPr algn="ctr" rtl="1">
                        <a:lnSpc>
                          <a:spcPct val="107000"/>
                        </a:lnSpc>
                      </a:pPr>
                      <a:r>
                        <a:rPr lang="ar-SA" sz="4400" b="0" kern="100" dirty="0">
                          <a:effectLst/>
                        </a:rPr>
                        <a:t>مصر</a:t>
                      </a:r>
                      <a:endParaRPr lang="en-US" sz="4400" b="0" kern="100" dirty="0">
                        <a:effectLst/>
                        <a:latin typeface="Source Sans Pro" panose="020B0503030403020204" pitchFamily="34" charset="0"/>
                        <a:ea typeface="Source Sans Pro" panose="020B0503030403020204" pitchFamily="34" charset="0"/>
                        <a:cs typeface="Arial" panose="020B0604020202020204" pitchFamily="34" charset="0"/>
                      </a:endParaRPr>
                    </a:p>
                  </a:txBody>
                  <a:tcPr marL="9525" marR="9525" marT="9525" marB="9525" anchor="ctr">
                    <a:solidFill>
                      <a:srgbClr val="FFFFFF"/>
                    </a:solidFill>
                  </a:tcPr>
                </a:tc>
                <a:extLst>
                  <a:ext uri="{0D108BD9-81ED-4DB2-BD59-A6C34878D82A}">
                    <a16:rowId xmlns:a16="http://schemas.microsoft.com/office/drawing/2014/main" val="2467448747"/>
                  </a:ext>
                </a:extLst>
              </a:tr>
            </a:tbl>
          </a:graphicData>
        </a:graphic>
      </p:graphicFrame>
      <p:sp>
        <p:nvSpPr>
          <p:cNvPr id="4" name="TextBox 3">
            <a:extLst>
              <a:ext uri="{FF2B5EF4-FFF2-40B4-BE49-F238E27FC236}">
                <a16:creationId xmlns:a16="http://schemas.microsoft.com/office/drawing/2014/main" id="{E100D115-A4D8-F5A1-850A-A03C60171F6F}"/>
              </a:ext>
            </a:extLst>
          </p:cNvPr>
          <p:cNvSpPr txBox="1"/>
          <p:nvPr/>
        </p:nvSpPr>
        <p:spPr>
          <a:xfrm>
            <a:off x="1654461" y="8502885"/>
            <a:ext cx="8736984" cy="26924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r>
              <a:rPr lang="ar-SA" sz="4800"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مستويات الوعي المنخفضة بإجراءات التخفيف تسود معظم البلدان، مع تصد</a:t>
            </a:r>
            <a:r>
              <a:rPr lang="ar-LB" sz="4800"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a:t>
            </a:r>
            <a:r>
              <a:rPr lang="ar-SA" sz="4800"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ر </a:t>
            </a:r>
            <a:r>
              <a:rPr lang="ar-LB" sz="4800"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سلطنة </a:t>
            </a:r>
            <a:r>
              <a:rPr lang="ar-SA" sz="4800"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ع</a:t>
            </a:r>
            <a:r>
              <a:rPr lang="ar-LB" sz="4800"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a:t>
            </a:r>
            <a:r>
              <a:rPr lang="ar-SA" sz="4800"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مان بنسبة 67.5</a:t>
            </a:r>
            <a:r>
              <a:rPr lang="en-US" sz="4800" kern="100" dirty="0">
                <a:solidFill>
                  <a:schemeClr val="tx1">
                    <a:lumMod val="10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US" sz="4800" kern="100" dirty="0">
              <a:solidFill>
                <a:schemeClr val="tx1">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E4BF2D9-852A-4955-B34A-DD98D55C6397}"/>
              </a:ext>
            </a:extLst>
          </p:cNvPr>
          <p:cNvSpPr/>
          <p:nvPr/>
        </p:nvSpPr>
        <p:spPr>
          <a:xfrm>
            <a:off x="4900569" y="7287891"/>
            <a:ext cx="6158204" cy="947774"/>
          </a:xfrm>
          <a:prstGeom prst="rect">
            <a:avLst/>
          </a:prstGeom>
          <a:solidFill>
            <a:srgbClr val="67827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TextBox 11">
            <a:extLst>
              <a:ext uri="{FF2B5EF4-FFF2-40B4-BE49-F238E27FC236}">
                <a16:creationId xmlns:a16="http://schemas.microsoft.com/office/drawing/2014/main" id="{9D52D1D8-8FB6-43C9-B4E5-D7CCFD793BF7}"/>
              </a:ext>
            </a:extLst>
          </p:cNvPr>
          <p:cNvSpPr txBox="1"/>
          <p:nvPr/>
        </p:nvSpPr>
        <p:spPr>
          <a:xfrm>
            <a:off x="-88941" y="7266561"/>
            <a:ext cx="10480386" cy="941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r>
              <a:rPr lang="ar-SA" sz="4800" b="1" kern="100" dirty="0">
                <a:solidFill>
                  <a:schemeClr val="tx1"/>
                </a:solidFill>
                <a:effectLst/>
                <a:latin typeface="Tajawal" panose="00000500000000000000" pitchFamily="2" charset="-78"/>
                <a:ea typeface="Calibri" panose="020F0502020204030204" pitchFamily="34" charset="0"/>
                <a:cs typeface="Tajawal" panose="00000500000000000000" pitchFamily="2" charset="-78"/>
              </a:rPr>
              <a:t>أهم الاستنتاجات</a:t>
            </a:r>
            <a:r>
              <a:rPr lang="en-US" sz="4800" b="1" kern="100" dirty="0">
                <a:solidFill>
                  <a:schemeClr val="tx1"/>
                </a:solidFill>
                <a:effectLst/>
                <a:latin typeface="Tajawal" panose="00000500000000000000" pitchFamily="2" charset="-78"/>
                <a:ea typeface="Calibri" panose="020F0502020204030204" pitchFamily="34" charset="0"/>
                <a:cs typeface="Tajawal" panose="00000500000000000000" pitchFamily="2" charset="-78"/>
              </a:rPr>
              <a:t>:</a:t>
            </a:r>
          </a:p>
        </p:txBody>
      </p:sp>
    </p:spTree>
    <p:extLst>
      <p:ext uri="{BB962C8B-B14F-4D97-AF65-F5344CB8AC3E}">
        <p14:creationId xmlns:p14="http://schemas.microsoft.com/office/powerpoint/2010/main" val="29992398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Lorem ipsum dolor sit amet"/>
          <p:cNvSpPr txBox="1">
            <a:spLocks noGrp="1"/>
          </p:cNvSpPr>
          <p:nvPr>
            <p:ph type="body" idx="23"/>
          </p:nvPr>
        </p:nvSpPr>
        <p:spPr>
          <a:prstGeom prst="rect">
            <a:avLst/>
          </a:prstGeom>
        </p:spPr>
        <p:txBody>
          <a:bodyPr/>
          <a:lstStyle/>
          <a:p>
            <a:pPr algn="ctr"/>
            <a:r>
              <a:rPr lang="ar-LB" sz="8000" b="1" dirty="0">
                <a:latin typeface="Tajawal" panose="00000500000000000000" pitchFamily="2" charset="-78"/>
                <a:cs typeface="Tajawal" panose="00000500000000000000" pitchFamily="2" charset="-78"/>
              </a:rPr>
              <a:t>ملخص نتائج البلدان الستة</a:t>
            </a:r>
            <a:endParaRPr sz="8000" b="1" dirty="0">
              <a:latin typeface="Tajawal" panose="00000500000000000000" pitchFamily="2" charset="-78"/>
              <a:cs typeface="Tajawal" panose="00000500000000000000" pitchFamily="2" charset="-78"/>
            </a:endParaRPr>
          </a:p>
        </p:txBody>
      </p:sp>
      <p:sp>
        <p:nvSpPr>
          <p:cNvPr id="13" name="TextBox 12">
            <a:extLst>
              <a:ext uri="{FF2B5EF4-FFF2-40B4-BE49-F238E27FC236}">
                <a16:creationId xmlns:a16="http://schemas.microsoft.com/office/drawing/2014/main" id="{F464E9B9-3E2D-B2F4-CFEC-80668A1E086A}"/>
              </a:ext>
            </a:extLst>
          </p:cNvPr>
          <p:cNvSpPr txBox="1"/>
          <p:nvPr/>
        </p:nvSpPr>
        <p:spPr>
          <a:xfrm>
            <a:off x="971939" y="2047943"/>
            <a:ext cx="9295000" cy="4036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3600" dirty="0">
                <a:latin typeface="Calibri" panose="020F0502020204030204" pitchFamily="34" charset="0"/>
                <a:cs typeface="Calibri" panose="020F0502020204030204" pitchFamily="34" charset="0"/>
              </a:rPr>
              <a:t>تظهر الدراسات في لبنان ومصر والأردن وعمان والمغرب أن مقدمي الرعاية يتمتعون بمستوى عالٍ من الوعي والممارسات المتعلقة بأزمة المناخ، خاصة في مجالات سلامة الغذاء وإدارة النفايات. رغم ذلك، تظل المعرفة بتدابير التخفيف من أزمة المناخ محدودة، حيث يتركز الفهم أكثر على الأبعاد العامة للأزمة. </a:t>
            </a:r>
          </a:p>
        </p:txBody>
      </p:sp>
      <p:sp>
        <p:nvSpPr>
          <p:cNvPr id="15" name="TextBox 14">
            <a:extLst>
              <a:ext uri="{FF2B5EF4-FFF2-40B4-BE49-F238E27FC236}">
                <a16:creationId xmlns:a16="http://schemas.microsoft.com/office/drawing/2014/main" id="{AA0A6D0C-F2D0-7ED0-169F-895880A3116D}"/>
              </a:ext>
            </a:extLst>
          </p:cNvPr>
          <p:cNvSpPr txBox="1"/>
          <p:nvPr/>
        </p:nvSpPr>
        <p:spPr>
          <a:xfrm>
            <a:off x="971939" y="7169213"/>
            <a:ext cx="9295000" cy="270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3600" dirty="0">
                <a:latin typeface="Calibri" panose="020F0502020204030204" pitchFamily="34" charset="0"/>
                <a:cs typeface="Calibri" panose="020F0502020204030204" pitchFamily="34" charset="0"/>
              </a:rPr>
              <a:t>تشير النتائج إلى أن العوامل السكانية، مثل العمر ومستوى التعليم، لا تؤثر بشكل كبير على المعرفة أو الممارسات المتعلقة بتغير المناخ، مما يشير إلى مستوى متسق من الفهم عبر مختلف المجموعات. </a:t>
            </a:r>
          </a:p>
        </p:txBody>
      </p:sp>
      <p:sp>
        <p:nvSpPr>
          <p:cNvPr id="19" name="TextBox 18">
            <a:extLst>
              <a:ext uri="{FF2B5EF4-FFF2-40B4-BE49-F238E27FC236}">
                <a16:creationId xmlns:a16="http://schemas.microsoft.com/office/drawing/2014/main" id="{FC90CABF-CCF4-DF6D-214D-A1BB92167675}"/>
              </a:ext>
            </a:extLst>
          </p:cNvPr>
          <p:cNvSpPr txBox="1"/>
          <p:nvPr/>
        </p:nvSpPr>
        <p:spPr>
          <a:xfrm>
            <a:off x="11297039" y="6641633"/>
            <a:ext cx="12218215" cy="3372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endParaRPr lang="ar-LB" sz="3600" dirty="0">
              <a:latin typeface="Calibri" panose="020F0502020204030204" pitchFamily="34" charset="0"/>
              <a:cs typeface="Calibri" panose="020F0502020204030204" pitchFamily="34" charset="0"/>
            </a:endParaRPr>
          </a:p>
          <a:p>
            <a:pPr algn="just" rtl="1"/>
            <a:r>
              <a:rPr lang="ar-LB" sz="3600" dirty="0">
                <a:latin typeface="Calibri" panose="020F0502020204030204" pitchFamily="34" charset="0"/>
                <a:cs typeface="Calibri" panose="020F0502020204030204" pitchFamily="34" charset="0"/>
              </a:rPr>
              <a:t>في الوقت نفسه، تُظهر البيانات اختلافات في المعرفة والممارسات بناءً على مكان الإقامة، حيث يميل سكان المدن الكبرى إلى تحقيق مستوى أفضل من الوعي. تتضمن التوصيات زيادة الوعي المجتمعي، وتعزيز التعاون الدولي، والاستثمار في استراتيجيات التنمية المستدامة والطاقة المتجددة.</a:t>
            </a:r>
          </a:p>
        </p:txBody>
      </p:sp>
      <p:sp>
        <p:nvSpPr>
          <p:cNvPr id="25" name="TextBox 24">
            <a:extLst>
              <a:ext uri="{FF2B5EF4-FFF2-40B4-BE49-F238E27FC236}">
                <a16:creationId xmlns:a16="http://schemas.microsoft.com/office/drawing/2014/main" id="{DBBA26EA-6FBD-C0D6-995D-129FB05D2147}"/>
              </a:ext>
            </a:extLst>
          </p:cNvPr>
          <p:cNvSpPr txBox="1"/>
          <p:nvPr/>
        </p:nvSpPr>
        <p:spPr>
          <a:xfrm>
            <a:off x="11297039" y="1405934"/>
            <a:ext cx="12192000" cy="470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endParaRPr lang="ar-LB" sz="3600" dirty="0">
              <a:latin typeface="Calibri" panose="020F0502020204030204" pitchFamily="34" charset="0"/>
              <a:cs typeface="Calibri" panose="020F0502020204030204" pitchFamily="34" charset="0"/>
            </a:endParaRPr>
          </a:p>
          <a:p>
            <a:pPr algn="just" rtl="1"/>
            <a:r>
              <a:rPr lang="ar-LB" sz="3600" dirty="0">
                <a:latin typeface="Calibri" panose="020F0502020204030204" pitchFamily="34" charset="0"/>
                <a:cs typeface="Calibri" panose="020F0502020204030204" pitchFamily="34" charset="0"/>
              </a:rPr>
              <a:t>تؤكد هذه الدراسة على الدور الحاسم لفهم العلاقة بين المعرفة والسلوكيات المتعلقة بأزمة المناخ، وخاصة بين الآباء ومقدمي الرعاية. يعتبر هذا الفهم مفتاحاً لتطوير استراتيجيات يمكن أن تحمي الأطفال وتؤمن مستقبلاً مستدامًا. من الضروري معالجة الفجوات في الوعي المناخي وتعزيز الممارسات الفعالة، لا سيما في المناطق مثل العالم العربي، حيث يشكل تغير المناخ تهديدات كبيرة لصحة الأطفال وتعليمهم ورفاههم.</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A53EF-6379-AC93-5879-9848B7BB272C}"/>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B9BCD813-A7B1-48A0-8403-36C4DEE36446}"/>
              </a:ext>
            </a:extLst>
          </p:cNvPr>
          <p:cNvSpPr/>
          <p:nvPr/>
        </p:nvSpPr>
        <p:spPr>
          <a:xfrm>
            <a:off x="9305337" y="7720019"/>
            <a:ext cx="6126248" cy="5211604"/>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Rectangle 33">
            <a:extLst>
              <a:ext uri="{FF2B5EF4-FFF2-40B4-BE49-F238E27FC236}">
                <a16:creationId xmlns:a16="http://schemas.microsoft.com/office/drawing/2014/main" id="{765D5557-2157-4A68-993E-1626A43CF2BB}"/>
              </a:ext>
            </a:extLst>
          </p:cNvPr>
          <p:cNvSpPr/>
          <p:nvPr/>
        </p:nvSpPr>
        <p:spPr>
          <a:xfrm>
            <a:off x="12154275" y="7800447"/>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TextBox 34">
            <a:extLst>
              <a:ext uri="{FF2B5EF4-FFF2-40B4-BE49-F238E27FC236}">
                <a16:creationId xmlns:a16="http://schemas.microsoft.com/office/drawing/2014/main" id="{C90601CC-7A3C-403A-99E8-896E38FE7BDC}"/>
              </a:ext>
            </a:extLst>
          </p:cNvPr>
          <p:cNvSpPr txBox="1"/>
          <p:nvPr/>
        </p:nvSpPr>
        <p:spPr>
          <a:xfrm>
            <a:off x="8490301" y="7800447"/>
            <a:ext cx="6835630"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2">
                    <a:lumMod val="10000"/>
                  </a:schemeClr>
                </a:solidFill>
                <a:latin typeface="Calibri" panose="020F0502020204030204" pitchFamily="34" charset="0"/>
                <a:cs typeface="Calibri" panose="020F0502020204030204" pitchFamily="34" charset="0"/>
              </a:rPr>
              <a:t>سلطنة عُمان:</a:t>
            </a:r>
          </a:p>
        </p:txBody>
      </p:sp>
      <p:sp>
        <p:nvSpPr>
          <p:cNvPr id="30" name="Rectangle 29">
            <a:extLst>
              <a:ext uri="{FF2B5EF4-FFF2-40B4-BE49-F238E27FC236}">
                <a16:creationId xmlns:a16="http://schemas.microsoft.com/office/drawing/2014/main" id="{6EE974DD-48EB-41AA-B29C-AA7B90DCF777}"/>
              </a:ext>
            </a:extLst>
          </p:cNvPr>
          <p:cNvSpPr/>
          <p:nvPr/>
        </p:nvSpPr>
        <p:spPr>
          <a:xfrm>
            <a:off x="17224310" y="7701963"/>
            <a:ext cx="6126248" cy="5211604"/>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Rectangle 30">
            <a:extLst>
              <a:ext uri="{FF2B5EF4-FFF2-40B4-BE49-F238E27FC236}">
                <a16:creationId xmlns:a16="http://schemas.microsoft.com/office/drawing/2014/main" id="{22CD6797-3403-4CDA-8937-6F9392005B74}"/>
              </a:ext>
            </a:extLst>
          </p:cNvPr>
          <p:cNvSpPr/>
          <p:nvPr/>
        </p:nvSpPr>
        <p:spPr>
          <a:xfrm>
            <a:off x="20073248" y="7782391"/>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TextBox 31">
            <a:extLst>
              <a:ext uri="{FF2B5EF4-FFF2-40B4-BE49-F238E27FC236}">
                <a16:creationId xmlns:a16="http://schemas.microsoft.com/office/drawing/2014/main" id="{7B226FA0-26B8-49AA-A0E9-2ECAEB831830}"/>
              </a:ext>
            </a:extLst>
          </p:cNvPr>
          <p:cNvSpPr txBox="1"/>
          <p:nvPr/>
        </p:nvSpPr>
        <p:spPr>
          <a:xfrm>
            <a:off x="16409274" y="7782391"/>
            <a:ext cx="6835630"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1">
                    <a:lumMod val="10000"/>
                  </a:schemeClr>
                </a:solidFill>
                <a:latin typeface="Calibri" panose="020F0502020204030204" pitchFamily="34" charset="0"/>
                <a:cs typeface="Calibri" panose="020F0502020204030204" pitchFamily="34" charset="0"/>
              </a:rPr>
              <a:t>الأردن:</a:t>
            </a:r>
          </a:p>
        </p:txBody>
      </p:sp>
      <p:sp>
        <p:nvSpPr>
          <p:cNvPr id="27" name="Rectangle 26">
            <a:extLst>
              <a:ext uri="{FF2B5EF4-FFF2-40B4-BE49-F238E27FC236}">
                <a16:creationId xmlns:a16="http://schemas.microsoft.com/office/drawing/2014/main" id="{45406A72-DC83-4395-82B2-3B719901349B}"/>
              </a:ext>
            </a:extLst>
          </p:cNvPr>
          <p:cNvSpPr/>
          <p:nvPr/>
        </p:nvSpPr>
        <p:spPr>
          <a:xfrm>
            <a:off x="965088" y="2123797"/>
            <a:ext cx="6126248" cy="4770537"/>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Rectangle 27">
            <a:extLst>
              <a:ext uri="{FF2B5EF4-FFF2-40B4-BE49-F238E27FC236}">
                <a16:creationId xmlns:a16="http://schemas.microsoft.com/office/drawing/2014/main" id="{EDDFD07A-E781-4F7C-90B7-DF8C8AAEBBD1}"/>
              </a:ext>
            </a:extLst>
          </p:cNvPr>
          <p:cNvSpPr/>
          <p:nvPr/>
        </p:nvSpPr>
        <p:spPr>
          <a:xfrm>
            <a:off x="3814026" y="2204225"/>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TextBox 28">
            <a:extLst>
              <a:ext uri="{FF2B5EF4-FFF2-40B4-BE49-F238E27FC236}">
                <a16:creationId xmlns:a16="http://schemas.microsoft.com/office/drawing/2014/main" id="{B99FED32-785F-42F6-8524-35DA4531F3F7}"/>
              </a:ext>
            </a:extLst>
          </p:cNvPr>
          <p:cNvSpPr txBox="1"/>
          <p:nvPr/>
        </p:nvSpPr>
        <p:spPr>
          <a:xfrm>
            <a:off x="150052" y="2204225"/>
            <a:ext cx="6835630"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1">
                    <a:lumMod val="10000"/>
                  </a:schemeClr>
                </a:solidFill>
                <a:latin typeface="Calibri" panose="020F0502020204030204" pitchFamily="34" charset="0"/>
                <a:cs typeface="Calibri" panose="020F0502020204030204" pitchFamily="34" charset="0"/>
              </a:rPr>
              <a:t>تونس: </a:t>
            </a:r>
          </a:p>
        </p:txBody>
      </p:sp>
      <p:sp>
        <p:nvSpPr>
          <p:cNvPr id="22" name="Rectangle 21">
            <a:extLst>
              <a:ext uri="{FF2B5EF4-FFF2-40B4-BE49-F238E27FC236}">
                <a16:creationId xmlns:a16="http://schemas.microsoft.com/office/drawing/2014/main" id="{4C090440-9380-40E9-9470-A6E264441BAE}"/>
              </a:ext>
            </a:extLst>
          </p:cNvPr>
          <p:cNvSpPr/>
          <p:nvPr/>
        </p:nvSpPr>
        <p:spPr>
          <a:xfrm>
            <a:off x="9305337" y="2123797"/>
            <a:ext cx="6126248" cy="4770537"/>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EB11170A-53F6-4A9D-9646-C4616366801D}"/>
              </a:ext>
            </a:extLst>
          </p:cNvPr>
          <p:cNvSpPr/>
          <p:nvPr/>
        </p:nvSpPr>
        <p:spPr>
          <a:xfrm>
            <a:off x="12154275" y="2204225"/>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TextBox 23">
            <a:extLst>
              <a:ext uri="{FF2B5EF4-FFF2-40B4-BE49-F238E27FC236}">
                <a16:creationId xmlns:a16="http://schemas.microsoft.com/office/drawing/2014/main" id="{6551A1DF-111D-469D-B92F-A89762398CED}"/>
              </a:ext>
            </a:extLst>
          </p:cNvPr>
          <p:cNvSpPr txBox="1"/>
          <p:nvPr/>
        </p:nvSpPr>
        <p:spPr>
          <a:xfrm>
            <a:off x="8490301" y="2204225"/>
            <a:ext cx="6835630"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1">
                    <a:lumMod val="10000"/>
                  </a:schemeClr>
                </a:solidFill>
                <a:latin typeface="Calibri" panose="020F0502020204030204" pitchFamily="34" charset="0"/>
                <a:cs typeface="Calibri" panose="020F0502020204030204" pitchFamily="34" charset="0"/>
              </a:rPr>
              <a:t>مصر: </a:t>
            </a:r>
          </a:p>
        </p:txBody>
      </p:sp>
      <p:sp>
        <p:nvSpPr>
          <p:cNvPr id="16" name="Rectangle 15">
            <a:extLst>
              <a:ext uri="{FF2B5EF4-FFF2-40B4-BE49-F238E27FC236}">
                <a16:creationId xmlns:a16="http://schemas.microsoft.com/office/drawing/2014/main" id="{87D8357E-E8CC-4229-BF51-555A5F78D8AB}"/>
              </a:ext>
            </a:extLst>
          </p:cNvPr>
          <p:cNvSpPr/>
          <p:nvPr/>
        </p:nvSpPr>
        <p:spPr>
          <a:xfrm>
            <a:off x="17224310" y="2126894"/>
            <a:ext cx="6126248" cy="4770537"/>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9ECFB6CE-2EF3-4642-9C8F-A0C04D957EE6}"/>
              </a:ext>
            </a:extLst>
          </p:cNvPr>
          <p:cNvSpPr/>
          <p:nvPr/>
        </p:nvSpPr>
        <p:spPr>
          <a:xfrm>
            <a:off x="20073248" y="2207322"/>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extBox 20">
            <a:extLst>
              <a:ext uri="{FF2B5EF4-FFF2-40B4-BE49-F238E27FC236}">
                <a16:creationId xmlns:a16="http://schemas.microsoft.com/office/drawing/2014/main" id="{C90D62A6-DEFB-4947-ADDE-0671EE47769C}"/>
              </a:ext>
            </a:extLst>
          </p:cNvPr>
          <p:cNvSpPr txBox="1"/>
          <p:nvPr/>
        </p:nvSpPr>
        <p:spPr>
          <a:xfrm>
            <a:off x="16409274" y="2207322"/>
            <a:ext cx="6835630"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1">
                    <a:lumMod val="10000"/>
                  </a:schemeClr>
                </a:solidFill>
                <a:latin typeface="Calibri" panose="020F0502020204030204" pitchFamily="34" charset="0"/>
                <a:cs typeface="Calibri" panose="020F0502020204030204" pitchFamily="34" charset="0"/>
              </a:rPr>
              <a:t>لبنان:</a:t>
            </a:r>
          </a:p>
        </p:txBody>
      </p:sp>
      <p:sp>
        <p:nvSpPr>
          <p:cNvPr id="262" name="Lorem ipsum dolor sit amet">
            <a:extLst>
              <a:ext uri="{FF2B5EF4-FFF2-40B4-BE49-F238E27FC236}">
                <a16:creationId xmlns:a16="http://schemas.microsoft.com/office/drawing/2014/main" id="{C8C4928E-29FC-2D9E-8BB0-AE412BDB24A3}"/>
              </a:ext>
            </a:extLst>
          </p:cNvPr>
          <p:cNvSpPr txBox="1">
            <a:spLocks noGrp="1"/>
          </p:cNvSpPr>
          <p:nvPr>
            <p:ph type="body" idx="22"/>
          </p:nvPr>
        </p:nvSpPr>
        <p:spPr>
          <a:xfrm>
            <a:off x="391559" y="503117"/>
            <a:ext cx="23559715" cy="1284017"/>
          </a:xfrm>
          <a:prstGeom prst="rect">
            <a:avLst/>
          </a:prstGeom>
        </p:spPr>
        <p:txBody>
          <a:bodyPr/>
          <a:lstStyle/>
          <a:p>
            <a:pPr algn="ctr"/>
            <a:r>
              <a:rPr lang="ar-LB" sz="7200" b="1" dirty="0">
                <a:solidFill>
                  <a:schemeClr val="tx1">
                    <a:lumMod val="10000"/>
                  </a:schemeClr>
                </a:solidFill>
                <a:latin typeface="Tajawal" panose="00000500000000000000" pitchFamily="2" charset="-78"/>
                <a:ea typeface="Source Sans Pro" panose="020B0503030403020204" pitchFamily="34" charset="0"/>
                <a:cs typeface="Tajawal" panose="00000500000000000000" pitchFamily="2" charset="-78"/>
              </a:rPr>
              <a:t>توصيات لكل من البلدان المشاركة</a:t>
            </a:r>
          </a:p>
        </p:txBody>
      </p:sp>
      <p:sp>
        <p:nvSpPr>
          <p:cNvPr id="6"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661803C9-8ABE-179D-5A46-29A96D170E07}"/>
              </a:ext>
            </a:extLst>
          </p:cNvPr>
          <p:cNvSpPr txBox="1">
            <a:spLocks/>
          </p:cNvSpPr>
          <p:nvPr/>
        </p:nvSpPr>
        <p:spPr>
          <a:xfrm>
            <a:off x="4202108" y="7239000"/>
            <a:ext cx="5274295" cy="6067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914353" rtl="0" latinLnBrk="0">
              <a:lnSpc>
                <a:spcPct val="120000"/>
              </a:lnSpc>
              <a:spcBef>
                <a:spcPts val="0"/>
              </a:spcBef>
              <a:spcAft>
                <a:spcPts val="0"/>
              </a:spcAft>
              <a:buClrTx/>
              <a:buSzTx/>
              <a:buFontTx/>
              <a:buNone/>
              <a:tabLst/>
              <a:defRPr sz="1500" b="0" i="0" u="none" strike="noStrike" cap="all" spc="-29" baseline="0">
                <a:solidFill>
                  <a:srgbClr val="2158A5"/>
                </a:solidFill>
                <a:uFillTx/>
                <a:latin typeface="Fabrikat Mono Bold"/>
                <a:ea typeface="Fabrikat Mono Bold"/>
                <a:cs typeface="Fabrikat Mono Bold"/>
                <a:sym typeface="Fabrikat Mon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hangingPunct="1"/>
            <a:r>
              <a:rPr lang="en-US"/>
              <a:t>.</a:t>
            </a:r>
            <a:endParaRPr lang="en-US" dirty="0"/>
          </a:p>
        </p:txBody>
      </p:sp>
      <p:sp>
        <p:nvSpPr>
          <p:cNvPr id="9"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2A424082-8756-BD8A-AD50-55A018A3D18B}"/>
              </a:ext>
            </a:extLst>
          </p:cNvPr>
          <p:cNvSpPr txBox="1">
            <a:spLocks/>
          </p:cNvSpPr>
          <p:nvPr/>
        </p:nvSpPr>
        <p:spPr>
          <a:xfrm>
            <a:off x="10641008" y="2279294"/>
            <a:ext cx="4093831" cy="4078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914353" rtl="0" latinLnBrk="0">
              <a:lnSpc>
                <a:spcPct val="120000"/>
              </a:lnSpc>
              <a:spcBef>
                <a:spcPts val="0"/>
              </a:spcBef>
              <a:spcAft>
                <a:spcPts val="0"/>
              </a:spcAft>
              <a:buClrTx/>
              <a:buSzTx/>
              <a:buFontTx/>
              <a:buNone/>
              <a:tabLst/>
              <a:defRPr sz="1500" b="0" i="0" u="none" strike="noStrike" cap="all" spc="-29" baseline="0">
                <a:solidFill>
                  <a:srgbClr val="2158A5"/>
                </a:solidFill>
                <a:uFillTx/>
                <a:latin typeface="Fabrikat Mono Bold"/>
                <a:ea typeface="Fabrikat Mono Bold"/>
                <a:cs typeface="Fabrikat Mono Bold"/>
                <a:sym typeface="Fabrikat Mon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hangingPunct="1"/>
            <a:r>
              <a:rPr lang="en-US"/>
              <a:t>.</a:t>
            </a:r>
            <a:endParaRPr lang="en-US" dirty="0"/>
          </a:p>
        </p:txBody>
      </p:sp>
      <p:sp>
        <p:nvSpPr>
          <p:cNvPr id="10"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4CF8BB39-ABFE-214B-1FE5-3AC34AA5AE28}"/>
              </a:ext>
            </a:extLst>
          </p:cNvPr>
          <p:cNvSpPr txBox="1">
            <a:spLocks/>
          </p:cNvSpPr>
          <p:nvPr/>
        </p:nvSpPr>
        <p:spPr>
          <a:xfrm>
            <a:off x="17027347" y="8394344"/>
            <a:ext cx="4093831" cy="4078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914353" rtl="0" latinLnBrk="0">
              <a:lnSpc>
                <a:spcPct val="120000"/>
              </a:lnSpc>
              <a:spcBef>
                <a:spcPts val="0"/>
              </a:spcBef>
              <a:spcAft>
                <a:spcPts val="0"/>
              </a:spcAft>
              <a:buClrTx/>
              <a:buSzTx/>
              <a:buFontTx/>
              <a:buNone/>
              <a:tabLst/>
              <a:defRPr sz="1500" b="0" i="0" u="none" strike="noStrike" cap="all" spc="-29" baseline="0">
                <a:solidFill>
                  <a:srgbClr val="2158A5"/>
                </a:solidFill>
                <a:uFillTx/>
                <a:latin typeface="Fabrikat Mono Bold"/>
                <a:ea typeface="Fabrikat Mono Bold"/>
                <a:cs typeface="Fabrikat Mono Bold"/>
                <a:sym typeface="Fabrikat Mon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hangingPunct="1"/>
            <a:r>
              <a:rPr lang="en-US"/>
              <a:t>.</a:t>
            </a:r>
            <a:endParaRPr lang="en-US" dirty="0"/>
          </a:p>
        </p:txBody>
      </p:sp>
      <p:sp>
        <p:nvSpPr>
          <p:cNvPr id="12" name="TextBox 11">
            <a:extLst>
              <a:ext uri="{FF2B5EF4-FFF2-40B4-BE49-F238E27FC236}">
                <a16:creationId xmlns:a16="http://schemas.microsoft.com/office/drawing/2014/main" id="{B14BCD9C-7F5B-867A-B5B9-A6C03EEB2EBE}"/>
              </a:ext>
            </a:extLst>
          </p:cNvPr>
          <p:cNvSpPr txBox="1"/>
          <p:nvPr/>
        </p:nvSpPr>
        <p:spPr>
          <a:xfrm>
            <a:off x="9280788" y="3332941"/>
            <a:ext cx="6045144" cy="270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just" rtl="1">
              <a:buFont typeface="Courier New" panose="02070309020205020404" pitchFamily="49" charset="0"/>
              <a:buChar char="o"/>
            </a:pPr>
            <a:r>
              <a:rPr lang="ar-LB" sz="3600" dirty="0">
                <a:solidFill>
                  <a:schemeClr val="tx2">
                    <a:lumMod val="10000"/>
                  </a:schemeClr>
                </a:solidFill>
                <a:latin typeface="Calibri" panose="020F0502020204030204" pitchFamily="34" charset="0"/>
                <a:cs typeface="Calibri" panose="020F0502020204030204" pitchFamily="34" charset="0"/>
              </a:rPr>
              <a:t>تعزيز الوعي بالتغيّر المناخي</a:t>
            </a:r>
          </a:p>
          <a:p>
            <a:pPr marL="571500" indent="-571500" algn="just" rtl="1">
              <a:buFont typeface="Courier New" panose="02070309020205020404" pitchFamily="49" charset="0"/>
              <a:buChar char="o"/>
            </a:pPr>
            <a:r>
              <a:rPr lang="ar-LB" sz="3600" dirty="0">
                <a:solidFill>
                  <a:schemeClr val="tx2">
                    <a:lumMod val="10000"/>
                  </a:schemeClr>
                </a:solidFill>
                <a:latin typeface="Calibri" panose="020F0502020204030204" pitchFamily="34" charset="0"/>
                <a:cs typeface="Calibri" panose="020F0502020204030204" pitchFamily="34" charset="0"/>
              </a:rPr>
              <a:t>توسيع استخدام الطاقة المتجددة</a:t>
            </a:r>
          </a:p>
          <a:p>
            <a:pPr marL="571500" indent="-571500" algn="just" rtl="1">
              <a:buFont typeface="Courier New" panose="02070309020205020404" pitchFamily="49" charset="0"/>
              <a:buChar char="o"/>
            </a:pPr>
            <a:r>
              <a:rPr lang="ar-LB" sz="3600" dirty="0">
                <a:solidFill>
                  <a:schemeClr val="tx2">
                    <a:lumMod val="10000"/>
                  </a:schemeClr>
                </a:solidFill>
                <a:latin typeface="Calibri" panose="020F0502020204030204" pitchFamily="34" charset="0"/>
                <a:cs typeface="Calibri" panose="020F0502020204030204" pitchFamily="34" charset="0"/>
              </a:rPr>
              <a:t>تطوير المناهج التعليميةن خلال إدماج التعليم عن المناخ والاستدامة</a:t>
            </a:r>
            <a:endParaRPr lang="ar-LB" sz="3600" dirty="0">
              <a:solidFill>
                <a:schemeClr val="tx1">
                  <a:lumMod val="10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C282C2-24E1-4154-A454-A223154EB761}"/>
              </a:ext>
            </a:extLst>
          </p:cNvPr>
          <p:cNvSpPr txBox="1"/>
          <p:nvPr/>
        </p:nvSpPr>
        <p:spPr>
          <a:xfrm>
            <a:off x="842601" y="3621012"/>
            <a:ext cx="6126248" cy="26382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r" rtl="1">
              <a:buFont typeface="Courier New" panose="02070309020205020404" pitchFamily="49" charset="0"/>
              <a:buChar char="o"/>
            </a:pPr>
            <a:r>
              <a:rPr lang="ar-LB" sz="3600" dirty="0">
                <a:solidFill>
                  <a:schemeClr val="tx2">
                    <a:lumMod val="10000"/>
                  </a:schemeClr>
                </a:solidFill>
                <a:latin typeface="Calibri" panose="020F0502020204030204" pitchFamily="34" charset="0"/>
                <a:cs typeface="Calibri" panose="020F0502020204030204" pitchFamily="34" charset="0"/>
              </a:rPr>
              <a:t>تعزيز الوعي المجتمعي </a:t>
            </a:r>
          </a:p>
          <a:p>
            <a:pPr marL="571500" indent="-571500" algn="r" rtl="1">
              <a:buFont typeface="Courier New" panose="02070309020205020404" pitchFamily="49" charset="0"/>
              <a:buChar char="o"/>
            </a:pPr>
            <a:r>
              <a:rPr lang="ar-LB" sz="3600" dirty="0">
                <a:solidFill>
                  <a:schemeClr val="tx2">
                    <a:lumMod val="10000"/>
                  </a:schemeClr>
                </a:solidFill>
                <a:latin typeface="Calibri" panose="020F0502020204030204" pitchFamily="34" charset="0"/>
                <a:cs typeface="Calibri" panose="020F0502020204030204" pitchFamily="34" charset="0"/>
              </a:rPr>
              <a:t>تحسين برامج التكيّف مع تغير المناخ</a:t>
            </a:r>
          </a:p>
          <a:p>
            <a:pPr marL="571500" indent="-571500" algn="r" rtl="1">
              <a:buFont typeface="Courier New" panose="02070309020205020404" pitchFamily="49" charset="0"/>
              <a:buChar char="o"/>
            </a:pPr>
            <a:r>
              <a:rPr lang="ar-LB" sz="3600" dirty="0">
                <a:solidFill>
                  <a:schemeClr val="tx2">
                    <a:lumMod val="10000"/>
                  </a:schemeClr>
                </a:solidFill>
                <a:latin typeface="Calibri" panose="020F0502020204030204" pitchFamily="34" charset="0"/>
                <a:cs typeface="Calibri" panose="020F0502020204030204" pitchFamily="34" charset="0"/>
              </a:rPr>
              <a:t>التعليم حول السلامة الغذائية</a:t>
            </a:r>
          </a:p>
          <a:p>
            <a:pPr algn="just" rtl="1"/>
            <a:endParaRPr lang="ar-LB" sz="3200" dirty="0">
              <a:solidFill>
                <a:schemeClr val="tx1">
                  <a:lumMod val="10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5114AFC-5EDB-8A0B-D603-80CEB5EE13D4}"/>
              </a:ext>
            </a:extLst>
          </p:cNvPr>
          <p:cNvSpPr txBox="1"/>
          <p:nvPr/>
        </p:nvSpPr>
        <p:spPr>
          <a:xfrm>
            <a:off x="17224310" y="3491857"/>
            <a:ext cx="6020594" cy="2042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just" rtl="1">
              <a:buFont typeface="Courier New" panose="02070309020205020404" pitchFamily="49" charset="0"/>
              <a:buChar char="o"/>
            </a:pPr>
            <a:r>
              <a:rPr lang="ar-LB" sz="36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تعزيز برامج التعليم البيئي</a:t>
            </a:r>
          </a:p>
          <a:p>
            <a:pPr marL="571500" indent="-571500" algn="just" rtl="1">
              <a:buFont typeface="Courier New" panose="02070309020205020404" pitchFamily="49" charset="0"/>
              <a:buChar char="o"/>
            </a:pPr>
            <a:r>
              <a:rPr lang="ar-LB" sz="36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تحسين الوصول إلى الرعاية الصحية</a:t>
            </a:r>
          </a:p>
          <a:p>
            <a:pPr marL="571500" indent="-571500" algn="just" rtl="1">
              <a:buFont typeface="Courier New" panose="02070309020205020404" pitchFamily="49" charset="0"/>
              <a:buChar char="o"/>
            </a:pPr>
            <a:r>
              <a:rPr lang="ar-LB" sz="36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استراتيجيات فعالة لإدارة النفايات</a:t>
            </a:r>
            <a:endParaRPr lang="ar-LB" sz="3600" dirty="0">
              <a:solidFill>
                <a:schemeClr val="tx1">
                  <a:lumMod val="10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658FC548-2B30-5626-D7C8-1E035E63ADAE}"/>
              </a:ext>
            </a:extLst>
          </p:cNvPr>
          <p:cNvSpPr txBox="1"/>
          <p:nvPr/>
        </p:nvSpPr>
        <p:spPr>
          <a:xfrm>
            <a:off x="17578872" y="8959131"/>
            <a:ext cx="5666031" cy="3372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just" rtl="1">
              <a:buFont typeface="Courier New" panose="02070309020205020404" pitchFamily="49" charset="0"/>
              <a:buChar char="o"/>
            </a:pPr>
            <a:r>
              <a:rPr lang="ar-LB" sz="3600" kern="100" dirty="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زيادة التركيز على التعليم البيئي</a:t>
            </a:r>
          </a:p>
          <a:p>
            <a:pPr marL="571500" indent="-571500" algn="just" rtl="1">
              <a:buFont typeface="Courier New" panose="02070309020205020404" pitchFamily="49" charset="0"/>
              <a:buChar char="o"/>
            </a:pPr>
            <a:r>
              <a:rPr lang="ar-LB" sz="3600" kern="100" dirty="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تعزيز استراتيجيات التخفيف من المخاطر تطوير سياسات واضحة للتكيف مع تغير المناخ </a:t>
            </a:r>
          </a:p>
          <a:p>
            <a:pPr marL="571500" indent="-571500" algn="just" rtl="1">
              <a:buFont typeface="Courier New" panose="02070309020205020404" pitchFamily="49" charset="0"/>
              <a:buChar char="o"/>
            </a:pPr>
            <a:r>
              <a:rPr lang="ar-LB" sz="3600" kern="100" dirty="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تشجيع الممارسات المستدامة</a:t>
            </a:r>
            <a:endParaRPr lang="ar-LB" sz="3200" dirty="0">
              <a:solidFill>
                <a:schemeClr val="tx1">
                  <a:lumMod val="10000"/>
                </a:scheme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7F72BCA-ACA0-5EB0-19C3-70E7EDA8806C}"/>
              </a:ext>
            </a:extLst>
          </p:cNvPr>
          <p:cNvSpPr txBox="1"/>
          <p:nvPr/>
        </p:nvSpPr>
        <p:spPr>
          <a:xfrm>
            <a:off x="9830965" y="8726589"/>
            <a:ext cx="5494965" cy="4036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just" rtl="1">
              <a:buFont typeface="Courier New" panose="02070309020205020404" pitchFamily="49" charset="0"/>
              <a:buChar char="o"/>
            </a:pPr>
            <a:r>
              <a:rPr lang="ar-LB" sz="3600" kern="100" dirty="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تعزيز الاستراتيجيات التعليمية الخاصة </a:t>
            </a:r>
            <a:r>
              <a:rPr lang="ar-LB" sz="36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ب</a:t>
            </a:r>
            <a:r>
              <a:rPr lang="ar-LB" sz="3600" kern="100" dirty="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المناخ</a:t>
            </a:r>
          </a:p>
          <a:p>
            <a:pPr marL="571500" indent="-571500" algn="just" rtl="1">
              <a:buFont typeface="Courier New" panose="02070309020205020404" pitchFamily="49" charset="0"/>
              <a:buChar char="o"/>
            </a:pPr>
            <a:r>
              <a:rPr lang="ar-LB" sz="3600" kern="100" dirty="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تطوير سياسات إدارة النفايات</a:t>
            </a:r>
            <a:r>
              <a:rPr lang="en-US" sz="3600" kern="100" dirty="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ar-LB" sz="3600" kern="100" dirty="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زيادة المشاركة المجتمعية:</a:t>
            </a:r>
          </a:p>
          <a:p>
            <a:pPr marL="571500" indent="-571500" algn="just" rtl="1">
              <a:buFont typeface="Courier New" panose="02070309020205020404" pitchFamily="49" charset="0"/>
              <a:buChar char="o"/>
            </a:pPr>
            <a:r>
              <a:rPr lang="ar-LB" sz="3600" kern="100" dirty="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rPr>
              <a:t>تشجيع المجتمع المحلي على المشاركة في المبادرات البيئية</a:t>
            </a:r>
            <a:endParaRPr lang="ar-LB" sz="3200" dirty="0">
              <a:solidFill>
                <a:schemeClr val="tx2">
                  <a:lumMod val="10000"/>
                </a:schemeClr>
              </a:solidFill>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B67347EB-0B20-4C89-9CA8-6A08928975A2}"/>
              </a:ext>
            </a:extLst>
          </p:cNvPr>
          <p:cNvSpPr/>
          <p:nvPr/>
        </p:nvSpPr>
        <p:spPr>
          <a:xfrm>
            <a:off x="1126369" y="7738075"/>
            <a:ext cx="6126248" cy="5211604"/>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Rectangle 36">
            <a:extLst>
              <a:ext uri="{FF2B5EF4-FFF2-40B4-BE49-F238E27FC236}">
                <a16:creationId xmlns:a16="http://schemas.microsoft.com/office/drawing/2014/main" id="{D012CD38-1A1B-4738-9910-EB1CC6E8D077}"/>
              </a:ext>
            </a:extLst>
          </p:cNvPr>
          <p:cNvSpPr/>
          <p:nvPr/>
        </p:nvSpPr>
        <p:spPr>
          <a:xfrm>
            <a:off x="3975307" y="7818503"/>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TextBox 37">
            <a:extLst>
              <a:ext uri="{FF2B5EF4-FFF2-40B4-BE49-F238E27FC236}">
                <a16:creationId xmlns:a16="http://schemas.microsoft.com/office/drawing/2014/main" id="{EB01B284-45AD-4936-8406-109FCE602742}"/>
              </a:ext>
            </a:extLst>
          </p:cNvPr>
          <p:cNvSpPr txBox="1"/>
          <p:nvPr/>
        </p:nvSpPr>
        <p:spPr>
          <a:xfrm>
            <a:off x="311333" y="7818503"/>
            <a:ext cx="6835630"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2">
                    <a:lumMod val="10000"/>
                  </a:schemeClr>
                </a:solidFill>
                <a:latin typeface="Calibri" panose="020F0502020204030204" pitchFamily="34" charset="0"/>
                <a:cs typeface="Calibri" panose="020F0502020204030204" pitchFamily="34" charset="0"/>
              </a:rPr>
              <a:t>المغرب: </a:t>
            </a:r>
          </a:p>
        </p:txBody>
      </p:sp>
      <p:sp>
        <p:nvSpPr>
          <p:cNvPr id="19" name="TextBox 18">
            <a:extLst>
              <a:ext uri="{FF2B5EF4-FFF2-40B4-BE49-F238E27FC236}">
                <a16:creationId xmlns:a16="http://schemas.microsoft.com/office/drawing/2014/main" id="{9D52E314-D14A-491A-0718-96D93A522D07}"/>
              </a:ext>
            </a:extLst>
          </p:cNvPr>
          <p:cNvSpPr txBox="1"/>
          <p:nvPr/>
        </p:nvSpPr>
        <p:spPr>
          <a:xfrm>
            <a:off x="1258339" y="8921005"/>
            <a:ext cx="5862308" cy="3372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just" rtl="1">
              <a:buFont typeface="Courier New" panose="02070309020205020404" pitchFamily="49" charset="0"/>
              <a:buChar char="o"/>
            </a:pPr>
            <a:r>
              <a:rPr lang="ar-LB" sz="3600" dirty="0">
                <a:solidFill>
                  <a:schemeClr val="tx2">
                    <a:lumMod val="10000"/>
                  </a:schemeClr>
                </a:solidFill>
                <a:latin typeface="Calibri" panose="020F0502020204030204" pitchFamily="34" charset="0"/>
                <a:cs typeface="Calibri" panose="020F0502020204030204" pitchFamily="34" charset="0"/>
              </a:rPr>
              <a:t>زيادة الوعي بالتغّير المناخي</a:t>
            </a:r>
          </a:p>
          <a:p>
            <a:pPr marL="571500" indent="-571500" algn="just" rtl="1">
              <a:buFont typeface="Courier New" panose="02070309020205020404" pitchFamily="49" charset="0"/>
              <a:buChar char="o"/>
            </a:pPr>
            <a:r>
              <a:rPr lang="ar-LB" sz="3600" dirty="0">
                <a:solidFill>
                  <a:schemeClr val="tx2">
                    <a:lumMod val="10000"/>
                  </a:schemeClr>
                </a:solidFill>
                <a:latin typeface="Calibri" panose="020F0502020204030204" pitchFamily="34" charset="0"/>
                <a:cs typeface="Calibri" panose="020F0502020204030204" pitchFamily="34" charset="0"/>
              </a:rPr>
              <a:t>تعزيز برامج الطاقة المتجددة </a:t>
            </a:r>
          </a:p>
          <a:p>
            <a:pPr marL="571500" indent="-571500" algn="just" rtl="1">
              <a:buFont typeface="Courier New" panose="02070309020205020404" pitchFamily="49" charset="0"/>
              <a:buChar char="o"/>
            </a:pPr>
            <a:r>
              <a:rPr lang="ar-LB" sz="3600" dirty="0">
                <a:solidFill>
                  <a:schemeClr val="tx2">
                    <a:lumMod val="10000"/>
                  </a:schemeClr>
                </a:solidFill>
                <a:latin typeface="Calibri" panose="020F0502020204030204" pitchFamily="34" charset="0"/>
                <a:cs typeface="Calibri" panose="020F0502020204030204" pitchFamily="34" charset="0"/>
              </a:rPr>
              <a:t>تحسين إدارة الموارد المائية من خلال وضع استراتيجيات لتحسين إدارة الموارد المائية </a:t>
            </a:r>
            <a:endParaRPr lang="ar-LB" sz="3200" dirty="0">
              <a:solidFill>
                <a:schemeClr val="tx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40192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93ACD5-A93C-444A-B103-917BECE17987}"/>
              </a:ext>
            </a:extLst>
          </p:cNvPr>
          <p:cNvSpPr/>
          <p:nvPr/>
        </p:nvSpPr>
        <p:spPr>
          <a:xfrm>
            <a:off x="11005612" y="8551146"/>
            <a:ext cx="12927653" cy="4442555"/>
          </a:xfrm>
          <a:prstGeom prst="rect">
            <a:avLst/>
          </a:prstGeom>
          <a:solidFill>
            <a:srgbClr val="4FB18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E7AD3979-915C-4049-815B-18CC9957DDC5}"/>
              </a:ext>
            </a:extLst>
          </p:cNvPr>
          <p:cNvSpPr/>
          <p:nvPr/>
        </p:nvSpPr>
        <p:spPr>
          <a:xfrm>
            <a:off x="15284543" y="2126893"/>
            <a:ext cx="4385388" cy="5990740"/>
          </a:xfrm>
          <a:prstGeom prst="rect">
            <a:avLst/>
          </a:prstGeom>
          <a:solidFill>
            <a:srgbClr val="4FB18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1186DA7E-FAB1-471D-B0E1-33EB29566F16}"/>
              </a:ext>
            </a:extLst>
          </p:cNvPr>
          <p:cNvSpPr/>
          <p:nvPr/>
        </p:nvSpPr>
        <p:spPr>
          <a:xfrm>
            <a:off x="10743720" y="2126893"/>
            <a:ext cx="4385388" cy="5990740"/>
          </a:xfrm>
          <a:prstGeom prst="rect">
            <a:avLst/>
          </a:prstGeom>
          <a:solidFill>
            <a:srgbClr val="4FB18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ectangle 1">
            <a:extLst>
              <a:ext uri="{FF2B5EF4-FFF2-40B4-BE49-F238E27FC236}">
                <a16:creationId xmlns:a16="http://schemas.microsoft.com/office/drawing/2014/main" id="{EAF4247A-BBD3-4C68-B429-33F6534119E2}"/>
              </a:ext>
            </a:extLst>
          </p:cNvPr>
          <p:cNvSpPr/>
          <p:nvPr/>
        </p:nvSpPr>
        <p:spPr>
          <a:xfrm>
            <a:off x="19799559" y="2126893"/>
            <a:ext cx="4385388" cy="5990740"/>
          </a:xfrm>
          <a:prstGeom prst="rect">
            <a:avLst/>
          </a:prstGeom>
          <a:solidFill>
            <a:srgbClr val="4FB18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3"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idx="21"/>
          </p:nvPr>
        </p:nvSpPr>
        <p:spPr>
          <a:xfrm>
            <a:off x="11005612" y="2475650"/>
            <a:ext cx="3921745" cy="5026162"/>
          </a:xfrm>
          <a:prstGeom prst="rect">
            <a:avLst/>
          </a:prstGeom>
        </p:spPr>
        <p:txBody>
          <a:bodyPr/>
          <a:lstStyle/>
          <a:p>
            <a:pPr marR="0" algn="ctr" rtl="1" fontAlgn="ctr">
              <a:spcBef>
                <a:spcPts val="0"/>
              </a:spcBef>
              <a:spcAft>
                <a:spcPts val="0"/>
              </a:spcAft>
            </a:pPr>
            <a:r>
              <a:rPr lang="ar-LB" sz="3600" b="1" i="0" u="none" strike="noStrike" dirty="0">
                <a:solidFill>
                  <a:schemeClr val="tx1"/>
                </a:solidFill>
                <a:effectLst/>
                <a:latin typeface="Calibri" panose="020F0502020204030204" pitchFamily="34" charset="0"/>
                <a:cs typeface="Calibri" panose="020F0502020204030204" pitchFamily="34" charset="0"/>
              </a:rPr>
              <a:t>فعالية ممارسات التخفيف من تغير المناخ</a:t>
            </a:r>
            <a:endParaRPr lang="en-US" sz="3600" b="0" i="0" u="none" strike="noStrike" dirty="0">
              <a:solidFill>
                <a:schemeClr val="tx1"/>
              </a:solidFill>
              <a:effectLst/>
              <a:latin typeface="Calibri" panose="020F0502020204030204" pitchFamily="34" charset="0"/>
              <a:cs typeface="Calibri" panose="020F0502020204030204" pitchFamily="34" charset="0"/>
            </a:endParaRPr>
          </a:p>
          <a:p>
            <a:pPr marR="0" algn="ctr" rtl="1" fontAlgn="ctr">
              <a:spcBef>
                <a:spcPts val="0"/>
              </a:spcBef>
              <a:spcAft>
                <a:spcPts val="0"/>
              </a:spcAft>
            </a:pPr>
            <a:r>
              <a:rPr lang="ar-LB" sz="3600" b="1" i="0" u="none" strike="noStrike" dirty="0">
                <a:solidFill>
                  <a:schemeClr val="tx1"/>
                </a:solidFill>
                <a:effectLst/>
                <a:latin typeface="Calibri" panose="020F0502020204030204" pitchFamily="34" charset="0"/>
                <a:cs typeface="Calibri" panose="020F0502020204030204" pitchFamily="34" charset="0"/>
              </a:rPr>
              <a:t>تحديد أي الممارسات اليومية هي الأكثر فعالية في التخفيف من تغير المناخ وكيفية اختلافها بين الدول</a:t>
            </a:r>
            <a:r>
              <a:rPr lang="en-US" sz="3600" b="1" i="0" u="none" strike="noStrike" dirty="0">
                <a:solidFill>
                  <a:schemeClr val="tx1"/>
                </a:solidFill>
                <a:effectLst/>
                <a:latin typeface="Calibri" panose="020F0502020204030204" pitchFamily="34" charset="0"/>
                <a:cs typeface="Calibri" panose="020F0502020204030204" pitchFamily="34" charset="0"/>
              </a:rPr>
              <a:t>.</a:t>
            </a:r>
            <a:endParaRPr lang="en-US" sz="3600" b="0" i="0" u="none" strike="noStrike" dirty="0">
              <a:solidFill>
                <a:schemeClr val="tx1"/>
              </a:solidFill>
              <a:effectLst/>
              <a:latin typeface="Calibri" panose="020F0502020204030204" pitchFamily="34" charset="0"/>
              <a:cs typeface="Calibri" panose="020F0502020204030204" pitchFamily="34" charset="0"/>
            </a:endParaRPr>
          </a:p>
          <a:p>
            <a:pPr algn="ctr"/>
            <a:endParaRPr sz="1400" dirty="0">
              <a:latin typeface="Calibri" panose="020F0502020204030204" pitchFamily="34" charset="0"/>
              <a:cs typeface="Calibri" panose="020F0502020204030204" pitchFamily="34" charset="0"/>
            </a:endParaRPr>
          </a:p>
        </p:txBody>
      </p:sp>
      <p:sp>
        <p:nvSpPr>
          <p:cNvPr id="285" name="Lorem ipsum dolor sit amet"/>
          <p:cNvSpPr txBox="1">
            <a:spLocks noGrp="1"/>
          </p:cNvSpPr>
          <p:nvPr>
            <p:ph type="body" idx="23"/>
          </p:nvPr>
        </p:nvSpPr>
        <p:spPr>
          <a:prstGeom prst="rect">
            <a:avLst/>
          </a:prstGeom>
        </p:spPr>
        <p:txBody>
          <a:bodyPr/>
          <a:lstStyle/>
          <a:p>
            <a:pPr algn="ctr"/>
            <a:r>
              <a:rPr lang="ar-LB" sz="7200" b="1" dirty="0">
                <a:latin typeface="Tajawal" panose="00000500000000000000" pitchFamily="2" charset="-78"/>
                <a:cs typeface="Tajawal" panose="00000500000000000000" pitchFamily="2" charset="-78"/>
              </a:rPr>
              <a:t>التوصيات العامّة والدراسات المستقبلية</a:t>
            </a:r>
            <a:endParaRPr sz="7200" b="1" dirty="0">
              <a:latin typeface="Tajawal" panose="00000500000000000000" pitchFamily="2" charset="-78"/>
              <a:cs typeface="Tajawal" panose="00000500000000000000" pitchFamily="2" charset="-78"/>
            </a:endParaRPr>
          </a:p>
        </p:txBody>
      </p:sp>
      <p:sp>
        <p:nvSpPr>
          <p:cNvPr id="291"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idx="29"/>
          </p:nvPr>
        </p:nvSpPr>
        <p:spPr>
          <a:xfrm>
            <a:off x="15488704" y="2535163"/>
            <a:ext cx="4077181" cy="5206967"/>
          </a:xfrm>
          <a:prstGeom prst="rect">
            <a:avLst/>
          </a:prstGeom>
        </p:spPr>
        <p:txBody>
          <a:bodyPr/>
          <a:lstStyle/>
          <a:p>
            <a:pPr marR="0" algn="ctr" rtl="1" fontAlgn="ctr">
              <a:spcBef>
                <a:spcPts val="0"/>
              </a:spcBef>
              <a:spcAft>
                <a:spcPts val="0"/>
              </a:spcAft>
            </a:pPr>
            <a:r>
              <a:rPr lang="ar-LB" sz="3600" b="1" i="0" u="none" strike="noStrike" dirty="0">
                <a:solidFill>
                  <a:schemeClr val="tx1"/>
                </a:solidFill>
                <a:effectLst/>
                <a:latin typeface="Calibri" panose="020F0502020204030204" pitchFamily="34" charset="0"/>
                <a:cs typeface="Calibri" panose="020F0502020204030204" pitchFamily="34" charset="0"/>
              </a:rPr>
              <a:t>تأثير تغير المناخ على تنمية الطفولة المبكرة</a:t>
            </a:r>
            <a:endParaRPr lang="en-US" sz="3600" b="0" i="0" u="none" strike="noStrike" dirty="0">
              <a:solidFill>
                <a:schemeClr val="tx1"/>
              </a:solidFill>
              <a:effectLst/>
              <a:latin typeface="Calibri" panose="020F0502020204030204" pitchFamily="34" charset="0"/>
              <a:cs typeface="Calibri" panose="020F0502020204030204" pitchFamily="34" charset="0"/>
            </a:endParaRPr>
          </a:p>
          <a:p>
            <a:pPr marR="0" algn="ctr" rtl="1" fontAlgn="ctr">
              <a:spcBef>
                <a:spcPts val="0"/>
              </a:spcBef>
              <a:spcAft>
                <a:spcPts val="0"/>
              </a:spcAft>
            </a:pPr>
            <a:r>
              <a:rPr lang="ar-LB" sz="3600" b="1" i="0" u="none" strike="noStrike" dirty="0">
                <a:solidFill>
                  <a:schemeClr val="tx1"/>
                </a:solidFill>
                <a:effectLst/>
                <a:latin typeface="Calibri" panose="020F0502020204030204" pitchFamily="34" charset="0"/>
                <a:cs typeface="Calibri" panose="020F0502020204030204" pitchFamily="34" charset="0"/>
              </a:rPr>
              <a:t>تحليل التأثيرات الجسدية والعاطفية والمعرفية لتغير المناخ على الأطفال وفعالية التدخلات الحالية</a:t>
            </a:r>
            <a:r>
              <a:rPr lang="en-US" sz="3600" b="1" i="0" u="none" strike="noStrike" dirty="0">
                <a:solidFill>
                  <a:schemeClr val="tx1"/>
                </a:solidFill>
                <a:effectLst/>
                <a:latin typeface="Calibri" panose="020F0502020204030204" pitchFamily="34" charset="0"/>
                <a:cs typeface="Calibri" panose="020F0502020204030204" pitchFamily="34" charset="0"/>
              </a:rPr>
              <a:t>.</a:t>
            </a:r>
            <a:endParaRPr lang="en-US" sz="3600" b="0" i="0" u="none" strike="noStrike" dirty="0">
              <a:solidFill>
                <a:schemeClr val="tx1"/>
              </a:solidFill>
              <a:effectLst/>
              <a:latin typeface="Calibri" panose="020F0502020204030204" pitchFamily="34" charset="0"/>
              <a:cs typeface="Calibri" panose="020F0502020204030204" pitchFamily="34" charset="0"/>
            </a:endParaRPr>
          </a:p>
          <a:p>
            <a:endParaRPr sz="1400" dirty="0">
              <a:latin typeface="Calibri" panose="020F0502020204030204" pitchFamily="34" charset="0"/>
              <a:cs typeface="Calibri" panose="020F0502020204030204" pitchFamily="34" charset="0"/>
            </a:endParaRPr>
          </a:p>
        </p:txBody>
      </p:sp>
      <p:sp>
        <p:nvSpPr>
          <p:cNvPr id="292"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idx="30"/>
          </p:nvPr>
        </p:nvSpPr>
        <p:spPr>
          <a:xfrm>
            <a:off x="20031380" y="2437841"/>
            <a:ext cx="3921746" cy="7098801"/>
          </a:xfrm>
          <a:prstGeom prst="rect">
            <a:avLst/>
          </a:prstGeom>
        </p:spPr>
        <p:txBody>
          <a:bodyPr/>
          <a:lstStyle/>
          <a:p>
            <a:pPr marR="0" algn="ctr" rtl="1" fontAlgn="ctr">
              <a:spcBef>
                <a:spcPts val="0"/>
              </a:spcBef>
              <a:spcAft>
                <a:spcPts val="0"/>
              </a:spcAft>
            </a:pPr>
            <a:r>
              <a:rPr lang="ar-LB" sz="3600" b="1" i="0" u="none" strike="noStrike" dirty="0">
                <a:solidFill>
                  <a:schemeClr val="tx1"/>
                </a:solidFill>
                <a:latin typeface="Calibri" panose="020F0502020204030204" pitchFamily="34" charset="0"/>
                <a:cs typeface="Calibri" panose="020F0502020204030204" pitchFamily="34" charset="0"/>
              </a:rPr>
              <a:t>الفجوات في المعرفة والوعي حول تغير المناخ في المنطقة</a:t>
            </a:r>
            <a:r>
              <a:rPr lang="en-US" sz="3600" b="1" i="0" u="none" strike="noStrike" dirty="0">
                <a:solidFill>
                  <a:schemeClr val="tx1"/>
                </a:solidFill>
                <a:latin typeface="Calibri" panose="020F0502020204030204" pitchFamily="34" charset="0"/>
                <a:cs typeface="Calibri" panose="020F0502020204030204" pitchFamily="34" charset="0"/>
              </a:rPr>
              <a:t>.</a:t>
            </a:r>
            <a:endParaRPr lang="en-US" sz="3600" b="0" i="0" u="none" strike="noStrike" dirty="0">
              <a:solidFill>
                <a:schemeClr val="tx1"/>
              </a:solidFill>
              <a:latin typeface="Calibri" panose="020F0502020204030204" pitchFamily="34" charset="0"/>
              <a:cs typeface="Calibri" panose="020F0502020204030204" pitchFamily="34" charset="0"/>
            </a:endParaRPr>
          </a:p>
          <a:p>
            <a:pPr marR="0" algn="ctr" rtl="1" fontAlgn="ctr">
              <a:spcBef>
                <a:spcPts val="0"/>
              </a:spcBef>
              <a:spcAft>
                <a:spcPts val="0"/>
              </a:spcAft>
            </a:pPr>
            <a:r>
              <a:rPr lang="ar-LB" sz="3600" b="1" i="0" u="none" strike="noStrike" dirty="0">
                <a:solidFill>
                  <a:schemeClr val="tx1"/>
                </a:solidFill>
                <a:latin typeface="Calibri" panose="020F0502020204030204" pitchFamily="34" charset="0"/>
                <a:cs typeface="Calibri" panose="020F0502020204030204" pitchFamily="34" charset="0"/>
              </a:rPr>
              <a:t>فحص فعالية البرامج التعليمية الحالية وتحديد الفجوات في المعرفة التي تعيق اتخاذ إجراءات فعالة بشأن المناخ</a:t>
            </a:r>
            <a:r>
              <a:rPr lang="en-US" sz="3600" b="1" i="0" u="none" strike="noStrike" dirty="0">
                <a:solidFill>
                  <a:schemeClr val="tx1"/>
                </a:solidFill>
                <a:latin typeface="Calibri" panose="020F0502020204030204" pitchFamily="34" charset="0"/>
                <a:cs typeface="Calibri" panose="020F0502020204030204" pitchFamily="34" charset="0"/>
              </a:rPr>
              <a:t>.</a:t>
            </a:r>
            <a:endParaRPr lang="en-US" sz="3600" b="0" i="0" u="none" strike="noStrike" dirty="0">
              <a:solidFill>
                <a:schemeClr val="tx1"/>
              </a:solidFill>
              <a:latin typeface="Calibri" panose="020F0502020204030204" pitchFamily="34" charset="0"/>
              <a:cs typeface="Calibri" panose="020F0502020204030204" pitchFamily="34" charset="0"/>
            </a:endParaRPr>
          </a:p>
          <a:p>
            <a:endParaRPr lang="en-US" sz="1400" dirty="0">
              <a:ln>
                <a:solidFill>
                  <a:schemeClr val="bg2"/>
                </a:solidFill>
              </a:ln>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152577E-CECC-BA7B-D78C-ABA9137E8E55}"/>
              </a:ext>
            </a:extLst>
          </p:cNvPr>
          <p:cNvSpPr txBox="1"/>
          <p:nvPr/>
        </p:nvSpPr>
        <p:spPr>
          <a:xfrm>
            <a:off x="11251110" y="9230325"/>
            <a:ext cx="12201524" cy="270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rtl="1"/>
            <a:r>
              <a:rPr lang="ar-LB" sz="3600" b="1" dirty="0">
                <a:latin typeface="Calibri" panose="020F0502020204030204" pitchFamily="34" charset="0"/>
                <a:cs typeface="Calibri" panose="020F0502020204030204" pitchFamily="34" charset="0"/>
              </a:rPr>
              <a:t>حددت الدراسة التحديات المناخية الرئيسية في لبنان ومصر وتونس والأردن وعمان والمغرب، وقدمت توصيات مخصصة لكل بلد. على الرغم من التقدم الذي أحرزته هذه الدول في معالجة تغير المناخ، تظل الحاجة إلى زيادة الاستثمار في الوعي العام واستراتيجيات التكيف والتعاون الدولي أمرًا حاسمًا</a:t>
            </a:r>
            <a:r>
              <a:rPr lang="ar-LB" sz="3600" dirty="0">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29A5F8A-5AFD-4EBB-9C65-7CA725B59E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55" r="13415"/>
          <a:stretch/>
        </p:blipFill>
        <p:spPr>
          <a:xfrm>
            <a:off x="199053" y="4532751"/>
            <a:ext cx="10479853" cy="8773886"/>
          </a:xfrm>
          <a:prstGeom prst="rect">
            <a:avLst/>
          </a:prstGeom>
        </p:spPr>
      </p:pic>
    </p:spTree>
    <p:extLst>
      <p:ext uri="{BB962C8B-B14F-4D97-AF65-F5344CB8AC3E}">
        <p14:creationId xmlns:p14="http://schemas.microsoft.com/office/powerpoint/2010/main" val="30235384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4247A-BBD3-4C68-B429-33F6534119E2}"/>
              </a:ext>
            </a:extLst>
          </p:cNvPr>
          <p:cNvSpPr/>
          <p:nvPr/>
        </p:nvSpPr>
        <p:spPr>
          <a:xfrm>
            <a:off x="19786777" y="2126893"/>
            <a:ext cx="4159255" cy="3488059"/>
          </a:xfrm>
          <a:prstGeom prst="rect">
            <a:avLst/>
          </a:prstGeom>
          <a:solidFill>
            <a:srgbClr val="4FB18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50D9F8E7-0772-4625-8288-CFF514796790}"/>
              </a:ext>
            </a:extLst>
          </p:cNvPr>
          <p:cNvSpPr/>
          <p:nvPr/>
        </p:nvSpPr>
        <p:spPr>
          <a:xfrm>
            <a:off x="19825365" y="2147580"/>
            <a:ext cx="4127812" cy="87553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E7AD3979-915C-4049-815B-18CC9957DDC5}"/>
              </a:ext>
            </a:extLst>
          </p:cNvPr>
          <p:cNvSpPr/>
          <p:nvPr/>
        </p:nvSpPr>
        <p:spPr>
          <a:xfrm>
            <a:off x="15290422" y="2126893"/>
            <a:ext cx="4159255" cy="3488059"/>
          </a:xfrm>
          <a:prstGeom prst="rect">
            <a:avLst/>
          </a:prstGeom>
          <a:solidFill>
            <a:srgbClr val="4FB18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1186DA7E-FAB1-471D-B0E1-33EB29566F16}"/>
              </a:ext>
            </a:extLst>
          </p:cNvPr>
          <p:cNvSpPr/>
          <p:nvPr/>
        </p:nvSpPr>
        <p:spPr>
          <a:xfrm>
            <a:off x="10749599" y="2126893"/>
            <a:ext cx="4141289" cy="3488059"/>
          </a:xfrm>
          <a:prstGeom prst="rect">
            <a:avLst/>
          </a:prstGeom>
          <a:solidFill>
            <a:srgbClr val="4FB18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5" name="Lorem ipsum dolor sit amet"/>
          <p:cNvSpPr txBox="1">
            <a:spLocks noGrp="1"/>
          </p:cNvSpPr>
          <p:nvPr>
            <p:ph type="body" idx="23"/>
          </p:nvPr>
        </p:nvSpPr>
        <p:spPr>
          <a:prstGeom prst="rect">
            <a:avLst/>
          </a:prstGeom>
        </p:spPr>
        <p:txBody>
          <a:bodyPr/>
          <a:lstStyle/>
          <a:p>
            <a:pPr algn="ctr"/>
            <a:r>
              <a:rPr lang="ar-LB" sz="7200" b="1" dirty="0">
                <a:latin typeface="Tajawal" panose="00000500000000000000" pitchFamily="2" charset="-78"/>
                <a:cs typeface="Tajawal" panose="00000500000000000000" pitchFamily="2" charset="-78"/>
              </a:rPr>
              <a:t>التوصيات العامّة والدراسات المستقبلية</a:t>
            </a:r>
            <a:endParaRPr sz="7200" b="1" dirty="0">
              <a:latin typeface="Tajawal" panose="00000500000000000000" pitchFamily="2" charset="-78"/>
              <a:cs typeface="Tajawal" panose="00000500000000000000" pitchFamily="2" charset="-78"/>
            </a:endParaRPr>
          </a:p>
        </p:txBody>
      </p:sp>
      <p:sp>
        <p:nvSpPr>
          <p:cNvPr id="27" name="Lorem ipsum dolor sit amet, consectetur adipiscing elit, sed do eiusmod tempor">
            <a:extLst>
              <a:ext uri="{FF2B5EF4-FFF2-40B4-BE49-F238E27FC236}">
                <a16:creationId xmlns:a16="http://schemas.microsoft.com/office/drawing/2014/main" id="{281D876B-474E-47EB-9079-DC6D10274531}"/>
              </a:ext>
            </a:extLst>
          </p:cNvPr>
          <p:cNvSpPr txBox="1">
            <a:spLocks/>
          </p:cNvSpPr>
          <p:nvPr/>
        </p:nvSpPr>
        <p:spPr>
          <a:xfrm>
            <a:off x="20105227" y="2291365"/>
            <a:ext cx="3516474" cy="875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just" rtl="1" hangingPunct="1">
              <a:lnSpc>
                <a:spcPct val="100000"/>
              </a:lnSpc>
            </a:pPr>
            <a:r>
              <a:rPr lang="ar-LB" sz="32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تعزيز المعرفة المناخية</a:t>
            </a:r>
            <a:endParaRPr lang="ar-LB" sz="3200" dirty="0">
              <a:solidFill>
                <a:srgbClr val="FFFFFF"/>
              </a:solidFill>
            </a:endParaRPr>
          </a:p>
        </p:txBody>
      </p:sp>
      <p:sp>
        <p:nvSpPr>
          <p:cNvPr id="28" name="Lorem ipsum dolor sit amet, consectetur adipiscing elit, sed do eiusmod tempor">
            <a:extLst>
              <a:ext uri="{FF2B5EF4-FFF2-40B4-BE49-F238E27FC236}">
                <a16:creationId xmlns:a16="http://schemas.microsoft.com/office/drawing/2014/main" id="{1EFF5F0B-5AE5-4410-A563-ADFE22A8CB97}"/>
              </a:ext>
            </a:extLst>
          </p:cNvPr>
          <p:cNvSpPr txBox="1">
            <a:spLocks/>
          </p:cNvSpPr>
          <p:nvPr/>
        </p:nvSpPr>
        <p:spPr>
          <a:xfrm>
            <a:off x="20105228" y="3456631"/>
            <a:ext cx="3516474" cy="1861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r" rtl="1" hangingPunct="1">
              <a:lnSpc>
                <a:spcPct val="100000"/>
              </a:lnSpc>
            </a:pPr>
            <a:r>
              <a:rPr lang="ar-LB" sz="3200" kern="100" dirty="0">
                <a:solidFill>
                  <a:srgbClr val="FFFFFF"/>
                </a:solidFill>
                <a:latin typeface="Calibri" panose="020F0502020204030204" pitchFamily="34" charset="0"/>
                <a:ea typeface="Calibri" panose="020F0502020204030204" pitchFamily="34" charset="0"/>
                <a:cs typeface="Calibri" panose="020F0502020204030204" pitchFamily="34" charset="0"/>
              </a:rPr>
              <a:t>تقوية الفهم الوطني والعمل ضد تأثيرات المناخ من خلال التوعية والتدابير العملية.</a:t>
            </a:r>
            <a:endParaRPr lang="ar-LB" sz="3200" kern="100" dirty="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DC58DAEC-82DC-43F4-A6B4-815E60248001}"/>
              </a:ext>
            </a:extLst>
          </p:cNvPr>
          <p:cNvSpPr/>
          <p:nvPr/>
        </p:nvSpPr>
        <p:spPr>
          <a:xfrm>
            <a:off x="15297446" y="2147580"/>
            <a:ext cx="4127812" cy="87553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Lorem ipsum dolor sit amet, consectetur adipiscing elit, sed do eiusmod tempor">
            <a:extLst>
              <a:ext uri="{FF2B5EF4-FFF2-40B4-BE49-F238E27FC236}">
                <a16:creationId xmlns:a16="http://schemas.microsoft.com/office/drawing/2014/main" id="{7383D3FD-E64A-47D5-A269-985832C72449}"/>
              </a:ext>
            </a:extLst>
          </p:cNvPr>
          <p:cNvSpPr txBox="1">
            <a:spLocks/>
          </p:cNvSpPr>
          <p:nvPr/>
        </p:nvSpPr>
        <p:spPr>
          <a:xfrm>
            <a:off x="15590211" y="2291364"/>
            <a:ext cx="3516474" cy="875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ctr" rtl="1" hangingPunct="1">
              <a:lnSpc>
                <a:spcPct val="100000"/>
              </a:lnSpc>
            </a:pPr>
            <a:r>
              <a:rPr lang="ar-LB" sz="32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ar-SA" sz="32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تحسين الممارسات</a:t>
            </a:r>
            <a:endParaRPr lang="ar-LB" sz="3200" dirty="0">
              <a:solidFill>
                <a:srgbClr val="FFFFFF"/>
              </a:solidFill>
            </a:endParaRPr>
          </a:p>
        </p:txBody>
      </p:sp>
      <p:sp>
        <p:nvSpPr>
          <p:cNvPr id="31" name="Lorem ipsum dolor sit amet, consectetur adipiscing elit, sed do eiusmod tempor">
            <a:extLst>
              <a:ext uri="{FF2B5EF4-FFF2-40B4-BE49-F238E27FC236}">
                <a16:creationId xmlns:a16="http://schemas.microsoft.com/office/drawing/2014/main" id="{D637F5AA-6AC5-43CC-A31D-798487779093}"/>
              </a:ext>
            </a:extLst>
          </p:cNvPr>
          <p:cNvSpPr txBox="1">
            <a:spLocks/>
          </p:cNvSpPr>
          <p:nvPr/>
        </p:nvSpPr>
        <p:spPr>
          <a:xfrm>
            <a:off x="15663324" y="3352543"/>
            <a:ext cx="3516474" cy="1861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r" rtl="1" hangingPunct="1">
              <a:lnSpc>
                <a:spcPct val="100000"/>
              </a:lnSpc>
            </a:pPr>
            <a:r>
              <a:rPr lang="ar-SA" sz="3200" kern="100" dirty="0">
                <a:solidFill>
                  <a:srgbClr val="FFFFFF"/>
                </a:solidFill>
                <a:latin typeface="Calibri" panose="020F0502020204030204" pitchFamily="34" charset="0"/>
                <a:ea typeface="Calibri" panose="020F0502020204030204" pitchFamily="34" charset="0"/>
                <a:cs typeface="Calibri" panose="020F0502020204030204" pitchFamily="34" charset="0"/>
              </a:rPr>
              <a:t>التركيز على جودة الهواء والماء من خلال برامج توعية شاملة</a:t>
            </a:r>
            <a:r>
              <a:rPr lang="en-US" sz="3200" kern="100"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lang="ar-LB" sz="3200" kern="100" dirty="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E0BE827E-6144-494C-A5E8-B16332EEDF5C}"/>
              </a:ext>
            </a:extLst>
          </p:cNvPr>
          <p:cNvSpPr/>
          <p:nvPr/>
        </p:nvSpPr>
        <p:spPr>
          <a:xfrm>
            <a:off x="10763076" y="2134870"/>
            <a:ext cx="4127812" cy="87553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Lorem ipsum dolor sit amet, consectetur adipiscing elit, sed do eiusmod tempor">
            <a:extLst>
              <a:ext uri="{FF2B5EF4-FFF2-40B4-BE49-F238E27FC236}">
                <a16:creationId xmlns:a16="http://schemas.microsoft.com/office/drawing/2014/main" id="{4B305A04-B4FE-4431-A784-EFA6B2BD5FB2}"/>
              </a:ext>
            </a:extLst>
          </p:cNvPr>
          <p:cNvSpPr txBox="1">
            <a:spLocks/>
          </p:cNvSpPr>
          <p:nvPr/>
        </p:nvSpPr>
        <p:spPr>
          <a:xfrm>
            <a:off x="11055841" y="2278654"/>
            <a:ext cx="3516474" cy="875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ctr" rtl="1" hangingPunct="1">
              <a:lnSpc>
                <a:spcPct val="100000"/>
              </a:lnSpc>
            </a:pPr>
            <a:r>
              <a:rPr lang="ar-LB" sz="32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ar-SA" sz="32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زيادة الوعي العام</a:t>
            </a:r>
            <a:endParaRPr lang="ar-LB" sz="3200" dirty="0">
              <a:solidFill>
                <a:srgbClr val="FFFFFF"/>
              </a:solidFill>
            </a:endParaRPr>
          </a:p>
        </p:txBody>
      </p:sp>
      <p:sp>
        <p:nvSpPr>
          <p:cNvPr id="34" name="Lorem ipsum dolor sit amet, consectetur adipiscing elit, sed do eiusmod tempor">
            <a:extLst>
              <a:ext uri="{FF2B5EF4-FFF2-40B4-BE49-F238E27FC236}">
                <a16:creationId xmlns:a16="http://schemas.microsoft.com/office/drawing/2014/main" id="{D548C20B-9C51-4EC4-A4AE-4B39B2D0A01B}"/>
              </a:ext>
            </a:extLst>
          </p:cNvPr>
          <p:cNvSpPr txBox="1">
            <a:spLocks/>
          </p:cNvSpPr>
          <p:nvPr/>
        </p:nvSpPr>
        <p:spPr>
          <a:xfrm>
            <a:off x="11055841" y="3392856"/>
            <a:ext cx="3516474" cy="1861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r" rtl="1" hangingPunct="1">
              <a:lnSpc>
                <a:spcPct val="100000"/>
              </a:lnSpc>
            </a:pPr>
            <a:r>
              <a:rPr lang="ar-SA" sz="3200" kern="100" dirty="0">
                <a:latin typeface="Calibri" panose="020F0502020204030204" pitchFamily="34" charset="0"/>
                <a:ea typeface="Calibri" panose="020F0502020204030204" pitchFamily="34" charset="0"/>
                <a:cs typeface="Calibri" panose="020F0502020204030204" pitchFamily="34" charset="0"/>
              </a:rPr>
              <a:t>الدعوة إلى التكيف مع تغير المناخ وتخفيف تأثيراته على جميع المستويات</a:t>
            </a:r>
            <a:r>
              <a:rPr lang="en-US" sz="3200" kern="100" dirty="0">
                <a:latin typeface="Calibri" panose="020F0502020204030204" pitchFamily="34" charset="0"/>
                <a:ea typeface="Calibri" panose="020F0502020204030204" pitchFamily="34" charset="0"/>
                <a:cs typeface="Calibri" panose="020F0502020204030204" pitchFamily="34" charset="0"/>
              </a:rPr>
              <a:t>.</a:t>
            </a:r>
            <a:endParaRPr lang="ar-LB" sz="3200" kern="100" dirty="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B59745DC-4262-43B0-B6EB-F3A529D5F81D}"/>
              </a:ext>
            </a:extLst>
          </p:cNvPr>
          <p:cNvSpPr/>
          <p:nvPr/>
        </p:nvSpPr>
        <p:spPr>
          <a:xfrm>
            <a:off x="19763461" y="5962494"/>
            <a:ext cx="4159255" cy="3488059"/>
          </a:xfrm>
          <a:prstGeom prst="rect">
            <a:avLst/>
          </a:prstGeom>
          <a:solidFill>
            <a:srgbClr val="4FB18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2" name="Rectangle 51">
            <a:extLst>
              <a:ext uri="{FF2B5EF4-FFF2-40B4-BE49-F238E27FC236}">
                <a16:creationId xmlns:a16="http://schemas.microsoft.com/office/drawing/2014/main" id="{6BEEC0F3-CC42-47CD-A658-1A24A4273EAC}"/>
              </a:ext>
            </a:extLst>
          </p:cNvPr>
          <p:cNvSpPr/>
          <p:nvPr/>
        </p:nvSpPr>
        <p:spPr>
          <a:xfrm>
            <a:off x="19802049" y="5983181"/>
            <a:ext cx="4127812" cy="87553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3" name="Rectangle 52">
            <a:extLst>
              <a:ext uri="{FF2B5EF4-FFF2-40B4-BE49-F238E27FC236}">
                <a16:creationId xmlns:a16="http://schemas.microsoft.com/office/drawing/2014/main" id="{1E3436E3-B1F2-4FBA-A7F6-F355DB489C6F}"/>
              </a:ext>
            </a:extLst>
          </p:cNvPr>
          <p:cNvSpPr/>
          <p:nvPr/>
        </p:nvSpPr>
        <p:spPr>
          <a:xfrm>
            <a:off x="15267106" y="5962494"/>
            <a:ext cx="4159255" cy="3488059"/>
          </a:xfrm>
          <a:prstGeom prst="rect">
            <a:avLst/>
          </a:prstGeom>
          <a:solidFill>
            <a:srgbClr val="4FB18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4" name="Rectangle 53">
            <a:extLst>
              <a:ext uri="{FF2B5EF4-FFF2-40B4-BE49-F238E27FC236}">
                <a16:creationId xmlns:a16="http://schemas.microsoft.com/office/drawing/2014/main" id="{1FB5B435-BB4A-44C2-9AE5-3707A4ED602C}"/>
              </a:ext>
            </a:extLst>
          </p:cNvPr>
          <p:cNvSpPr/>
          <p:nvPr/>
        </p:nvSpPr>
        <p:spPr>
          <a:xfrm>
            <a:off x="10726283" y="5962494"/>
            <a:ext cx="4141289" cy="3488059"/>
          </a:xfrm>
          <a:prstGeom prst="rect">
            <a:avLst/>
          </a:prstGeom>
          <a:solidFill>
            <a:srgbClr val="4FB18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5" name="Lorem ipsum dolor sit amet, consectetur adipiscing elit, sed do eiusmod tempor">
            <a:extLst>
              <a:ext uri="{FF2B5EF4-FFF2-40B4-BE49-F238E27FC236}">
                <a16:creationId xmlns:a16="http://schemas.microsoft.com/office/drawing/2014/main" id="{0DCAC347-F28C-480E-83B9-94FDAFB2FA32}"/>
              </a:ext>
            </a:extLst>
          </p:cNvPr>
          <p:cNvSpPr txBox="1">
            <a:spLocks/>
          </p:cNvSpPr>
          <p:nvPr/>
        </p:nvSpPr>
        <p:spPr>
          <a:xfrm>
            <a:off x="20081911" y="6126966"/>
            <a:ext cx="3516474" cy="875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ctr" rtl="1" hangingPunct="1">
              <a:lnSpc>
                <a:spcPct val="100000"/>
              </a:lnSpc>
            </a:pPr>
            <a:r>
              <a:rPr lang="ar-SA" sz="32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دمج المناخ في التعليم</a:t>
            </a:r>
            <a:endParaRPr lang="ar-LB" sz="3200" dirty="0">
              <a:solidFill>
                <a:srgbClr val="FFFFFF"/>
              </a:solidFill>
            </a:endParaRPr>
          </a:p>
        </p:txBody>
      </p:sp>
      <p:sp>
        <p:nvSpPr>
          <p:cNvPr id="56" name="Lorem ipsum dolor sit amet, consectetur adipiscing elit, sed do eiusmod tempor">
            <a:extLst>
              <a:ext uri="{FF2B5EF4-FFF2-40B4-BE49-F238E27FC236}">
                <a16:creationId xmlns:a16="http://schemas.microsoft.com/office/drawing/2014/main" id="{0368B0E8-9BD7-43CA-888D-B974047C09BE}"/>
              </a:ext>
            </a:extLst>
          </p:cNvPr>
          <p:cNvSpPr txBox="1">
            <a:spLocks/>
          </p:cNvSpPr>
          <p:nvPr/>
        </p:nvSpPr>
        <p:spPr>
          <a:xfrm>
            <a:off x="19825365" y="7292232"/>
            <a:ext cx="3773021" cy="1861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r" rtl="1" hangingPunct="1">
              <a:lnSpc>
                <a:spcPct val="100000"/>
              </a:lnSpc>
            </a:pPr>
            <a:r>
              <a:rPr lang="ar-SA" sz="3200" kern="100" dirty="0">
                <a:solidFill>
                  <a:srgbClr val="FFFFFF"/>
                </a:solidFill>
                <a:latin typeface="Calibri" panose="020F0502020204030204" pitchFamily="34" charset="0"/>
                <a:ea typeface="Calibri" panose="020F0502020204030204" pitchFamily="34" charset="0"/>
                <a:cs typeface="Calibri" panose="020F0502020204030204" pitchFamily="34" charset="0"/>
              </a:rPr>
              <a:t>دمج تغير المناخ في المناهج الدراسية والتعليم المبكر</a:t>
            </a:r>
            <a:r>
              <a:rPr lang="en-US" sz="3200" kern="100"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lang="ar-LB" sz="3200" kern="100" dirty="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09EAFD03-B51D-423B-8479-870A47CB5FB5}"/>
              </a:ext>
            </a:extLst>
          </p:cNvPr>
          <p:cNvSpPr/>
          <p:nvPr/>
        </p:nvSpPr>
        <p:spPr>
          <a:xfrm>
            <a:off x="15274130" y="5983181"/>
            <a:ext cx="4127812" cy="87553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8" name="Lorem ipsum dolor sit amet, consectetur adipiscing elit, sed do eiusmod tempor">
            <a:extLst>
              <a:ext uri="{FF2B5EF4-FFF2-40B4-BE49-F238E27FC236}">
                <a16:creationId xmlns:a16="http://schemas.microsoft.com/office/drawing/2014/main" id="{CF6BB05D-3FCB-4173-9369-7F0123CC8A17}"/>
              </a:ext>
            </a:extLst>
          </p:cNvPr>
          <p:cNvSpPr txBox="1">
            <a:spLocks/>
          </p:cNvSpPr>
          <p:nvPr/>
        </p:nvSpPr>
        <p:spPr>
          <a:xfrm>
            <a:off x="15566895" y="6126965"/>
            <a:ext cx="3516474" cy="875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ctr" rtl="1" hangingPunct="1">
              <a:lnSpc>
                <a:spcPct val="100000"/>
              </a:lnSpc>
            </a:pPr>
            <a:r>
              <a:rPr lang="ar-SA" sz="32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الاستعداد للكوارث</a:t>
            </a:r>
            <a:endParaRPr lang="ar-LB" sz="3200" dirty="0">
              <a:solidFill>
                <a:srgbClr val="FFFFFF"/>
              </a:solidFill>
            </a:endParaRPr>
          </a:p>
        </p:txBody>
      </p:sp>
      <p:sp>
        <p:nvSpPr>
          <p:cNvPr id="59" name="Lorem ipsum dolor sit amet, consectetur adipiscing elit, sed do eiusmod tempor">
            <a:extLst>
              <a:ext uri="{FF2B5EF4-FFF2-40B4-BE49-F238E27FC236}">
                <a16:creationId xmlns:a16="http://schemas.microsoft.com/office/drawing/2014/main" id="{66B7EE67-E6EB-4713-A3F0-6C0971EA2333}"/>
              </a:ext>
            </a:extLst>
          </p:cNvPr>
          <p:cNvSpPr txBox="1">
            <a:spLocks/>
          </p:cNvSpPr>
          <p:nvPr/>
        </p:nvSpPr>
        <p:spPr>
          <a:xfrm>
            <a:off x="15425874" y="7188144"/>
            <a:ext cx="3730608" cy="1861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r" rtl="1" hangingPunct="1">
              <a:lnSpc>
                <a:spcPct val="100000"/>
              </a:lnSpc>
            </a:pPr>
            <a:r>
              <a:rPr lang="ar-SA" sz="3200" kern="100" dirty="0">
                <a:solidFill>
                  <a:srgbClr val="FFFFFF"/>
                </a:solidFill>
                <a:latin typeface="Calibri" panose="020F0502020204030204" pitchFamily="34" charset="0"/>
                <a:ea typeface="Calibri" panose="020F0502020204030204" pitchFamily="34" charset="0"/>
                <a:cs typeface="Calibri" panose="020F0502020204030204" pitchFamily="34" charset="0"/>
              </a:rPr>
              <a:t>تطوير برامج لضمان سلامة الأطفال أثناء الكوارث المرتبطة بالمناخ</a:t>
            </a:r>
            <a:r>
              <a:rPr lang="en-US" sz="3200" kern="100"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lang="ar-LB" sz="3200" kern="100" dirty="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067B848C-E7D5-4A2E-9F98-670A1AFE1578}"/>
              </a:ext>
            </a:extLst>
          </p:cNvPr>
          <p:cNvSpPr/>
          <p:nvPr/>
        </p:nvSpPr>
        <p:spPr>
          <a:xfrm>
            <a:off x="10739760" y="5970471"/>
            <a:ext cx="4127812" cy="87553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1" name="Lorem ipsum dolor sit amet, consectetur adipiscing elit, sed do eiusmod tempor">
            <a:extLst>
              <a:ext uri="{FF2B5EF4-FFF2-40B4-BE49-F238E27FC236}">
                <a16:creationId xmlns:a16="http://schemas.microsoft.com/office/drawing/2014/main" id="{DFA467B0-1516-492A-BB59-F8AA34C9844D}"/>
              </a:ext>
            </a:extLst>
          </p:cNvPr>
          <p:cNvSpPr txBox="1">
            <a:spLocks/>
          </p:cNvSpPr>
          <p:nvPr/>
        </p:nvSpPr>
        <p:spPr>
          <a:xfrm>
            <a:off x="11049378" y="5925126"/>
            <a:ext cx="3516474" cy="875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ctr" rtl="1" hangingPunct="1">
              <a:lnSpc>
                <a:spcPct val="100000"/>
              </a:lnSpc>
            </a:pPr>
            <a:r>
              <a:rPr lang="ar-LB" sz="32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ar-SA" sz="32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استخدام وسائل الإعلام بفعالية</a:t>
            </a:r>
            <a:endParaRPr lang="ar-LB" sz="3200" dirty="0">
              <a:solidFill>
                <a:srgbClr val="FFFFFF"/>
              </a:solidFill>
            </a:endParaRPr>
          </a:p>
        </p:txBody>
      </p:sp>
      <p:sp>
        <p:nvSpPr>
          <p:cNvPr id="62" name="Lorem ipsum dolor sit amet, consectetur adipiscing elit, sed do eiusmod tempor">
            <a:extLst>
              <a:ext uri="{FF2B5EF4-FFF2-40B4-BE49-F238E27FC236}">
                <a16:creationId xmlns:a16="http://schemas.microsoft.com/office/drawing/2014/main" id="{D85D9A6F-0249-4FE7-A097-1781AB46AAEA}"/>
              </a:ext>
            </a:extLst>
          </p:cNvPr>
          <p:cNvSpPr txBox="1">
            <a:spLocks/>
          </p:cNvSpPr>
          <p:nvPr/>
        </p:nvSpPr>
        <p:spPr>
          <a:xfrm>
            <a:off x="11032525" y="7228457"/>
            <a:ext cx="3516474" cy="1861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r" rtl="1" hangingPunct="1">
              <a:lnSpc>
                <a:spcPct val="100000"/>
              </a:lnSpc>
            </a:pPr>
            <a:r>
              <a:rPr lang="ar-SA" sz="3200" kern="100" dirty="0">
                <a:solidFill>
                  <a:srgbClr val="FFFFFF"/>
                </a:solidFill>
                <a:latin typeface="Calibri" panose="020F0502020204030204" pitchFamily="34" charset="0"/>
                <a:ea typeface="Calibri" panose="020F0502020204030204" pitchFamily="34" charset="0"/>
                <a:cs typeface="Calibri" panose="020F0502020204030204" pitchFamily="34" charset="0"/>
              </a:rPr>
              <a:t>توعية الشباب حول تغير المناخ من خلال وسائل الإعلام والحملات العامة</a:t>
            </a:r>
            <a:r>
              <a:rPr lang="en-US" sz="3200" kern="100"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lang="ar-LB" sz="3200" kern="100" dirty="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3E65533F-C081-473A-BA1B-16DB36D683E5}"/>
              </a:ext>
            </a:extLst>
          </p:cNvPr>
          <p:cNvSpPr/>
          <p:nvPr/>
        </p:nvSpPr>
        <p:spPr>
          <a:xfrm>
            <a:off x="19756316" y="9668400"/>
            <a:ext cx="4159255" cy="3488059"/>
          </a:xfrm>
          <a:prstGeom prst="rect">
            <a:avLst/>
          </a:prstGeom>
          <a:solidFill>
            <a:srgbClr val="4FB18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4" name="Rectangle 63">
            <a:extLst>
              <a:ext uri="{FF2B5EF4-FFF2-40B4-BE49-F238E27FC236}">
                <a16:creationId xmlns:a16="http://schemas.microsoft.com/office/drawing/2014/main" id="{FA49A9E1-1E4D-4F47-98A3-F91B43B4471B}"/>
              </a:ext>
            </a:extLst>
          </p:cNvPr>
          <p:cNvSpPr/>
          <p:nvPr/>
        </p:nvSpPr>
        <p:spPr>
          <a:xfrm>
            <a:off x="19794904" y="9689087"/>
            <a:ext cx="4127812" cy="87553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5" name="Lorem ipsum dolor sit amet, consectetur adipiscing elit, sed do eiusmod tempor">
            <a:extLst>
              <a:ext uri="{FF2B5EF4-FFF2-40B4-BE49-F238E27FC236}">
                <a16:creationId xmlns:a16="http://schemas.microsoft.com/office/drawing/2014/main" id="{BEF1E621-47EF-47F1-897A-8C38324E17EE}"/>
              </a:ext>
            </a:extLst>
          </p:cNvPr>
          <p:cNvSpPr txBox="1">
            <a:spLocks/>
          </p:cNvSpPr>
          <p:nvPr/>
        </p:nvSpPr>
        <p:spPr>
          <a:xfrm>
            <a:off x="20074766" y="9832872"/>
            <a:ext cx="3516474" cy="875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ctr" rtl="1" hangingPunct="1">
              <a:lnSpc>
                <a:spcPct val="100000"/>
              </a:lnSpc>
            </a:pPr>
            <a:r>
              <a:rPr lang="ar-SA" sz="3200" b="1" kern="100" dirty="0">
                <a:solidFill>
                  <a:srgbClr val="FFFFFF"/>
                </a:solidFill>
                <a:latin typeface="Calibri" panose="020F0502020204030204" pitchFamily="34" charset="0"/>
                <a:ea typeface="Calibri" panose="020F0502020204030204" pitchFamily="34" charset="0"/>
                <a:cs typeface="Calibri" panose="020F0502020204030204" pitchFamily="34" charset="0"/>
              </a:rPr>
              <a:t>بناء القدرات</a:t>
            </a:r>
            <a:endParaRPr lang="ar-LB" sz="3200" dirty="0">
              <a:solidFill>
                <a:srgbClr val="FFFFFF"/>
              </a:solidFill>
            </a:endParaRPr>
          </a:p>
        </p:txBody>
      </p:sp>
      <p:sp>
        <p:nvSpPr>
          <p:cNvPr id="66" name="Lorem ipsum dolor sit amet, consectetur adipiscing elit, sed do eiusmod tempor">
            <a:extLst>
              <a:ext uri="{FF2B5EF4-FFF2-40B4-BE49-F238E27FC236}">
                <a16:creationId xmlns:a16="http://schemas.microsoft.com/office/drawing/2014/main" id="{028841A0-BF7A-4E97-8FBA-0DD3322AE658}"/>
              </a:ext>
            </a:extLst>
          </p:cNvPr>
          <p:cNvSpPr txBox="1">
            <a:spLocks/>
          </p:cNvSpPr>
          <p:nvPr/>
        </p:nvSpPr>
        <p:spPr>
          <a:xfrm>
            <a:off x="20074767" y="10998138"/>
            <a:ext cx="3516474" cy="1861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362185" rtl="0" latinLnBrk="0">
              <a:lnSpc>
                <a:spcPct val="80000"/>
              </a:lnSpc>
              <a:spcBef>
                <a:spcPts val="4700"/>
              </a:spcBef>
              <a:spcAft>
                <a:spcPts val="0"/>
              </a:spcAft>
              <a:buClrTx/>
              <a:buSzTx/>
              <a:buFontTx/>
              <a:buNone/>
              <a:tabLst/>
              <a:defRPr sz="6000" b="0" i="0" u="none" strike="noStrike" cap="all" spc="0" baseline="0">
                <a:solidFill>
                  <a:srgbClr val="FFF0DD"/>
                </a:solidFill>
                <a:uFillTx/>
                <a:latin typeface="Montefiore Pro Bold"/>
                <a:ea typeface="Montefiore Pro Bold"/>
                <a:cs typeface="Montefiore Pro Bold"/>
                <a:sym typeface="Montefiore Pr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r" rtl="1" hangingPunct="1">
              <a:lnSpc>
                <a:spcPct val="100000"/>
              </a:lnSpc>
            </a:pPr>
            <a:r>
              <a:rPr lang="ar-SA" sz="3200" kern="100" dirty="0">
                <a:solidFill>
                  <a:srgbClr val="FFFFFF"/>
                </a:solidFill>
                <a:latin typeface="Calibri" panose="020F0502020204030204" pitchFamily="34" charset="0"/>
                <a:ea typeface="Calibri" panose="020F0502020204030204" pitchFamily="34" charset="0"/>
                <a:cs typeface="Calibri" panose="020F0502020204030204" pitchFamily="34" charset="0"/>
              </a:rPr>
              <a:t>تعزيز الجهود البشرية والمجتمعية للتكيف مع المناخ</a:t>
            </a:r>
            <a:r>
              <a:rPr lang="en-US" sz="3200" kern="100"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lang="ar-LB" sz="3200" kern="100" dirty="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4AB62FD9-2944-48F7-9216-0F34CC5996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583" r="11304"/>
          <a:stretch/>
        </p:blipFill>
        <p:spPr>
          <a:xfrm>
            <a:off x="261257" y="3926092"/>
            <a:ext cx="10428276" cy="9380545"/>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Your journey begins here"/>
          <p:cNvSpPr txBox="1">
            <a:spLocks noGrp="1"/>
          </p:cNvSpPr>
          <p:nvPr>
            <p:ph type="body" idx="21"/>
          </p:nvPr>
        </p:nvSpPr>
        <p:spPr>
          <a:xfrm>
            <a:off x="5494154" y="8228405"/>
            <a:ext cx="12851446" cy="5177828"/>
          </a:xfrm>
          <a:prstGeom prst="rect">
            <a:avLst/>
          </a:prstGeom>
        </p:spPr>
        <p:txBody>
          <a:bodyPr/>
          <a:lstStyle/>
          <a:p>
            <a:pPr algn="ctr" rtl="1">
              <a:lnSpc>
                <a:spcPct val="100000"/>
              </a:lnSpc>
            </a:pPr>
            <a:r>
              <a:rPr lang="ar-SA" b="1" kern="100" dirty="0">
                <a:effectLst/>
                <a:latin typeface="Calibri" panose="020F0502020204030204" pitchFamily="34" charset="0"/>
                <a:ea typeface="Calibri" panose="020F0502020204030204" pitchFamily="34" charset="0"/>
                <a:cs typeface="Calibri" panose="020F0502020204030204" pitchFamily="34" charset="0"/>
              </a:rPr>
              <a:t> الشبكة العربية لتنمية الطفولة المبكرة</a:t>
            </a:r>
            <a:br>
              <a:rPr lang="en-US" b="1" kern="100" dirty="0">
                <a:effectLst/>
                <a:latin typeface="Calibri" panose="020F0502020204030204" pitchFamily="34" charset="0"/>
                <a:ea typeface="Calibri" panose="020F0502020204030204" pitchFamily="34" charset="0"/>
                <a:cs typeface="Calibri" panose="020F0502020204030204" pitchFamily="34" charset="0"/>
              </a:rPr>
            </a:br>
            <a:r>
              <a:rPr lang="en-US" kern="100" dirty="0">
                <a:effectLst/>
                <a:latin typeface="Calibri" panose="020F0502020204030204" pitchFamily="34" charset="0"/>
                <a:ea typeface="Calibri" panose="020F0502020204030204" pitchFamily="34" charset="0"/>
                <a:cs typeface="Calibri" panose="020F0502020204030204" pitchFamily="34" charset="0"/>
              </a:rPr>
              <a:t>ANECD</a:t>
            </a:r>
            <a:br>
              <a:rPr lang="en-US" b="1" kern="100" dirty="0">
                <a:effectLst/>
                <a:latin typeface="Calibri" panose="020F0502020204030204" pitchFamily="34" charset="0"/>
                <a:ea typeface="Calibri" panose="020F0502020204030204" pitchFamily="34" charset="0"/>
                <a:cs typeface="Calibri" panose="020F0502020204030204" pitchFamily="34" charset="0"/>
              </a:rPr>
            </a:br>
            <a:endParaRPr lang="ar-LB" b="1" kern="100" dirty="0">
              <a:latin typeface="Calibri" panose="020F0502020204030204" pitchFamily="34" charset="0"/>
              <a:ea typeface="Calibri" panose="020F0502020204030204" pitchFamily="34" charset="0"/>
              <a:cs typeface="Calibri" panose="020F0502020204030204" pitchFamily="34" charset="0"/>
            </a:endParaRPr>
          </a:p>
          <a:p>
            <a:pPr algn="r" rtl="1">
              <a:lnSpc>
                <a:spcPct val="100000"/>
              </a:lnSpc>
            </a:pPr>
            <a:r>
              <a:rPr lang="ar-LB" sz="3600" b="1" kern="100" dirty="0">
                <a:latin typeface="Calibri" panose="020F0502020204030204" pitchFamily="34" charset="0"/>
                <a:ea typeface="Calibri" panose="020F0502020204030204" pitchFamily="34" charset="0"/>
                <a:cs typeface="Calibri" panose="020F0502020204030204" pitchFamily="34" charset="0"/>
              </a:rPr>
              <a:t>الباحث الرئيسي: د.عبد المسيح سمعان</a:t>
            </a:r>
            <a:endParaRPr lang="en-US" sz="3600" b="1" kern="100" dirty="0">
              <a:latin typeface="Calibri" panose="020F0502020204030204" pitchFamily="34" charset="0"/>
              <a:ea typeface="Calibri" panose="020F0502020204030204" pitchFamily="34" charset="0"/>
              <a:cs typeface="Calibri" panose="020F0502020204030204" pitchFamily="34" charset="0"/>
            </a:endParaRPr>
          </a:p>
          <a:p>
            <a:pPr rtl="1">
              <a:lnSpc>
                <a:spcPct val="100000"/>
              </a:lnSpc>
            </a:pPr>
            <a:r>
              <a:rPr lang="ar-LB" sz="3600" b="1" kern="100" dirty="0">
                <a:effectLst/>
                <a:latin typeface="Calibri" panose="020F0502020204030204" pitchFamily="34" charset="0"/>
                <a:ea typeface="Calibri" panose="020F0502020204030204" pitchFamily="34" charset="0"/>
                <a:cs typeface="Calibri" panose="020F0502020204030204" pitchFamily="34" charset="0"/>
              </a:rPr>
              <a:t>تقديم</a:t>
            </a:r>
            <a:r>
              <a:rPr lang="en-US" sz="3600" b="1" kern="100" dirty="0">
                <a:effectLst/>
                <a:latin typeface="Calibri" panose="020F0502020204030204" pitchFamily="34" charset="0"/>
                <a:ea typeface="Calibri" panose="020F0502020204030204" pitchFamily="34" charset="0"/>
                <a:cs typeface="Calibri" panose="020F0502020204030204" pitchFamily="34" charset="0"/>
              </a:rPr>
              <a:t> </a:t>
            </a:r>
            <a:r>
              <a:rPr lang="ar-LB" sz="3600" b="1" kern="100" dirty="0">
                <a:effectLst/>
                <a:latin typeface="Calibri" panose="020F0502020204030204" pitchFamily="34" charset="0"/>
                <a:ea typeface="Calibri" panose="020F0502020204030204" pitchFamily="34" charset="0"/>
                <a:cs typeface="Calibri" panose="020F0502020204030204" pitchFamily="34" charset="0"/>
              </a:rPr>
              <a:t>: الباحث المشارك الدكتور عامر الع</a:t>
            </a:r>
            <a:r>
              <a:rPr lang="ar-OM" sz="3600" b="1" kern="100" dirty="0">
                <a:effectLst/>
                <a:latin typeface="Calibri" panose="020F0502020204030204" pitchFamily="34" charset="0"/>
                <a:ea typeface="Calibri" panose="020F0502020204030204" pitchFamily="34" charset="0"/>
                <a:cs typeface="Calibri" panose="020F0502020204030204" pitchFamily="34" charset="0"/>
              </a:rPr>
              <a:t>ي</a:t>
            </a:r>
            <a:r>
              <a:rPr lang="ar-LB" sz="3600" b="1" kern="100" dirty="0">
                <a:effectLst/>
                <a:latin typeface="Calibri" panose="020F0502020204030204" pitchFamily="34" charset="0"/>
                <a:ea typeface="Calibri" panose="020F0502020204030204" pitchFamily="34" charset="0"/>
                <a:cs typeface="Calibri" panose="020F0502020204030204" pitchFamily="34" charset="0"/>
              </a:rPr>
              <a:t>سري</a:t>
            </a:r>
            <a:endParaRPr lang="ar-LB" sz="3600" b="1" kern="100" dirty="0">
              <a:latin typeface="Calibri" panose="020F0502020204030204" pitchFamily="34" charset="0"/>
              <a:ea typeface="Calibri" panose="020F0502020204030204" pitchFamily="34" charset="0"/>
              <a:cs typeface="Calibri" panose="020F0502020204030204" pitchFamily="34" charset="0"/>
            </a:endParaRPr>
          </a:p>
          <a:p>
            <a:pPr algn="r" rtl="1">
              <a:lnSpc>
                <a:spcPct val="100000"/>
              </a:lnSpc>
            </a:pPr>
            <a:r>
              <a:rPr lang="ar-LB" sz="3600" b="1" kern="100" dirty="0">
                <a:effectLst/>
                <a:latin typeface="Calibri" panose="020F0502020204030204" pitchFamily="34" charset="0"/>
                <a:ea typeface="Calibri" panose="020F0502020204030204" pitchFamily="34" charset="0"/>
                <a:cs typeface="Calibri" panose="020F0502020204030204" pitchFamily="34" charset="0"/>
              </a:rPr>
              <a:t>اعداد: الباحثة المشاركة د. فاتن السكافي</a:t>
            </a:r>
            <a:endParaRPr lang="en-US" sz="3600" b="1" kern="100" dirty="0">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00000"/>
              </a:lnSpc>
            </a:pPr>
            <a:br>
              <a:rPr lang="en-US" sz="3600" b="1" kern="100" dirty="0">
                <a:effectLst/>
                <a:latin typeface="Calibri" panose="020F0502020204030204" pitchFamily="34" charset="0"/>
                <a:ea typeface="Calibri" panose="020F0502020204030204" pitchFamily="34" charset="0"/>
                <a:cs typeface="Calibri" panose="020F0502020204030204" pitchFamily="34" charset="0"/>
              </a:rPr>
            </a:br>
            <a:r>
              <a:rPr lang="en-US" sz="3600" kern="100" dirty="0">
                <a:effectLst/>
                <a:latin typeface="Calibri" panose="020F0502020204030204" pitchFamily="34" charset="0"/>
                <a:ea typeface="Calibri" panose="020F0502020204030204" pitchFamily="34" charset="0"/>
                <a:cs typeface="Calibri" panose="020F0502020204030204" pitchFamily="34" charset="0"/>
              </a:rPr>
              <a:t>2023-2024</a:t>
            </a: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a:p>
            <a:pPr algn="ctr"/>
            <a:endParaRPr dirty="0"/>
          </a:p>
        </p:txBody>
      </p:sp>
      <p:sp>
        <p:nvSpPr>
          <p:cNvPr id="227" name="TITLE EXAMPLE HERE"/>
          <p:cNvSpPr txBox="1">
            <a:spLocks noGrp="1"/>
          </p:cNvSpPr>
          <p:nvPr>
            <p:ph type="body" idx="22"/>
          </p:nvPr>
        </p:nvSpPr>
        <p:spPr>
          <a:xfrm>
            <a:off x="4469363" y="2622142"/>
            <a:ext cx="14602447" cy="4715090"/>
          </a:xfrm>
          <a:prstGeom prst="rect">
            <a:avLst/>
          </a:prstGeom>
        </p:spPr>
        <p:txBody>
          <a:bodyPr/>
          <a:lstStyle/>
          <a:p>
            <a:pPr algn="ctr">
              <a:lnSpc>
                <a:spcPct val="100000"/>
              </a:lnSpc>
            </a:pPr>
            <a:r>
              <a:rPr lang="ar-SA" sz="7200" b="1" kern="100" dirty="0">
                <a:effectLst/>
                <a:latin typeface="Tajawal" panose="00000500000000000000" pitchFamily="2" charset="-78"/>
                <a:ea typeface="Calibri" panose="020F0502020204030204" pitchFamily="34" charset="0"/>
                <a:cs typeface="Tajawal" panose="00000500000000000000" pitchFamily="2" charset="-78"/>
              </a:rPr>
              <a:t>معرفة وممارسات الآباء ومقدمي الرعاية حول تأثير أزمة </a:t>
            </a:r>
            <a:r>
              <a:rPr lang="ar-LB" sz="7200" b="1" kern="100" dirty="0">
                <a:effectLst/>
                <a:latin typeface="Tajawal" panose="00000500000000000000" pitchFamily="2" charset="-78"/>
                <a:ea typeface="Calibri" panose="020F0502020204030204" pitchFamily="34" charset="0"/>
                <a:cs typeface="Tajawal" panose="00000500000000000000" pitchFamily="2" charset="-78"/>
              </a:rPr>
              <a:t>تغيّر </a:t>
            </a:r>
            <a:r>
              <a:rPr lang="ar-SA" sz="7200" b="1" kern="100" dirty="0">
                <a:effectLst/>
                <a:latin typeface="Tajawal" panose="00000500000000000000" pitchFamily="2" charset="-78"/>
                <a:ea typeface="Calibri" panose="020F0502020204030204" pitchFamily="34" charset="0"/>
                <a:cs typeface="Tajawal" panose="00000500000000000000" pitchFamily="2" charset="-78"/>
              </a:rPr>
              <a:t>المناخ على الأطفال دون سن الخامسة في ست دول عربية</a:t>
            </a:r>
            <a:endParaRPr lang="ar-LB" sz="7200" b="1" kern="100" dirty="0">
              <a:effectLst/>
              <a:latin typeface="Tajawal" panose="00000500000000000000" pitchFamily="2" charset="-78"/>
              <a:ea typeface="Calibri" panose="020F0502020204030204" pitchFamily="34" charset="0"/>
              <a:cs typeface="Tajawal" panose="00000500000000000000" pitchFamily="2" charset="-78"/>
            </a:endParaRPr>
          </a:p>
        </p:txBody>
      </p:sp>
      <p:cxnSp>
        <p:nvCxnSpPr>
          <p:cNvPr id="5" name="Straight Connector 4">
            <a:extLst>
              <a:ext uri="{FF2B5EF4-FFF2-40B4-BE49-F238E27FC236}">
                <a16:creationId xmlns:a16="http://schemas.microsoft.com/office/drawing/2014/main" id="{EC9A596E-91B6-448A-AF92-EA6D79D386E3}"/>
              </a:ext>
            </a:extLst>
          </p:cNvPr>
          <p:cNvCxnSpPr>
            <a:cxnSpLocks/>
          </p:cNvCxnSpPr>
          <p:nvPr/>
        </p:nvCxnSpPr>
        <p:spPr>
          <a:xfrm>
            <a:off x="3503625" y="7613771"/>
            <a:ext cx="16854236" cy="0"/>
          </a:xfrm>
          <a:prstGeom prst="line">
            <a:avLst/>
          </a:prstGeom>
          <a:noFill/>
          <a:ln w="12700" cap="flat">
            <a:solidFill>
              <a:srgbClr val="EEA06F"/>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569E5-3FF5-757F-7B4F-EF8CB55E9C6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823E2B0-9388-8E14-BC64-A1363D740F1A}"/>
              </a:ext>
            </a:extLst>
          </p:cNvPr>
          <p:cNvSpPr txBox="1"/>
          <p:nvPr/>
        </p:nvSpPr>
        <p:spPr>
          <a:xfrm>
            <a:off x="1586205" y="2911151"/>
            <a:ext cx="11103428" cy="65383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400" b="1" dirty="0"/>
              <a:t>يعد د. عبد المسيح سمعان، الباحث الرئيسي لهذه الدراسة،  أستاذ التربية البيئية بجامعة عين شمس ومقرر لجنة الجغرافيا والبيئة بالمجلس الأعلى للثقافة، من أبرز خبراء البيئة في مصر والعالم العربي. يتميز بخبرته الواسعة في مجال العلوم البيئية منذ عام 1988، ودوره البارز في تصحيح المفاهيم البيئية الخاطئة وتعزيز التوعية البيئية. كما أشرف على العديد من الرسائل العلمية والماجستير والدكتوراه، ويُشهد له بالكفاءة والانضباط في مجال عمله.</a:t>
            </a:r>
            <a:endParaRPr lang="en-US" sz="4400" b="1" dirty="0"/>
          </a:p>
        </p:txBody>
      </p:sp>
    </p:spTree>
    <p:extLst>
      <p:ext uri="{BB962C8B-B14F-4D97-AF65-F5344CB8AC3E}">
        <p14:creationId xmlns:p14="http://schemas.microsoft.com/office/powerpoint/2010/main" val="222755687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6DE2E3-2DB5-4820-9573-E41BD94AB503}"/>
              </a:ext>
            </a:extLst>
          </p:cNvPr>
          <p:cNvSpPr/>
          <p:nvPr/>
        </p:nvSpPr>
        <p:spPr>
          <a:xfrm>
            <a:off x="2649893" y="3931689"/>
            <a:ext cx="18549257" cy="862148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9" name="Your journey begins here"/>
          <p:cNvSpPr txBox="1">
            <a:spLocks noGrp="1"/>
          </p:cNvSpPr>
          <p:nvPr>
            <p:ph type="body" idx="21"/>
          </p:nvPr>
        </p:nvSpPr>
        <p:spPr>
          <a:xfrm>
            <a:off x="4404048" y="5144148"/>
            <a:ext cx="15803919" cy="6196568"/>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a:lstStyle/>
          <a:p>
            <a:pPr algn="just" rtl="1">
              <a:lnSpc>
                <a:spcPct val="100000"/>
              </a:lnSpc>
            </a:pPr>
            <a:r>
              <a:rPr lang="ar-LB" sz="4400" dirty="0"/>
              <a:t>تشهد التغيرات المناخية تأثيرات متزايدة على البيئة والحياة اليومية، مما يضع الأطفال ضمن الفئات الأكثر تضررًا نظرًا لحساسيتهم العالية للتغيرات البيئية. </a:t>
            </a:r>
          </a:p>
          <a:p>
            <a:pPr algn="just" rtl="1">
              <a:lnSpc>
                <a:spcPct val="100000"/>
              </a:lnSpc>
            </a:pPr>
            <a:endParaRPr lang="ar-LB" sz="4400" dirty="0"/>
          </a:p>
          <a:p>
            <a:pPr algn="just" rtl="1">
              <a:lnSpc>
                <a:spcPct val="100000"/>
              </a:lnSpc>
            </a:pPr>
            <a:r>
              <a:rPr lang="ar-LB" sz="4400" dirty="0"/>
              <a:t>في هذا السياق، يلعب الأهل ومقدمو الرعاية دورًا حاسمًا في توجيه الأطفال نحو فهم هذه الأزمة وتبني سلوكيات صحية ومستدامة.</a:t>
            </a:r>
          </a:p>
          <a:p>
            <a:pPr algn="just" rtl="1">
              <a:lnSpc>
                <a:spcPct val="100000"/>
              </a:lnSpc>
            </a:pPr>
            <a:endParaRPr lang="ar-LB" sz="4400" dirty="0"/>
          </a:p>
          <a:p>
            <a:pPr algn="just" rtl="1">
              <a:lnSpc>
                <a:spcPct val="100000"/>
              </a:lnSpc>
            </a:pPr>
            <a:r>
              <a:rPr lang="ar-LB" sz="4400" dirty="0"/>
              <a:t> تعتمد هذه الدراسة على استبيان يركز على مدى معرفة الأهل والمربين بالتغيرات المناخية وتأثيراتها، وكيفية إدماجهم لأطفالهم في جهود التكيف والتوعية. تسعى الدراسة إلى فهم مستوى وعيهم وأدوارهم في مواجهة هذه التحديات التي تؤثر بشكل مباشر على صحة الأطفال ورفاههم.</a:t>
            </a:r>
            <a:endParaRPr sz="4400" dirty="0"/>
          </a:p>
        </p:txBody>
      </p:sp>
      <p:sp>
        <p:nvSpPr>
          <p:cNvPr id="230" name="TITLE EXAMPLE HERE"/>
          <p:cNvSpPr txBox="1">
            <a:spLocks noGrp="1"/>
          </p:cNvSpPr>
          <p:nvPr>
            <p:ph type="body" idx="22"/>
          </p:nvPr>
        </p:nvSpPr>
        <p:spPr>
          <a:xfrm>
            <a:off x="4952048" y="1943100"/>
            <a:ext cx="13632981" cy="1149033"/>
          </a:xfrm>
          <a:prstGeom prst="rect">
            <a:avLst/>
          </a:prstGeom>
          <a:ln>
            <a:noFill/>
          </a:ln>
        </p:spPr>
        <p:txBody>
          <a:bodyPr/>
          <a:lstStyle/>
          <a:p>
            <a:pPr algn="ctr"/>
            <a:r>
              <a:rPr lang="ar-LB" sz="8000" b="1" dirty="0">
                <a:latin typeface="Tajawal" panose="00000500000000000000" pitchFamily="2" charset="-78"/>
                <a:cs typeface="Tajawal" panose="00000500000000000000" pitchFamily="2" charset="-78"/>
              </a:rPr>
              <a:t>مقدمة</a:t>
            </a:r>
            <a:endParaRPr sz="8000" b="1" dirty="0">
              <a:latin typeface="Tajawal" panose="00000500000000000000" pitchFamily="2" charset="-78"/>
              <a:cs typeface="Tajawal" panose="00000500000000000000" pitchFamily="2" charset="-78"/>
            </a:endParaRPr>
          </a:p>
        </p:txBody>
      </p:sp>
      <p:sp>
        <p:nvSpPr>
          <p:cNvPr id="5" name="Oval 4">
            <a:extLst>
              <a:ext uri="{FF2B5EF4-FFF2-40B4-BE49-F238E27FC236}">
                <a16:creationId xmlns:a16="http://schemas.microsoft.com/office/drawing/2014/main" id="{BB1DA9F9-4996-4DBE-B017-190B9049A647}"/>
              </a:ext>
            </a:extLst>
          </p:cNvPr>
          <p:cNvSpPr/>
          <p:nvPr/>
        </p:nvSpPr>
        <p:spPr>
          <a:xfrm>
            <a:off x="20425681" y="4841033"/>
            <a:ext cx="1347065" cy="1347065"/>
          </a:xfrm>
          <a:prstGeom prst="ellipse">
            <a:avLst/>
          </a:prstGeom>
          <a:solidFill>
            <a:srgbClr val="F8DC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082A66F9-8496-4E5E-BB67-11276E27F0AF}"/>
              </a:ext>
            </a:extLst>
          </p:cNvPr>
          <p:cNvSpPr/>
          <p:nvPr/>
        </p:nvSpPr>
        <p:spPr>
          <a:xfrm>
            <a:off x="20425681" y="6895366"/>
            <a:ext cx="1347065" cy="1347065"/>
          </a:xfrm>
          <a:prstGeom prst="ellipse">
            <a:avLst/>
          </a:prstGeom>
          <a:solidFill>
            <a:srgbClr val="F8DC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Oval 6">
            <a:extLst>
              <a:ext uri="{FF2B5EF4-FFF2-40B4-BE49-F238E27FC236}">
                <a16:creationId xmlns:a16="http://schemas.microsoft.com/office/drawing/2014/main" id="{F5833832-88D3-49BC-910B-8DA9A5AF3FB4}"/>
              </a:ext>
            </a:extLst>
          </p:cNvPr>
          <p:cNvSpPr/>
          <p:nvPr/>
        </p:nvSpPr>
        <p:spPr>
          <a:xfrm>
            <a:off x="20425682" y="9151775"/>
            <a:ext cx="1347065" cy="1347065"/>
          </a:xfrm>
          <a:prstGeom prst="ellipse">
            <a:avLst/>
          </a:prstGeom>
          <a:solidFill>
            <a:srgbClr val="F8DC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EXAMPLE HERE"/>
          <p:cNvSpPr txBox="1">
            <a:spLocks noGrp="1"/>
          </p:cNvSpPr>
          <p:nvPr>
            <p:ph type="body" idx="21"/>
          </p:nvPr>
        </p:nvSpPr>
        <p:spPr>
          <a:xfrm>
            <a:off x="4261195" y="5999625"/>
            <a:ext cx="12440602" cy="1358321"/>
          </a:xfrm>
          <a:prstGeom prst="rect">
            <a:avLst/>
          </a:prstGeom>
        </p:spPr>
        <p:txBody>
          <a:bodyPr/>
          <a:lstStyle/>
          <a:p>
            <a:pPr algn="r"/>
            <a:r>
              <a:rPr lang="ar-LB" sz="9600" b="1" dirty="0">
                <a:latin typeface="Tajawal" panose="00000500000000000000" pitchFamily="2" charset="-78"/>
                <a:cs typeface="Tajawal" panose="00000500000000000000" pitchFamily="2" charset="-78"/>
              </a:rPr>
              <a:t>أزمة تغيّر المناخ</a:t>
            </a:r>
            <a:endParaRPr sz="9600" b="1" dirty="0">
              <a:latin typeface="Tajawal" panose="00000500000000000000" pitchFamily="2" charset="-78"/>
              <a:cs typeface="Tajawal" panose="00000500000000000000" pitchFamily="2" charset="-78"/>
            </a:endParaRPr>
          </a:p>
        </p:txBody>
      </p:sp>
      <p:sp>
        <p:nvSpPr>
          <p:cNvPr id="234" name="Lorem ipsum dolor sit amet, consectetur adipiscing elit. Praesent consectetur lectus nec ullamcorper commodo. Fusce id blandit dui."/>
          <p:cNvSpPr txBox="1">
            <a:spLocks noGrp="1"/>
          </p:cNvSpPr>
          <p:nvPr>
            <p:ph type="body" idx="23"/>
          </p:nvPr>
        </p:nvSpPr>
        <p:spPr>
          <a:xfrm>
            <a:off x="3228391" y="10856753"/>
            <a:ext cx="13473405" cy="2652060"/>
          </a:xfrm>
          <a:prstGeom prst="rect">
            <a:avLst/>
          </a:prstGeom>
        </p:spPr>
        <p:txBody>
          <a:bodyPr/>
          <a:lstStyle/>
          <a:p>
            <a:pPr algn="just" rtl="1"/>
            <a:r>
              <a:rPr lang="ar-LB" sz="3600" dirty="0"/>
              <a:t>العالم العربي يتأثر بشكل خاص بتغير المناخ نظرًا لطبيعته الصحراوية وشح موارده المائية. تواجه العديد من الدول العربية تحديات كبرى تشمل درجات الحرارة المرتفعة، قلة الأمطار، وتراجع الموارد الطبيعية، مما يزيد من حدّة الآثار السلبية لتغيّر المناخ (ضياء رشوان، 2022).</a:t>
            </a:r>
          </a:p>
          <a:p>
            <a:endParaRPr dirty="0"/>
          </a:p>
        </p:txBody>
      </p:sp>
      <p:sp>
        <p:nvSpPr>
          <p:cNvPr id="236" name="Lorem ipsum dolor sit amet, consectetur adipiscing elit. Praesent consectetur lectus nec ullamcorper commodo. Fusce id blandit dui."/>
          <p:cNvSpPr txBox="1">
            <a:spLocks noGrp="1"/>
          </p:cNvSpPr>
          <p:nvPr>
            <p:ph type="body" idx="25"/>
          </p:nvPr>
        </p:nvSpPr>
        <p:spPr>
          <a:xfrm>
            <a:off x="3228392" y="7773302"/>
            <a:ext cx="13473404" cy="2475598"/>
          </a:xfrm>
          <a:prstGeom prst="rect">
            <a:avLst/>
          </a:prstGeom>
        </p:spPr>
        <p:txBody>
          <a:bodyPr/>
          <a:lstStyle/>
          <a:p>
            <a:pPr algn="just" rtl="1"/>
            <a:r>
              <a:rPr lang="en-US" sz="1600" dirty="0">
                <a:effectLst/>
                <a:latin typeface="Calibri" panose="020F0502020204030204" pitchFamily="34" charset="0"/>
                <a:ea typeface="Calibri" panose="020F0502020204030204" pitchFamily="34" charset="0"/>
              </a:rPr>
              <a:t> </a:t>
            </a:r>
            <a:r>
              <a:rPr lang="ar-LB" sz="3600" dirty="0"/>
              <a:t>يعتبر تغيّر المناخ مشكلة عالمية تؤثر على جميع البلدان، وليس فقط على مناطق محدّدة. يتمثل هذا التغيّر في اضطرابات في الأنماط المناخية المعتادة مثل درجات الحرارة، الرياح، وهطول الأمطار. على الرغم من أن بعض العوامل الطبيعية مثل التأثيرات الفلكيّة والنظام الشمسي تساهم في هذه التغيّرات، إلا أن الأنشطة البشرية تعتبر العامل الأكبر. </a:t>
            </a:r>
          </a:p>
          <a:p>
            <a:endParaRPr dirty="0"/>
          </a:p>
        </p:txBody>
      </p:sp>
      <p:sp>
        <p:nvSpPr>
          <p:cNvPr id="6" name="TITLE EXAMPLE HERE">
            <a:extLst>
              <a:ext uri="{FF2B5EF4-FFF2-40B4-BE49-F238E27FC236}">
                <a16:creationId xmlns:a16="http://schemas.microsoft.com/office/drawing/2014/main" id="{EC3517D5-68AC-4278-9567-BAB47A35805C}"/>
              </a:ext>
            </a:extLst>
          </p:cNvPr>
          <p:cNvSpPr txBox="1">
            <a:spLocks/>
          </p:cNvSpPr>
          <p:nvPr/>
        </p:nvSpPr>
        <p:spPr>
          <a:xfrm>
            <a:off x="4697485" y="1733529"/>
            <a:ext cx="19686515" cy="2705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marL="0" marR="0" indent="0" algn="l" defTabSz="362185" rtl="0" latinLnBrk="0">
              <a:lnSpc>
                <a:spcPct val="80000"/>
              </a:lnSpc>
              <a:spcBef>
                <a:spcPts val="4700"/>
              </a:spcBef>
              <a:spcAft>
                <a:spcPts val="0"/>
              </a:spcAft>
              <a:buClrTx/>
              <a:buSzTx/>
              <a:buFontTx/>
              <a:buNone/>
              <a:tabLst/>
              <a:defRPr sz="26000" b="0" i="0" u="none" strike="noStrike" cap="none" spc="0" baseline="0">
                <a:solidFill>
                  <a:srgbClr val="FFF0DD"/>
                </a:solidFill>
                <a:uFillTx/>
                <a:latin typeface="Manuka Bold"/>
                <a:ea typeface="Manuka Bold"/>
                <a:cs typeface="Manuka Bold"/>
                <a:sym typeface="Manuka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algn="ctr" hangingPunct="1"/>
            <a:r>
              <a:rPr lang="ar-LB" sz="19900" b="1" dirty="0">
                <a:solidFill>
                  <a:srgbClr val="485DC8"/>
                </a:solidFill>
                <a:latin typeface="Tajawal" panose="00000500000000000000" pitchFamily="2" charset="-78"/>
                <a:cs typeface="Tajawal" panose="00000500000000000000" pitchFamily="2" charset="-78"/>
              </a:rPr>
              <a:t>أزمة تغيّر المناخ</a:t>
            </a:r>
          </a:p>
        </p:txBody>
      </p:sp>
      <p:pic>
        <p:nvPicPr>
          <p:cNvPr id="3" name="Picture 2">
            <a:extLst>
              <a:ext uri="{FF2B5EF4-FFF2-40B4-BE49-F238E27FC236}">
                <a16:creationId xmlns:a16="http://schemas.microsoft.com/office/drawing/2014/main" id="{106E84E8-6334-4000-B49C-3167D75777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53" t="-250" r="9551" b="250"/>
          <a:stretch/>
        </p:blipFill>
        <p:spPr>
          <a:xfrm>
            <a:off x="17306730" y="7682981"/>
            <a:ext cx="6728437" cy="582583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1DC65AD-9C65-4FE9-8728-044545398ADD}"/>
              </a:ext>
            </a:extLst>
          </p:cNvPr>
          <p:cNvSpPr/>
          <p:nvPr/>
        </p:nvSpPr>
        <p:spPr>
          <a:xfrm>
            <a:off x="15059609" y="2207322"/>
            <a:ext cx="8891666"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ectangle 1">
            <a:extLst>
              <a:ext uri="{FF2B5EF4-FFF2-40B4-BE49-F238E27FC236}">
                <a16:creationId xmlns:a16="http://schemas.microsoft.com/office/drawing/2014/main" id="{AA70EA4A-4131-4653-8589-950FBA8B14E1}"/>
              </a:ext>
            </a:extLst>
          </p:cNvPr>
          <p:cNvSpPr/>
          <p:nvPr/>
        </p:nvSpPr>
        <p:spPr>
          <a:xfrm>
            <a:off x="783771" y="309576"/>
            <a:ext cx="23323631" cy="1873787"/>
          </a:xfrm>
          <a:prstGeom prst="rect">
            <a:avLst/>
          </a:prstGeom>
          <a:solidFill>
            <a:srgbClr val="41927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41" name="TITLE EXAMPLE HERE"/>
          <p:cNvSpPr txBox="1">
            <a:spLocks noGrp="1"/>
          </p:cNvSpPr>
          <p:nvPr>
            <p:ph type="body" idx="21"/>
          </p:nvPr>
        </p:nvSpPr>
        <p:spPr>
          <a:xfrm>
            <a:off x="3394171" y="673829"/>
            <a:ext cx="15304375" cy="1253677"/>
          </a:xfrm>
          <a:prstGeom prst="rect">
            <a:avLst/>
          </a:prstGeom>
        </p:spPr>
        <p:txBody>
          <a:bodyPr/>
          <a:lstStyle/>
          <a:p>
            <a:pPr algn="r"/>
            <a:r>
              <a:rPr lang="ar-LB" sz="8800" b="1" dirty="0">
                <a:latin typeface="Tajawal" panose="00000500000000000000" pitchFamily="2" charset="-78"/>
                <a:cs typeface="Tajawal" panose="00000500000000000000" pitchFamily="2" charset="-78"/>
              </a:rPr>
              <a:t>تأثير تغيّر المناخ على الأطفال</a:t>
            </a:r>
            <a:endParaRPr lang="en-US" sz="8800" dirty="0">
              <a:latin typeface="Tajawal" panose="00000500000000000000" pitchFamily="2" charset="-78"/>
              <a:cs typeface="Tajawal" panose="00000500000000000000" pitchFamily="2" charset="-78"/>
            </a:endParaRPr>
          </a:p>
        </p:txBody>
      </p:sp>
      <p:sp>
        <p:nvSpPr>
          <p:cNvPr id="244" name="TITLE EXAMPLE HERE"/>
          <p:cNvSpPr txBox="1">
            <a:spLocks noGrp="1"/>
          </p:cNvSpPr>
          <p:nvPr>
            <p:ph type="body" idx="24"/>
          </p:nvPr>
        </p:nvSpPr>
        <p:spPr>
          <a:xfrm>
            <a:off x="8003789" y="8594236"/>
            <a:ext cx="15465811" cy="5167568"/>
          </a:xfrm>
          <a:prstGeom prst="rect">
            <a:avLst/>
          </a:prstGeom>
        </p:spPr>
        <p:txBody>
          <a:bodyPr/>
          <a:lstStyle/>
          <a:p>
            <a:pPr algn="just" rtl="1"/>
            <a:r>
              <a:rPr lang="ar-LB" sz="3600" dirty="0">
                <a:latin typeface="Calibri" panose="020F0502020204030204" pitchFamily="34" charset="0"/>
                <a:cs typeface="Calibri" panose="020F0502020204030204" pitchFamily="34" charset="0"/>
              </a:rPr>
              <a:t>الأطفال، وخاصة أولئك الذين تقل أعمارهم عن خمس سنوات، هم الفئة الأكثر عرضة للتأثيرات السلبية لتغيّر المناخ. تعتبر الطفولة المبكرة فترة حاسمة للنمو السريع، حيث أن التجارب التي يمر بها الطفل خلال هذه الفترة تؤثر بشكل دائم على مستقبله. </a:t>
            </a:r>
          </a:p>
          <a:p>
            <a:pPr algn="just" rtl="1"/>
            <a:r>
              <a:rPr lang="ar-LB" sz="3600" dirty="0">
                <a:latin typeface="Calibri" panose="020F0502020204030204" pitchFamily="34" charset="0"/>
                <a:cs typeface="Calibri" panose="020F0502020204030204" pitchFamily="34" charset="0"/>
              </a:rPr>
              <a:t>تلعب أول 1000 يوم من حياة الطفل دورًا رئيسيًا في تطور الدماغ. التأثيرات السلبية لتغيّر المناخ مثل موجات الحرارة، الجفاف، والفيضانات يمكن أن تؤثر بشكل كبير على صحة الأطفال ونموهم. ويعد تلوث الهواء من التحديات الكبرى، حيث يتسبب في العديد من الوفيات بين الأطفال الصغار (إيناس البنا، 2022).</a:t>
            </a:r>
          </a:p>
          <a:p>
            <a:endParaRPr dirty="0"/>
          </a:p>
        </p:txBody>
      </p:sp>
      <p:sp>
        <p:nvSpPr>
          <p:cNvPr id="4" name="Rectangle 1">
            <a:extLst>
              <a:ext uri="{FF2B5EF4-FFF2-40B4-BE49-F238E27FC236}">
                <a16:creationId xmlns:a16="http://schemas.microsoft.com/office/drawing/2014/main" id="{30B2E0A2-39C7-F3D4-645A-4AF3EAD9E48E}"/>
              </a:ext>
            </a:extLst>
          </p:cNvPr>
          <p:cNvSpPr>
            <a:spLocks noChangeArrowheads="1"/>
          </p:cNvSpPr>
          <p:nvPr/>
        </p:nvSpPr>
        <p:spPr bwMode="auto">
          <a:xfrm>
            <a:off x="7640833" y="2207322"/>
            <a:ext cx="16191722"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1" eaLnBrk="0" fontAlgn="base" latinLnBrk="0" hangingPunct="0">
              <a:lnSpc>
                <a:spcPct val="100000"/>
              </a:lnSpc>
              <a:spcBef>
                <a:spcPct val="0"/>
              </a:spcBef>
              <a:spcAft>
                <a:spcPct val="0"/>
              </a:spcAft>
              <a:buClrTx/>
              <a:buSzTx/>
              <a:tabLst/>
            </a:pPr>
            <a:r>
              <a:rPr kumimoji="0" lang="ar-SA" alt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التأثيرات الصحي</a:t>
            </a:r>
            <a:r>
              <a:rPr kumimoji="0" lang="ar-LB" alt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r>
              <a:rPr kumimoji="0" lang="ar-SA" alt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ة لتغير المناخ على الأطفال</a:t>
            </a:r>
            <a:r>
              <a:rPr kumimoji="0" lang="en-US" alt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R="0" lvl="0" algn="r" defTabSz="914400" rtl="1" eaLnBrk="0" fontAlgn="base" latinLnBrk="0" hangingPunct="0">
              <a:lnSpc>
                <a:spcPct val="100000"/>
              </a:lnSpc>
              <a:spcBef>
                <a:spcPct val="0"/>
              </a:spcBef>
              <a:spcAft>
                <a:spcPct val="0"/>
              </a:spcAft>
              <a:buClrTx/>
              <a:buSzTx/>
              <a:tabLst/>
            </a:pPr>
            <a:endParaRPr kumimoji="0" lang="en-US" alt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SA"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يعاني الأطفال من مخاطر متزايدة نتيجة التغي</a:t>
            </a:r>
            <a:r>
              <a:rPr kumimoji="0" lang="ar-LB"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r>
              <a:rPr kumimoji="0" lang="ar-SA"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رات المناخية مثل موجات الحر، وتلوث الهواء، والأمراض المنقولة</a:t>
            </a:r>
            <a:r>
              <a:rPr kumimoji="0" lang="ar-LB"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571500" marR="0" lvl="0" indent="-5715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SA"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الضغوط النفس</a:t>
            </a:r>
            <a:r>
              <a:rPr kumimoji="0" lang="ar-LB"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r>
              <a:rPr kumimoji="0" lang="ar-SA"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ية والاضطرابات التعليم</a:t>
            </a:r>
            <a:r>
              <a:rPr kumimoji="0" lang="ar-LB"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r>
              <a:rPr kumimoji="0" lang="ar-SA"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ية</a:t>
            </a:r>
            <a:r>
              <a:rPr kumimoji="0" lang="en-US"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br>
              <a:rPr kumimoji="0" lang="en-US"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ar-SA"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يسهم التغي</a:t>
            </a:r>
            <a:r>
              <a:rPr kumimoji="0" lang="ar-LB"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r>
              <a:rPr kumimoji="0" lang="ar-SA"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ر المناخي في زيادة التوتر النفسي وتعطيل العملية التعليمية، مما يؤثر سلباً على رفاه الأطفال وتطورهم</a:t>
            </a:r>
            <a:r>
              <a:rPr kumimoji="0" lang="en-US"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571500" marR="0" lvl="0" indent="-5715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SA"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الحاجة إلى التدخل الفوري</a:t>
            </a:r>
            <a:r>
              <a:rPr kumimoji="0" lang="en-US"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br>
              <a:rPr kumimoji="0" lang="en-US"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ar-SA"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يتطلب الأمر اتخاذ إجراءات عاجلة للتخفيف من هذه التأثيرات وحماية حقوق الأطفال في بيئة آمنة وصحية</a:t>
            </a:r>
            <a:r>
              <a:rPr kumimoji="0" lang="en-US" altLang="en-US" sz="3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p:txBody>
      </p:sp>
      <p:pic>
        <p:nvPicPr>
          <p:cNvPr id="10" name="Picture 9">
            <a:extLst>
              <a:ext uri="{FF2B5EF4-FFF2-40B4-BE49-F238E27FC236}">
                <a16:creationId xmlns:a16="http://schemas.microsoft.com/office/drawing/2014/main" id="{3240DD7A-860C-491E-A17D-B1CAD43A43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86" t="-772" r="-8186" b="772"/>
          <a:stretch/>
        </p:blipFill>
        <p:spPr>
          <a:xfrm>
            <a:off x="367621" y="7664628"/>
            <a:ext cx="7254551" cy="4836367"/>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2A8D9F-5A6B-4256-A414-ADEFE9A0EBE8}"/>
              </a:ext>
            </a:extLst>
          </p:cNvPr>
          <p:cNvSpPr/>
          <p:nvPr/>
        </p:nvSpPr>
        <p:spPr>
          <a:xfrm>
            <a:off x="10786188" y="6190894"/>
            <a:ext cx="13361436" cy="7115743"/>
          </a:xfrm>
          <a:prstGeom prst="rect">
            <a:avLst/>
          </a:prstGeom>
          <a:solidFill>
            <a:schemeClr val="bg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7" name="Lorem ipsum dolor sit amet"/>
          <p:cNvSpPr txBox="1">
            <a:spLocks noGrp="1"/>
          </p:cNvSpPr>
          <p:nvPr>
            <p:ph type="body" idx="21"/>
          </p:nvPr>
        </p:nvSpPr>
        <p:spPr>
          <a:prstGeom prst="rect">
            <a:avLst/>
          </a:prstGeom>
        </p:spPr>
        <p:txBody>
          <a:bodyPr/>
          <a:lstStyle/>
          <a:p>
            <a:pPr algn="ctr"/>
            <a:r>
              <a:rPr lang="ar-LB" sz="8800" b="1" dirty="0">
                <a:solidFill>
                  <a:srgbClr val="FFFFFF"/>
                </a:solidFill>
                <a:latin typeface="Tajawal" panose="00000500000000000000" pitchFamily="2" charset="-78"/>
                <a:ea typeface="Source Sans Pro" panose="020B0503030403020204" pitchFamily="34" charset="0"/>
                <a:cs typeface="Tajawal" panose="00000500000000000000" pitchFamily="2" charset="-78"/>
              </a:rPr>
              <a:t>أهداف وأهميّة البحث</a:t>
            </a:r>
            <a:endParaRPr sz="9600" b="1" dirty="0">
              <a:solidFill>
                <a:srgbClr val="FFFFFF"/>
              </a:solidFill>
              <a:latin typeface="Tajawal" panose="00000500000000000000" pitchFamily="2" charset="-78"/>
              <a:cs typeface="Tajawal" panose="00000500000000000000" pitchFamily="2" charset="-78"/>
            </a:endParaRPr>
          </a:p>
        </p:txBody>
      </p:sp>
      <p:sp>
        <p:nvSpPr>
          <p:cNvPr id="249" name="Lorem ipsum dolor sit amet, consectetur adipiscing elit, sed do eiusmod tempor"/>
          <p:cNvSpPr txBox="1">
            <a:spLocks noGrp="1"/>
          </p:cNvSpPr>
          <p:nvPr>
            <p:ph type="body" idx="23"/>
          </p:nvPr>
        </p:nvSpPr>
        <p:spPr>
          <a:xfrm>
            <a:off x="952500" y="2234242"/>
            <a:ext cx="9455597" cy="3298718"/>
          </a:xfrm>
          <a:prstGeom prst="rect">
            <a:avLst/>
          </a:prstGeom>
        </p:spPr>
        <p:txBody>
          <a:bodyPr/>
          <a:lstStyle/>
          <a:p>
            <a:pPr algn="just" rtl="1"/>
            <a:r>
              <a:rPr lang="ar-LB" sz="4000" b="1" dirty="0">
                <a:latin typeface="Calibri" panose="020F0502020204030204" pitchFamily="34" charset="0"/>
                <a:cs typeface="Calibri" panose="020F0502020204030204" pitchFamily="34" charset="0"/>
              </a:rPr>
              <a:t>الأهداف الإجرائيّة:</a:t>
            </a:r>
          </a:p>
          <a:p>
            <a:pPr marL="571500" indent="-571500" algn="just" rtl="1">
              <a:buFont typeface="Arial" panose="020B0604020202020204" pitchFamily="34" charset="0"/>
              <a:buChar char="•"/>
            </a:pPr>
            <a:r>
              <a:rPr lang="ar-LB" sz="3600" dirty="0">
                <a:latin typeface="Calibri" panose="020F0502020204030204" pitchFamily="34" charset="0"/>
                <a:cs typeface="Calibri" panose="020F0502020204030204" pitchFamily="34" charset="0"/>
              </a:rPr>
              <a:t>تقييم مدى معرفة الآباء ومقدمي الرعاية بتغيّر المناخ، بما في ذلك أسبابه وأبعاده وآثاره.</a:t>
            </a:r>
          </a:p>
          <a:p>
            <a:pPr marL="571500" indent="-571500" algn="just" rtl="1">
              <a:buFont typeface="Arial" panose="020B0604020202020204" pitchFamily="34" charset="0"/>
              <a:buChar char="•"/>
            </a:pPr>
            <a:r>
              <a:rPr lang="ar-LB" sz="3600" dirty="0">
                <a:latin typeface="Calibri" panose="020F0502020204030204" pitchFamily="34" charset="0"/>
                <a:cs typeface="Calibri" panose="020F0502020204030204" pitchFamily="34" charset="0"/>
              </a:rPr>
              <a:t>تقييم فهم الآباء ومقدمي الرعاية للإجراءات اللازمة لمواجهة تغير المناخ.</a:t>
            </a:r>
          </a:p>
          <a:p>
            <a:pPr marL="571500" indent="-571500" algn="just" rtl="1">
              <a:buFont typeface="Arial" panose="020B0604020202020204" pitchFamily="34" charset="0"/>
              <a:buChar char="•"/>
            </a:pPr>
            <a:r>
              <a:rPr lang="ar-LB" sz="3600" dirty="0">
                <a:latin typeface="Calibri" panose="020F0502020204030204" pitchFamily="34" charset="0"/>
                <a:cs typeface="Calibri" panose="020F0502020204030204" pitchFamily="34" charset="0"/>
              </a:rPr>
              <a:t>التحقيق في الممارسات اليومية للآباء ومقدمي الرعاية المتعلقة بتغير المناخ.</a:t>
            </a:r>
          </a:p>
          <a:p>
            <a:endParaRPr sz="4400" dirty="0">
              <a:latin typeface="Calibri" panose="020F0502020204030204" pitchFamily="34" charset="0"/>
              <a:cs typeface="Calibri" panose="020F0502020204030204" pitchFamily="34" charset="0"/>
            </a:endParaRPr>
          </a:p>
        </p:txBody>
      </p:sp>
      <p:sp>
        <p:nvSpPr>
          <p:cNvPr id="250" name="1ST NOVEMBER…"/>
          <p:cNvSpPr txBox="1">
            <a:spLocks noGrp="1"/>
          </p:cNvSpPr>
          <p:nvPr>
            <p:ph type="body" idx="24"/>
          </p:nvPr>
        </p:nvSpPr>
        <p:spPr>
          <a:xfrm>
            <a:off x="10942898" y="2234242"/>
            <a:ext cx="8602013" cy="4166852"/>
          </a:xfrm>
          <a:prstGeom prst="rect">
            <a:avLst/>
          </a:prstGeom>
        </p:spPr>
        <p:txBody>
          <a:bodyPr/>
          <a:lstStyle/>
          <a:p>
            <a:pPr marL="0" indent="0" algn="just" defTabSz="914353" rtl="1">
              <a:lnSpc>
                <a:spcPct val="100000"/>
              </a:lnSpc>
              <a:spcBef>
                <a:spcPts val="0"/>
              </a:spcBef>
              <a:buSzTx/>
              <a:buNone/>
              <a:defRPr sz="3000" cap="all" spc="-58">
                <a:solidFill>
                  <a:srgbClr val="FCF0DF"/>
                </a:solidFill>
                <a:latin typeface="Fabrikat Mono Regular"/>
                <a:ea typeface="Fabrikat Mono Regular"/>
                <a:cs typeface="Fabrikat Mono Regular"/>
                <a:sym typeface="Fabrikat Mono Regular"/>
              </a:defRPr>
            </a:pPr>
            <a:r>
              <a:rPr lang="ar-LB" sz="3600" b="1" dirty="0">
                <a:latin typeface="Calibri" panose="020F0502020204030204" pitchFamily="34" charset="0"/>
                <a:cs typeface="Calibri" panose="020F0502020204030204" pitchFamily="34" charset="0"/>
              </a:rPr>
              <a:t>تهدف الدراسة إلى </a:t>
            </a:r>
            <a:r>
              <a:rPr lang="ar-LB" sz="3600" dirty="0">
                <a:latin typeface="Calibri" panose="020F0502020204030204" pitchFamily="34" charset="0"/>
                <a:cs typeface="Calibri" panose="020F0502020204030204" pitchFamily="34" charset="0"/>
              </a:rPr>
              <a:t>استكشاف مدى معرفة الآباء ومقدمي الرعاية بتغيّر المناخ، أسبابه، آثاره، والإجراءات المتخذة للتخفيف من تأثيره. تسعى الدراسة لفهم مدى وعي الآباء ومقدمي الرعاية بأزمة المناخ والممارسات اليومية التي يقومون بها استجابة لهذه الأزمة.</a:t>
            </a:r>
          </a:p>
          <a:p>
            <a:pPr marL="0" indent="0" defTabSz="914353">
              <a:lnSpc>
                <a:spcPct val="100000"/>
              </a:lnSpc>
              <a:spcBef>
                <a:spcPts val="0"/>
              </a:spcBef>
              <a:buSzTx/>
              <a:buNone/>
              <a:defRPr sz="3000" cap="all" spc="-58">
                <a:solidFill>
                  <a:srgbClr val="FCF0DF"/>
                </a:solidFill>
                <a:latin typeface="Fabrikat Mono Regular"/>
                <a:ea typeface="Fabrikat Mono Regular"/>
                <a:cs typeface="Fabrikat Mono Regular"/>
                <a:sym typeface="Fabrikat Mono Regular"/>
              </a:defRPr>
            </a:pPr>
            <a:endParaRPr sz="28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5397756A-31A6-A0A6-9CBB-1E023B629424}"/>
              </a:ext>
            </a:extLst>
          </p:cNvPr>
          <p:cNvSpPr>
            <a:spLocks noGrp="1"/>
          </p:cNvSpPr>
          <p:nvPr>
            <p:ph type="body" sz="quarter" idx="26"/>
          </p:nvPr>
        </p:nvSpPr>
        <p:spPr>
          <a:xfrm>
            <a:off x="1496722" y="6858000"/>
            <a:ext cx="8367154" cy="6153506"/>
          </a:xfrm>
        </p:spPr>
        <p:txBody>
          <a:bodyPr/>
          <a:lstStyle/>
          <a:p>
            <a:pPr algn="just" rtl="1"/>
            <a:r>
              <a:rPr lang="ar-LB" sz="3600" dirty="0">
                <a:latin typeface="Calibri" panose="020F0502020204030204" pitchFamily="34" charset="0"/>
                <a:cs typeface="Calibri" panose="020F0502020204030204" pitchFamily="34" charset="0"/>
              </a:rPr>
              <a:t>تعتبر هذه الدراسة مهمّة للمؤسّسات المعنيّة بالتعليم في مرحلة الطفولة المبكرة، مثل المدارس والجمعيات ورياض الأطفال. فهي تقدم رؤى قيمة حول مستوى المعرفة والممارسات لدى الآباء ومقدمي الرعاية فيما يتعلق بتغيّر المناخ. </a:t>
            </a:r>
          </a:p>
          <a:p>
            <a:pPr algn="just" rtl="1"/>
            <a:r>
              <a:rPr lang="ar-LB" sz="3600" dirty="0">
                <a:latin typeface="Calibri" panose="020F0502020204030204" pitchFamily="34" charset="0"/>
                <a:cs typeface="Calibri" panose="020F0502020204030204" pitchFamily="34" charset="0"/>
              </a:rPr>
              <a:t>يمكن أن توجّه النتائج نحو تطوير استراتيجيات لتعزيز الوعي وتطبيق ممارسات فعّالة للتخفيف من تأثير تغير المناخ على الأطفال خاصّة في الدول العربية.</a:t>
            </a:r>
          </a:p>
          <a:p>
            <a:endParaRPr lang="en-US" sz="1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09D5C2A-5D78-3463-4C77-9AE512FE1AE5}"/>
              </a:ext>
            </a:extLst>
          </p:cNvPr>
          <p:cNvSpPr txBox="1"/>
          <p:nvPr/>
        </p:nvSpPr>
        <p:spPr>
          <a:xfrm>
            <a:off x="12036035" y="8596275"/>
            <a:ext cx="10851243" cy="2042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3600" b="1" dirty="0">
                <a:solidFill>
                  <a:schemeClr val="tx1">
                    <a:lumMod val="10000"/>
                  </a:schemeClr>
                </a:solidFill>
              </a:rPr>
              <a:t>تستكشف هذه الدراسة، إذاً، مدى معرفة وممارسات الآباء ومقدمي الرعاية حول تأثيرات أزمة المناخ على الأطفال دون سن الخامسة في ستة بلدان عربية: لبنان، مصر، تونس، الأردن، سلطنة عُمان، والمغرب.</a:t>
            </a:r>
          </a:p>
        </p:txBody>
      </p:sp>
      <p:pic>
        <p:nvPicPr>
          <p:cNvPr id="8" name="Picture 7">
            <a:extLst>
              <a:ext uri="{FF2B5EF4-FFF2-40B4-BE49-F238E27FC236}">
                <a16:creationId xmlns:a16="http://schemas.microsoft.com/office/drawing/2014/main" id="{FA2842EC-08DD-4CC4-8C09-A91AFC6BB3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91" r="6176"/>
          <a:stretch/>
        </p:blipFill>
        <p:spPr>
          <a:xfrm>
            <a:off x="19701621" y="1858711"/>
            <a:ext cx="4446004" cy="4166852"/>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84395-093D-46E7-A6D2-DC850B86483B}"/>
              </a:ext>
            </a:extLst>
          </p:cNvPr>
          <p:cNvSpPr/>
          <p:nvPr/>
        </p:nvSpPr>
        <p:spPr>
          <a:xfrm>
            <a:off x="17444513" y="2428122"/>
            <a:ext cx="6102220" cy="4329404"/>
          </a:xfrm>
          <a:prstGeom prst="rect">
            <a:avLst/>
          </a:prstGeom>
          <a:solidFill>
            <a:schemeClr val="tx1">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62ABA574-9FE6-48D0-B7B3-B29F762B5217}"/>
              </a:ext>
            </a:extLst>
          </p:cNvPr>
          <p:cNvSpPr/>
          <p:nvPr/>
        </p:nvSpPr>
        <p:spPr>
          <a:xfrm>
            <a:off x="9166290" y="2428122"/>
            <a:ext cx="6102220" cy="4329404"/>
          </a:xfrm>
          <a:prstGeom prst="rect">
            <a:avLst/>
          </a:prstGeom>
          <a:solidFill>
            <a:schemeClr val="tx1">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 name="Rectangle 1">
            <a:extLst>
              <a:ext uri="{FF2B5EF4-FFF2-40B4-BE49-F238E27FC236}">
                <a16:creationId xmlns:a16="http://schemas.microsoft.com/office/drawing/2014/main" id="{3957FD73-D8A7-4C2E-9EDE-90D0B7D2A794}"/>
              </a:ext>
            </a:extLst>
          </p:cNvPr>
          <p:cNvSpPr/>
          <p:nvPr/>
        </p:nvSpPr>
        <p:spPr>
          <a:xfrm>
            <a:off x="888067" y="2428122"/>
            <a:ext cx="6102220" cy="4329404"/>
          </a:xfrm>
          <a:prstGeom prst="rect">
            <a:avLst/>
          </a:prstGeom>
          <a:solidFill>
            <a:schemeClr val="tx1">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4"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idx="21"/>
          </p:nvPr>
        </p:nvSpPr>
        <p:spPr>
          <a:xfrm>
            <a:off x="1151902" y="3241998"/>
            <a:ext cx="5574551" cy="4329404"/>
          </a:xfrm>
          <a:prstGeom prst="rect">
            <a:avLst/>
          </a:prstGeom>
        </p:spPr>
        <p:txBody>
          <a:bodyPr/>
          <a:lstStyle/>
          <a:p>
            <a:pPr algn="just" rtl="1">
              <a:lnSpc>
                <a:spcPct val="100000"/>
              </a:lnSpc>
            </a:pPr>
            <a:r>
              <a:rPr lang="ar-LB" sz="3500" dirty="0">
                <a:latin typeface="Calibri" panose="020F0502020204030204" pitchFamily="34" charset="0"/>
                <a:cs typeface="Calibri" panose="020F0502020204030204" pitchFamily="34" charset="0"/>
              </a:rPr>
              <a:t>تم تحديد المتغيرات الرئيسية التي سيتم قياسها، مثل مستوى الوعي بأزمة المناخ والإجراءات المتخذة استجابةً لهذه الأزمة.</a:t>
            </a:r>
          </a:p>
          <a:p>
            <a:pPr>
              <a:lnSpc>
                <a:spcPct val="100000"/>
              </a:lnSpc>
            </a:pPr>
            <a:endParaRPr sz="3500" dirty="0">
              <a:latin typeface="Calibri" panose="020F0502020204030204" pitchFamily="34" charset="0"/>
              <a:cs typeface="Calibri" panose="020F0502020204030204" pitchFamily="34" charset="0"/>
            </a:endParaRPr>
          </a:p>
        </p:txBody>
      </p:sp>
      <p:sp>
        <p:nvSpPr>
          <p:cNvPr id="255" name="Lorem ipsum dolor sit amet"/>
          <p:cNvSpPr txBox="1">
            <a:spLocks noGrp="1"/>
          </p:cNvSpPr>
          <p:nvPr>
            <p:ph type="body" idx="22"/>
          </p:nvPr>
        </p:nvSpPr>
        <p:spPr>
          <a:prstGeom prst="rect">
            <a:avLst/>
          </a:prstGeom>
        </p:spPr>
        <p:txBody>
          <a:bodyPr/>
          <a:lstStyle/>
          <a:p>
            <a:pPr algn="ctr"/>
            <a:r>
              <a:rPr lang="ar-LB" sz="8800" b="1" dirty="0">
                <a:latin typeface="Tajawal" panose="00000500000000000000" pitchFamily="2" charset="-78"/>
                <a:cs typeface="Tajawal" panose="00000500000000000000" pitchFamily="2" charset="-78"/>
              </a:rPr>
              <a:t>منهجية البحث</a:t>
            </a:r>
            <a:endParaRPr sz="8800" b="1" dirty="0">
              <a:latin typeface="Tajawal" panose="00000500000000000000" pitchFamily="2" charset="-78"/>
              <a:cs typeface="Tajawal" panose="00000500000000000000" pitchFamily="2" charset="-78"/>
            </a:endParaRPr>
          </a:p>
        </p:txBody>
      </p:sp>
      <p:sp>
        <p:nvSpPr>
          <p:cNvPr id="256"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idx="23"/>
          </p:nvPr>
        </p:nvSpPr>
        <p:spPr>
          <a:xfrm>
            <a:off x="9340850" y="2780521"/>
            <a:ext cx="5753100" cy="4460761"/>
          </a:xfrm>
          <a:prstGeom prst="rect">
            <a:avLst/>
          </a:prstGeom>
        </p:spPr>
        <p:txBody>
          <a:bodyPr/>
          <a:lstStyle/>
          <a:p>
            <a:pPr algn="just" rtl="1">
              <a:lnSpc>
                <a:spcPct val="100000"/>
              </a:lnSpc>
            </a:pPr>
            <a:r>
              <a:rPr lang="ar-LB" sz="3500" dirty="0">
                <a:latin typeface="Calibri" panose="020F0502020204030204" pitchFamily="34" charset="0"/>
                <a:cs typeface="Calibri" panose="020F0502020204030204" pitchFamily="34" charset="0"/>
              </a:rPr>
              <a:t>يهدف الاستبيان إلى الحصول على رؤى واضحة حول تأثير أزمة المناخ على مقدمي الرعاية، مما يسهم في تعزيز الفهم واتخاذ الإجراءات المناسبة في مجال تنمية الطفولة المبكرة.</a:t>
            </a:r>
          </a:p>
          <a:p>
            <a:endParaRPr sz="3500" dirty="0">
              <a:latin typeface="Calibri" panose="020F0502020204030204" pitchFamily="34" charset="0"/>
              <a:cs typeface="Calibri" panose="020F0502020204030204" pitchFamily="34" charset="0"/>
            </a:endParaRPr>
          </a:p>
        </p:txBody>
      </p:sp>
      <p:sp>
        <p:nvSpPr>
          <p:cNvPr id="257"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idx="24"/>
          </p:nvPr>
        </p:nvSpPr>
        <p:spPr>
          <a:xfrm>
            <a:off x="17708347" y="2960867"/>
            <a:ext cx="5574551" cy="4610536"/>
          </a:xfrm>
          <a:prstGeom prst="rect">
            <a:avLst/>
          </a:prstGeom>
        </p:spPr>
        <p:txBody>
          <a:bodyPr/>
          <a:lstStyle/>
          <a:p>
            <a:pPr algn="just" rtl="1">
              <a:lnSpc>
                <a:spcPct val="100000"/>
              </a:lnSpc>
            </a:pPr>
            <a:r>
              <a:rPr lang="ar-SA" sz="3500" b="1" kern="100" dirty="0">
                <a:effectLst/>
                <a:latin typeface="Calibri" panose="020F0502020204030204" pitchFamily="34" charset="0"/>
                <a:ea typeface="Source Sans Pro" panose="020B0503030403020204" pitchFamily="34" charset="0"/>
                <a:cs typeface="Calibri" panose="020F0502020204030204" pitchFamily="34" charset="0"/>
              </a:rPr>
              <a:t>تم استخدام إطار البحث التشاركي </a:t>
            </a:r>
            <a:r>
              <a:rPr lang="ar-SA" sz="3500" kern="100" dirty="0">
                <a:effectLst/>
                <a:latin typeface="Calibri" panose="020F0502020204030204" pitchFamily="34" charset="0"/>
                <a:ea typeface="Source Sans Pro" panose="020B0503030403020204" pitchFamily="34" charset="0"/>
                <a:cs typeface="Calibri" panose="020F0502020204030204" pitchFamily="34" charset="0"/>
              </a:rPr>
              <a:t>للشبكة العربية لتنمية الطفولة المبكرة، وتم توزيع استبيان عبر الإنترنت على 150 مقدم رعاية في كل دولة</a:t>
            </a:r>
            <a:r>
              <a:rPr lang="ar-LB" sz="3500" kern="100" dirty="0">
                <a:effectLst/>
                <a:latin typeface="Calibri" panose="020F0502020204030204" pitchFamily="34" charset="0"/>
                <a:ea typeface="Source Sans Pro" panose="020B0503030403020204" pitchFamily="34" charset="0"/>
                <a:cs typeface="Calibri" panose="020F0502020204030204" pitchFamily="34" charset="0"/>
              </a:rPr>
              <a:t> عربية من الدول المشاركة</a:t>
            </a:r>
            <a:r>
              <a:rPr lang="en-US" sz="3500" kern="100" dirty="0">
                <a:effectLst/>
                <a:latin typeface="Calibri" panose="020F0502020204030204" pitchFamily="34" charset="0"/>
                <a:ea typeface="Source Sans Pro" panose="020B0503030403020204" pitchFamily="34" charset="0"/>
                <a:cs typeface="Calibri" panose="020F0502020204030204" pitchFamily="34" charset="0"/>
              </a:rPr>
              <a:t>.</a:t>
            </a:r>
            <a:endParaRPr lang="ar-LB" sz="3500" kern="100" dirty="0">
              <a:latin typeface="Calibri" panose="020F0502020204030204" pitchFamily="34" charset="0"/>
              <a:ea typeface="Source Sans Pro" panose="020B050303040302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C97676E4-00A1-410F-9073-0E586E060ECF}"/>
              </a:ext>
            </a:extLst>
          </p:cNvPr>
          <p:cNvSpPr/>
          <p:nvPr/>
        </p:nvSpPr>
        <p:spPr>
          <a:xfrm>
            <a:off x="7483150" y="8216136"/>
            <a:ext cx="16020939" cy="4105469"/>
          </a:xfrm>
          <a:prstGeom prst="rect">
            <a:avLst/>
          </a:prstGeom>
          <a:solidFill>
            <a:schemeClr val="bg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8"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idx="25"/>
          </p:nvPr>
        </p:nvSpPr>
        <p:spPr>
          <a:xfrm>
            <a:off x="11521158" y="9243023"/>
            <a:ext cx="11386436" cy="3384912"/>
          </a:xfrm>
          <a:prstGeom prst="rect">
            <a:avLst/>
          </a:prstGeom>
        </p:spPr>
        <p:txBody>
          <a:bodyPr/>
          <a:lstStyle/>
          <a:p>
            <a:pPr algn="just" rtl="1"/>
            <a:r>
              <a:rPr lang="ar-LB" sz="5400" i="0" dirty="0">
                <a:latin typeface="Calibri" panose="020F0502020204030204" pitchFamily="34" charset="0"/>
                <a:cs typeface="Calibri" panose="020F0502020204030204" pitchFamily="34" charset="0"/>
              </a:rPr>
              <a:t>تم توضيح أهداف الدراسة المحّددة وتطوير الاستبيان  من قبل فريق البحث في الشبكة العربية لتنمية الطفولة المبكرة، والتي تركز على جمع معلومات دقيقة حول وعي مقدمي الرعاية بأزمة المناخ.</a:t>
            </a:r>
          </a:p>
          <a:p>
            <a:endParaRPr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D86A291-010A-47AA-81AC-22F80E7664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4390" y="6353278"/>
            <a:ext cx="9271145" cy="6953359"/>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30FFE00-DACB-475F-9666-B87D63F937D2}"/>
              </a:ext>
            </a:extLst>
          </p:cNvPr>
          <p:cNvSpPr/>
          <p:nvPr/>
        </p:nvSpPr>
        <p:spPr>
          <a:xfrm>
            <a:off x="551753" y="7752067"/>
            <a:ext cx="7285952" cy="5483113"/>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B6457573-7DEC-4F29-9A1E-3EFDA4B20B47}"/>
              </a:ext>
            </a:extLst>
          </p:cNvPr>
          <p:cNvSpPr/>
          <p:nvPr/>
        </p:nvSpPr>
        <p:spPr>
          <a:xfrm>
            <a:off x="8371625" y="7752067"/>
            <a:ext cx="7359453" cy="5398461"/>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247CB9A5-EC7F-4F8B-83E1-EA5C26BB8268}"/>
              </a:ext>
            </a:extLst>
          </p:cNvPr>
          <p:cNvSpPr/>
          <p:nvPr/>
        </p:nvSpPr>
        <p:spPr>
          <a:xfrm>
            <a:off x="16264998" y="7701963"/>
            <a:ext cx="7506061" cy="5398461"/>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Rectangle 20">
            <a:extLst>
              <a:ext uri="{FF2B5EF4-FFF2-40B4-BE49-F238E27FC236}">
                <a16:creationId xmlns:a16="http://schemas.microsoft.com/office/drawing/2014/main" id="{93DBACAA-EE4B-4412-8584-7916B80CB799}"/>
              </a:ext>
            </a:extLst>
          </p:cNvPr>
          <p:cNvSpPr/>
          <p:nvPr/>
        </p:nvSpPr>
        <p:spPr>
          <a:xfrm>
            <a:off x="16475154" y="2126894"/>
            <a:ext cx="7285952" cy="4770537"/>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C300DC4-9083-4179-8B18-194F41F24092}"/>
              </a:ext>
            </a:extLst>
          </p:cNvPr>
          <p:cNvSpPr/>
          <p:nvPr/>
        </p:nvSpPr>
        <p:spPr>
          <a:xfrm>
            <a:off x="522705" y="2121042"/>
            <a:ext cx="7285952" cy="4770537"/>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7B668C77-6D45-4FFB-95D9-E8B197FFF938}"/>
              </a:ext>
            </a:extLst>
          </p:cNvPr>
          <p:cNvSpPr/>
          <p:nvPr/>
        </p:nvSpPr>
        <p:spPr>
          <a:xfrm>
            <a:off x="8400873" y="2121042"/>
            <a:ext cx="7285952" cy="4770537"/>
          </a:xfrm>
          <a:prstGeom prst="rect">
            <a:avLst/>
          </a:prstGeom>
          <a:solidFill>
            <a:schemeClr val="bg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1"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idx="21"/>
          </p:nvPr>
        </p:nvSpPr>
        <p:spPr>
          <a:prstGeom prst="rect">
            <a:avLst/>
          </a:prstGeom>
        </p:spPr>
        <p:txBody>
          <a:bodyPr/>
          <a:lstStyle/>
          <a:p>
            <a:r>
              <a:rPr dirty="0"/>
              <a:t>.</a:t>
            </a:r>
          </a:p>
        </p:txBody>
      </p:sp>
      <p:sp>
        <p:nvSpPr>
          <p:cNvPr id="262" name="Lorem ipsum dolor sit amet"/>
          <p:cNvSpPr txBox="1">
            <a:spLocks noGrp="1"/>
          </p:cNvSpPr>
          <p:nvPr>
            <p:ph type="body" idx="22"/>
          </p:nvPr>
        </p:nvSpPr>
        <p:spPr>
          <a:xfrm>
            <a:off x="-228600" y="480820"/>
            <a:ext cx="23559715" cy="1284017"/>
          </a:xfrm>
          <a:prstGeom prst="rect">
            <a:avLst/>
          </a:prstGeom>
        </p:spPr>
        <p:txBody>
          <a:bodyPr/>
          <a:lstStyle/>
          <a:p>
            <a:pPr algn="ctr"/>
            <a:r>
              <a:rPr lang="ar-LB" sz="8000" b="1" dirty="0">
                <a:solidFill>
                  <a:schemeClr val="tx1">
                    <a:lumMod val="10000"/>
                  </a:schemeClr>
                </a:solidFill>
                <a:latin typeface="Tajawal" panose="00000500000000000000" pitchFamily="2" charset="-78"/>
                <a:ea typeface="Source Sans Pro" panose="020B0503030403020204" pitchFamily="34" charset="0"/>
                <a:cs typeface="Tajawal" panose="00000500000000000000" pitchFamily="2" charset="-78"/>
              </a:rPr>
              <a:t>المراجعة المكتبية للبلدان المشاركة</a:t>
            </a:r>
          </a:p>
          <a:p>
            <a:pPr algn="ctr"/>
            <a:r>
              <a:rPr lang="ar-LB" sz="4000" b="1" dirty="0">
                <a:solidFill>
                  <a:srgbClr val="002060"/>
                </a:solidFill>
                <a:latin typeface="Tajawal" panose="00000500000000000000" pitchFamily="2" charset="-78"/>
                <a:ea typeface="Source Sans Pro" panose="020B0503030403020204" pitchFamily="34" charset="0"/>
                <a:cs typeface="Tajawal" panose="00000500000000000000" pitchFamily="2" charset="-78"/>
              </a:rPr>
              <a:t>حول أزمة تغيّر المناح وتأثيراتها والاستجابة لها</a:t>
            </a:r>
          </a:p>
        </p:txBody>
      </p:sp>
      <p:sp>
        <p:nvSpPr>
          <p:cNvPr id="264" name="Lorem ipsum dolor sit amet, consectetur adipiscing elit, sed diam eiusmod tempor incididunt ut labore et dolore magna aliqua. Lorem ipsum dolor sit amet, consectetur adipiscing elit, sed do eiusmod tempor incididunt ut labore et dolore magna aliqua."/>
          <p:cNvSpPr txBox="1">
            <a:spLocks noGrp="1"/>
          </p:cNvSpPr>
          <p:nvPr>
            <p:ph type="body" idx="24"/>
          </p:nvPr>
        </p:nvSpPr>
        <p:spPr>
          <a:prstGeom prst="rect">
            <a:avLst/>
          </a:prstGeom>
        </p:spPr>
        <p:txBody>
          <a:bodyPr/>
          <a:lstStyle/>
          <a:p>
            <a:r>
              <a:rPr dirty="0"/>
              <a:t>.</a:t>
            </a:r>
          </a:p>
        </p:txBody>
      </p:sp>
      <p:sp>
        <p:nvSpPr>
          <p:cNvPr id="6"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A490A4CF-1DF8-C81A-E273-4BF5C3CDE331}"/>
              </a:ext>
            </a:extLst>
          </p:cNvPr>
          <p:cNvSpPr txBox="1">
            <a:spLocks/>
          </p:cNvSpPr>
          <p:nvPr/>
        </p:nvSpPr>
        <p:spPr>
          <a:xfrm>
            <a:off x="4612655" y="7239000"/>
            <a:ext cx="5274295" cy="6067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914353" rtl="0" latinLnBrk="0">
              <a:lnSpc>
                <a:spcPct val="120000"/>
              </a:lnSpc>
              <a:spcBef>
                <a:spcPts val="0"/>
              </a:spcBef>
              <a:spcAft>
                <a:spcPts val="0"/>
              </a:spcAft>
              <a:buClrTx/>
              <a:buSzTx/>
              <a:buFontTx/>
              <a:buNone/>
              <a:tabLst/>
              <a:defRPr sz="1500" b="0" i="0" u="none" strike="noStrike" cap="all" spc="-29" baseline="0">
                <a:solidFill>
                  <a:srgbClr val="2158A5"/>
                </a:solidFill>
                <a:uFillTx/>
                <a:latin typeface="Fabrikat Mono Bold"/>
                <a:ea typeface="Fabrikat Mono Bold"/>
                <a:cs typeface="Fabrikat Mono Bold"/>
                <a:sym typeface="Fabrikat Mon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hangingPunct="1"/>
            <a:r>
              <a:rPr lang="en-US"/>
              <a:t>.</a:t>
            </a:r>
            <a:endParaRPr lang="en-US" dirty="0"/>
          </a:p>
        </p:txBody>
      </p:sp>
      <p:sp>
        <p:nvSpPr>
          <p:cNvPr id="9"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936377F2-2084-5486-93D4-3E030064710C}"/>
              </a:ext>
            </a:extLst>
          </p:cNvPr>
          <p:cNvSpPr txBox="1">
            <a:spLocks/>
          </p:cNvSpPr>
          <p:nvPr/>
        </p:nvSpPr>
        <p:spPr>
          <a:xfrm>
            <a:off x="11051555" y="2279294"/>
            <a:ext cx="4093831" cy="4078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914353" rtl="0" latinLnBrk="0">
              <a:lnSpc>
                <a:spcPct val="120000"/>
              </a:lnSpc>
              <a:spcBef>
                <a:spcPts val="0"/>
              </a:spcBef>
              <a:spcAft>
                <a:spcPts val="0"/>
              </a:spcAft>
              <a:buClrTx/>
              <a:buSzTx/>
              <a:buFontTx/>
              <a:buNone/>
              <a:tabLst/>
              <a:defRPr sz="1500" b="0" i="0" u="none" strike="noStrike" cap="all" spc="-29" baseline="0">
                <a:solidFill>
                  <a:srgbClr val="2158A5"/>
                </a:solidFill>
                <a:uFillTx/>
                <a:latin typeface="Fabrikat Mono Bold"/>
                <a:ea typeface="Fabrikat Mono Bold"/>
                <a:cs typeface="Fabrikat Mono Bold"/>
                <a:sym typeface="Fabrikat Mon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hangingPunct="1"/>
            <a:r>
              <a:rPr lang="en-US"/>
              <a:t>.</a:t>
            </a:r>
            <a:endParaRPr lang="en-US" dirty="0"/>
          </a:p>
        </p:txBody>
      </p:sp>
      <p:sp>
        <p:nvSpPr>
          <p:cNvPr id="10" name="Lorem ipsum dolor sit amet, consectetur adipiscing elit, sed diam eiusmod tempor incididunt ut labore et dolore magna aliqua. Lorem ipsum dolor sit amet, consectetur adipiscing elit, sed do eiusmod tempor incididunt ut labore et dolore magna aliqua.">
            <a:extLst>
              <a:ext uri="{FF2B5EF4-FFF2-40B4-BE49-F238E27FC236}">
                <a16:creationId xmlns:a16="http://schemas.microsoft.com/office/drawing/2014/main" id="{BE000ACC-0279-3754-EEC0-54F9D3CDD2A4}"/>
              </a:ext>
            </a:extLst>
          </p:cNvPr>
          <p:cNvSpPr txBox="1">
            <a:spLocks/>
          </p:cNvSpPr>
          <p:nvPr/>
        </p:nvSpPr>
        <p:spPr>
          <a:xfrm>
            <a:off x="17437894" y="8394344"/>
            <a:ext cx="4093831" cy="4078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0" marR="0" indent="0" algn="l" defTabSz="914353" rtl="0" latinLnBrk="0">
              <a:lnSpc>
                <a:spcPct val="120000"/>
              </a:lnSpc>
              <a:spcBef>
                <a:spcPts val="0"/>
              </a:spcBef>
              <a:spcAft>
                <a:spcPts val="0"/>
              </a:spcAft>
              <a:buClrTx/>
              <a:buSzTx/>
              <a:buFontTx/>
              <a:buNone/>
              <a:tabLst/>
              <a:defRPr sz="1500" b="0" i="0" u="none" strike="noStrike" cap="all" spc="-29" baseline="0">
                <a:solidFill>
                  <a:srgbClr val="2158A5"/>
                </a:solidFill>
                <a:uFillTx/>
                <a:latin typeface="Fabrikat Mono Bold"/>
                <a:ea typeface="Fabrikat Mono Bold"/>
                <a:cs typeface="Fabrikat Mono Bold"/>
                <a:sym typeface="Fabrikat Mono Bold"/>
              </a:defRPr>
            </a:lvl1pPr>
            <a:lvl2pPr marL="3911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2pPr>
            <a:lvl3pPr marL="4521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3pPr>
            <a:lvl4pPr marL="5130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4pPr>
            <a:lvl5pPr marL="57404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5pPr>
            <a:lvl6pPr marL="63500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6pPr>
            <a:lvl7pPr marL="69596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7pPr>
            <a:lvl8pPr marL="75692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8pPr>
            <a:lvl9pPr marL="8178800" marR="0" indent="-3302000" algn="l" defTabSz="362185" rtl="0" latinLnBrk="0">
              <a:lnSpc>
                <a:spcPct val="80000"/>
              </a:lnSpc>
              <a:spcBef>
                <a:spcPts val="4700"/>
              </a:spcBef>
              <a:spcAft>
                <a:spcPts val="0"/>
              </a:spcAft>
              <a:buClrTx/>
              <a:buSzPct val="123000"/>
              <a:buFontTx/>
              <a:buChar char="•"/>
              <a:tabLst/>
              <a:defRPr sz="26000" b="0" i="0" u="none" strike="noStrike" cap="none" spc="0" baseline="0">
                <a:solidFill>
                  <a:srgbClr val="FFF0DD"/>
                </a:solidFill>
                <a:uFillTx/>
                <a:latin typeface="Manuka Bold"/>
                <a:ea typeface="Manuka Bold"/>
                <a:cs typeface="Manuka Bold"/>
                <a:sym typeface="Manuka Bold"/>
              </a:defRPr>
            </a:lvl9pPr>
          </a:lstStyle>
          <a:p>
            <a:pPr hangingPunct="1"/>
            <a:r>
              <a:rPr lang="en-US"/>
              <a:t>.</a:t>
            </a:r>
            <a:endParaRPr lang="en-US" dirty="0"/>
          </a:p>
        </p:txBody>
      </p:sp>
      <p:sp>
        <p:nvSpPr>
          <p:cNvPr id="12" name="TextBox 11">
            <a:extLst>
              <a:ext uri="{FF2B5EF4-FFF2-40B4-BE49-F238E27FC236}">
                <a16:creationId xmlns:a16="http://schemas.microsoft.com/office/drawing/2014/main" id="{EB82C689-A024-3CB2-5D25-1BFB94F6D070}"/>
              </a:ext>
            </a:extLst>
          </p:cNvPr>
          <p:cNvSpPr txBox="1"/>
          <p:nvPr/>
        </p:nvSpPr>
        <p:spPr>
          <a:xfrm>
            <a:off x="8493037" y="3130128"/>
            <a:ext cx="7029450"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lnSpc>
                <a:spcPct val="100000"/>
              </a:lnSpc>
            </a:pPr>
            <a:r>
              <a:rPr lang="ar-LB" sz="3000" dirty="0">
                <a:solidFill>
                  <a:schemeClr val="tx1">
                    <a:lumMod val="10000"/>
                  </a:schemeClr>
                </a:solidFill>
                <a:latin typeface="Calibri" panose="020F0502020204030204" pitchFamily="34" charset="0"/>
                <a:cs typeface="Calibri" panose="020F0502020204030204" pitchFamily="34" charset="0"/>
              </a:rPr>
              <a:t>هناك موجات من الحرارة والطقس القاسي الذي يزيد من المخاطر الصحية للأطفال، وندرة المياه التي تؤثر على الأمن الغذائي. </a:t>
            </a:r>
            <a:endParaRPr lang="en-US" sz="3000" dirty="0">
              <a:solidFill>
                <a:schemeClr val="tx1">
                  <a:lumMod val="10000"/>
                </a:schemeClr>
              </a:solidFill>
              <a:latin typeface="Calibri" panose="020F0502020204030204" pitchFamily="34" charset="0"/>
              <a:cs typeface="Calibri" panose="020F0502020204030204" pitchFamily="34" charset="0"/>
            </a:endParaRPr>
          </a:p>
          <a:p>
            <a:pPr algn="just" rtl="1">
              <a:lnSpc>
                <a:spcPct val="100000"/>
              </a:lnSpc>
            </a:pPr>
            <a:endParaRPr lang="ar-LB" sz="3000" dirty="0">
              <a:solidFill>
                <a:schemeClr val="tx1">
                  <a:lumMod val="10000"/>
                </a:schemeClr>
              </a:solidFill>
              <a:latin typeface="Calibri" panose="020F0502020204030204" pitchFamily="34" charset="0"/>
              <a:cs typeface="Calibri" panose="020F0502020204030204" pitchFamily="34" charset="0"/>
            </a:endParaRPr>
          </a:p>
          <a:p>
            <a:pPr algn="just" rtl="1">
              <a:lnSpc>
                <a:spcPct val="100000"/>
              </a:lnSpc>
            </a:pPr>
            <a:r>
              <a:rPr lang="ar-LB" sz="3000" dirty="0">
                <a:solidFill>
                  <a:schemeClr val="tx1">
                    <a:lumMod val="10000"/>
                  </a:schemeClr>
                </a:solidFill>
                <a:latin typeface="Calibri" panose="020F0502020204030204" pitchFamily="34" charset="0"/>
                <a:cs typeface="Calibri" panose="020F0502020204030204" pitchFamily="34" charset="0"/>
              </a:rPr>
              <a:t>تؤدي التغيّرات المناخية إلى سوء التغذية وزيادة الأمراض التنفسية بسبب تلوث الهواء. تستجيب الحكومة باستراتيجية المناخ الوطني التي تركز على التخفيف من آثار تغير المناخ وتعزيز التنمية المستدامة..</a:t>
            </a:r>
          </a:p>
        </p:txBody>
      </p:sp>
      <p:sp>
        <p:nvSpPr>
          <p:cNvPr id="14" name="TextBox 13">
            <a:extLst>
              <a:ext uri="{FF2B5EF4-FFF2-40B4-BE49-F238E27FC236}">
                <a16:creationId xmlns:a16="http://schemas.microsoft.com/office/drawing/2014/main" id="{03E1EF4C-5CC8-0F75-930A-754FE810A980}"/>
              </a:ext>
            </a:extLst>
          </p:cNvPr>
          <p:cNvSpPr txBox="1"/>
          <p:nvPr/>
        </p:nvSpPr>
        <p:spPr>
          <a:xfrm>
            <a:off x="776914" y="3165484"/>
            <a:ext cx="6835630" cy="3600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3000" dirty="0">
                <a:solidFill>
                  <a:schemeClr val="tx1">
                    <a:lumMod val="10000"/>
                  </a:schemeClr>
                </a:solidFill>
                <a:latin typeface="Calibri" panose="020F0502020204030204" pitchFamily="34" charset="0"/>
                <a:cs typeface="Calibri" panose="020F0502020204030204" pitchFamily="34" charset="0"/>
              </a:rPr>
              <a:t>هناك ارتفاع في درجات الحرارة وانخفاض هطول الأمطار، مما يؤدي إلى زيادة انتشار الأمراض المعدية.</a:t>
            </a:r>
            <a:endParaRPr lang="en-US" sz="3000" dirty="0">
              <a:solidFill>
                <a:schemeClr val="tx1">
                  <a:lumMod val="10000"/>
                </a:schemeClr>
              </a:solidFill>
              <a:latin typeface="Calibri" panose="020F0502020204030204" pitchFamily="34" charset="0"/>
              <a:cs typeface="Calibri" panose="020F0502020204030204" pitchFamily="34" charset="0"/>
            </a:endParaRPr>
          </a:p>
          <a:p>
            <a:pPr algn="just" rtl="1"/>
            <a:endParaRPr lang="ar-LB" sz="3000" dirty="0">
              <a:solidFill>
                <a:schemeClr val="tx1">
                  <a:lumMod val="10000"/>
                </a:schemeClr>
              </a:solidFill>
              <a:latin typeface="Calibri" panose="020F0502020204030204" pitchFamily="34" charset="0"/>
              <a:cs typeface="Calibri" panose="020F0502020204030204" pitchFamily="34" charset="0"/>
            </a:endParaRPr>
          </a:p>
          <a:p>
            <a:pPr algn="just" rtl="1">
              <a:lnSpc>
                <a:spcPct val="100000"/>
              </a:lnSpc>
            </a:pPr>
            <a:r>
              <a:rPr lang="ar-LB" sz="3000" dirty="0">
                <a:solidFill>
                  <a:schemeClr val="tx1">
                    <a:lumMod val="10000"/>
                  </a:schemeClr>
                </a:solidFill>
                <a:latin typeface="Calibri" panose="020F0502020204030204" pitchFamily="34" charset="0"/>
                <a:cs typeface="Calibri" panose="020F0502020204030204" pitchFamily="34" charset="0"/>
              </a:rPr>
              <a:t> تسهم التغيرّات المناخية في سوء التغذية وزيادة الأمراض النفسية لدى الأطفال نتيجة تلوث الهواء. الحكومة أطلقت استراتيجيات وطنية لمواجهة تغير المناخ، بما في ذلك خطة المناخ (2022-2035).</a:t>
            </a:r>
          </a:p>
        </p:txBody>
      </p:sp>
      <p:sp>
        <p:nvSpPr>
          <p:cNvPr id="15" name="TextBox 14">
            <a:extLst>
              <a:ext uri="{FF2B5EF4-FFF2-40B4-BE49-F238E27FC236}">
                <a16:creationId xmlns:a16="http://schemas.microsoft.com/office/drawing/2014/main" id="{4124F7A3-AD11-91F2-5DD8-36E236D4FFFC}"/>
              </a:ext>
            </a:extLst>
          </p:cNvPr>
          <p:cNvSpPr txBox="1"/>
          <p:nvPr/>
        </p:nvSpPr>
        <p:spPr>
          <a:xfrm>
            <a:off x="16967472" y="3469528"/>
            <a:ext cx="6679152" cy="3323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lnSpc>
                <a:spcPct val="100000"/>
              </a:lnSpc>
            </a:pPr>
            <a:r>
              <a:rPr lang="ar-LB" sz="3000" dirty="0">
                <a:solidFill>
                  <a:schemeClr val="tx1">
                    <a:lumMod val="10000"/>
                  </a:schemeClr>
                </a:solidFill>
                <a:latin typeface="Calibri" panose="020F0502020204030204" pitchFamily="34" charset="0"/>
                <a:cs typeface="Calibri" panose="020F0502020204030204" pitchFamily="34" charset="0"/>
              </a:rPr>
              <a:t>هناك نقص في المياه وارتفاع درجات الحرارة وزيادة حرائق الغابات. </a:t>
            </a:r>
            <a:endParaRPr lang="en-US" sz="3000" dirty="0">
              <a:solidFill>
                <a:schemeClr val="tx1">
                  <a:lumMod val="10000"/>
                </a:schemeClr>
              </a:solidFill>
              <a:latin typeface="Calibri" panose="020F0502020204030204" pitchFamily="34" charset="0"/>
              <a:cs typeface="Calibri" panose="020F0502020204030204" pitchFamily="34" charset="0"/>
            </a:endParaRPr>
          </a:p>
          <a:p>
            <a:pPr algn="just" rtl="1">
              <a:lnSpc>
                <a:spcPct val="100000"/>
              </a:lnSpc>
            </a:pPr>
            <a:endParaRPr lang="ar-LB" sz="3000" dirty="0">
              <a:solidFill>
                <a:schemeClr val="tx1">
                  <a:lumMod val="10000"/>
                </a:schemeClr>
              </a:solidFill>
              <a:latin typeface="Calibri" panose="020F0502020204030204" pitchFamily="34" charset="0"/>
              <a:cs typeface="Calibri" panose="020F0502020204030204" pitchFamily="34" charset="0"/>
            </a:endParaRPr>
          </a:p>
          <a:p>
            <a:pPr algn="just" rtl="1">
              <a:lnSpc>
                <a:spcPct val="100000"/>
              </a:lnSpc>
            </a:pPr>
            <a:r>
              <a:rPr lang="ar-LB" sz="3000" dirty="0">
                <a:solidFill>
                  <a:schemeClr val="tx1">
                    <a:lumMod val="10000"/>
                  </a:schemeClr>
                </a:solidFill>
                <a:latin typeface="Calibri" panose="020F0502020204030204" pitchFamily="34" charset="0"/>
                <a:cs typeface="Calibri" panose="020F0502020204030204" pitchFamily="34" charset="0"/>
              </a:rPr>
              <a:t>تؤثر التغيّرات المناخية سلباً على الصحة من خلال سوء التغذية وانتشار الأمراض التنفسية والضغط النفسي. </a:t>
            </a:r>
          </a:p>
          <a:p>
            <a:pPr algn="just" rtl="1">
              <a:lnSpc>
                <a:spcPct val="100000"/>
              </a:lnSpc>
            </a:pPr>
            <a:r>
              <a:rPr lang="ar-LB" sz="3000" dirty="0">
                <a:solidFill>
                  <a:schemeClr val="tx1">
                    <a:lumMod val="10000"/>
                  </a:schemeClr>
                </a:solidFill>
                <a:latin typeface="Calibri" panose="020F0502020204030204" pitchFamily="34" charset="0"/>
                <a:cs typeface="Calibri" panose="020F0502020204030204" pitchFamily="34" charset="0"/>
              </a:rPr>
              <a:t>تستجيب الحكومة والمجتمع بتعزيز الطاقة المتجددة واستراتيجيات التكيّف وزيادة الوعي المجتمعي.</a:t>
            </a:r>
          </a:p>
        </p:txBody>
      </p:sp>
      <p:sp>
        <p:nvSpPr>
          <p:cNvPr id="17" name="TextBox 16">
            <a:extLst>
              <a:ext uri="{FF2B5EF4-FFF2-40B4-BE49-F238E27FC236}">
                <a16:creationId xmlns:a16="http://schemas.microsoft.com/office/drawing/2014/main" id="{607E5B86-2F2B-644D-CBAF-59EC71FFA572}"/>
              </a:ext>
            </a:extLst>
          </p:cNvPr>
          <p:cNvSpPr txBox="1"/>
          <p:nvPr/>
        </p:nvSpPr>
        <p:spPr>
          <a:xfrm>
            <a:off x="16788507" y="9148513"/>
            <a:ext cx="6679152"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lnSpc>
                <a:spcPct val="100000"/>
              </a:lnSpc>
            </a:pPr>
            <a:r>
              <a:rPr lang="ar-LB" sz="3000" dirty="0">
                <a:solidFill>
                  <a:schemeClr val="tx2">
                    <a:lumMod val="10000"/>
                  </a:schemeClr>
                </a:solidFill>
                <a:latin typeface="Calibri" panose="020F0502020204030204" pitchFamily="34" charset="0"/>
                <a:cs typeface="Calibri" panose="020F0502020204030204" pitchFamily="34" charset="0"/>
              </a:rPr>
              <a:t>تعاني من ندرة المياه وارتفاع درجات الحرارة، مما يزيد من مخاطر الجفاف وسوء التغذية.</a:t>
            </a:r>
            <a:endParaRPr lang="en-US" sz="3000" dirty="0">
              <a:solidFill>
                <a:schemeClr val="tx2">
                  <a:lumMod val="10000"/>
                </a:schemeClr>
              </a:solidFill>
              <a:latin typeface="Calibri" panose="020F0502020204030204" pitchFamily="34" charset="0"/>
              <a:cs typeface="Calibri" panose="020F0502020204030204" pitchFamily="34" charset="0"/>
            </a:endParaRPr>
          </a:p>
          <a:p>
            <a:pPr algn="just" rtl="1">
              <a:lnSpc>
                <a:spcPct val="100000"/>
              </a:lnSpc>
            </a:pPr>
            <a:br>
              <a:rPr lang="ar-LB" sz="3000" dirty="0">
                <a:solidFill>
                  <a:schemeClr val="tx2">
                    <a:lumMod val="10000"/>
                  </a:schemeClr>
                </a:solidFill>
                <a:latin typeface="Calibri" panose="020F0502020204030204" pitchFamily="34" charset="0"/>
                <a:cs typeface="Calibri" panose="020F0502020204030204" pitchFamily="34" charset="0"/>
              </a:rPr>
            </a:br>
            <a:r>
              <a:rPr lang="ar-LB" sz="3000" dirty="0">
                <a:solidFill>
                  <a:schemeClr val="tx2">
                    <a:lumMod val="10000"/>
                  </a:schemeClr>
                </a:solidFill>
                <a:latin typeface="Calibri" panose="020F0502020204030204" pitchFamily="34" charset="0"/>
                <a:cs typeface="Calibri" panose="020F0502020204030204" pitchFamily="34" charset="0"/>
              </a:rPr>
              <a:t>تلوث الهواء الناجم عن التصحّر والانبعاثات الصناعية يزيد من انتشار الأمراض التنفسية بينهم، كحالات الربو.بالإضافة إلى ذلك، الأزمات المناخية تسهم في زيادة الضغوط النفسية على الأطفال وأسرهم، مما يؤثر على صحتهم النفسية ورفاههم.</a:t>
            </a:r>
          </a:p>
        </p:txBody>
      </p:sp>
      <p:sp>
        <p:nvSpPr>
          <p:cNvPr id="18" name="TextBox 17">
            <a:extLst>
              <a:ext uri="{FF2B5EF4-FFF2-40B4-BE49-F238E27FC236}">
                <a16:creationId xmlns:a16="http://schemas.microsoft.com/office/drawing/2014/main" id="{D8A3FF88-34A9-B008-433D-46E3229C71F8}"/>
              </a:ext>
            </a:extLst>
          </p:cNvPr>
          <p:cNvSpPr txBox="1"/>
          <p:nvPr/>
        </p:nvSpPr>
        <p:spPr>
          <a:xfrm>
            <a:off x="8753226" y="8995492"/>
            <a:ext cx="6877547"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lnSpc>
                <a:spcPct val="100000"/>
              </a:lnSpc>
            </a:pPr>
            <a:r>
              <a:rPr lang="ar-LB" sz="3000" dirty="0">
                <a:solidFill>
                  <a:schemeClr val="tx2">
                    <a:lumMod val="10000"/>
                  </a:schemeClr>
                </a:solidFill>
                <a:latin typeface="Calibri" panose="020F0502020204030204" pitchFamily="34" charset="0"/>
                <a:cs typeface="Calibri" panose="020F0502020204030204" pitchFamily="34" charset="0"/>
              </a:rPr>
              <a:t>هناك تأثّر بالعواصف المدارية الشديدة وارتفاع درجات الحرارة التي تتجاوز 50 درجة مئوية، مما يزيد من مخاطر الأمراض التنفسية. </a:t>
            </a:r>
            <a:endParaRPr lang="en-US" sz="3000" dirty="0">
              <a:solidFill>
                <a:schemeClr val="tx2">
                  <a:lumMod val="10000"/>
                </a:schemeClr>
              </a:solidFill>
              <a:latin typeface="Calibri" panose="020F0502020204030204" pitchFamily="34" charset="0"/>
              <a:cs typeface="Calibri" panose="020F0502020204030204" pitchFamily="34" charset="0"/>
            </a:endParaRPr>
          </a:p>
          <a:p>
            <a:pPr algn="just" rtl="1">
              <a:lnSpc>
                <a:spcPct val="100000"/>
              </a:lnSpc>
            </a:pPr>
            <a:endParaRPr lang="ar-LB" sz="3000" dirty="0">
              <a:solidFill>
                <a:schemeClr val="tx2">
                  <a:lumMod val="10000"/>
                </a:schemeClr>
              </a:solidFill>
              <a:latin typeface="Calibri" panose="020F0502020204030204" pitchFamily="34" charset="0"/>
              <a:cs typeface="Calibri" panose="020F0502020204030204" pitchFamily="34" charset="0"/>
            </a:endParaRPr>
          </a:p>
          <a:p>
            <a:pPr algn="just" rtl="1">
              <a:lnSpc>
                <a:spcPct val="100000"/>
              </a:lnSpc>
            </a:pPr>
            <a:r>
              <a:rPr lang="ar-LB" sz="3000" dirty="0">
                <a:solidFill>
                  <a:schemeClr val="tx2">
                    <a:lumMod val="10000"/>
                  </a:schemeClr>
                </a:solidFill>
                <a:latin typeface="Calibri" panose="020F0502020204030204" pitchFamily="34" charset="0"/>
                <a:cs typeface="Calibri" panose="020F0502020204030204" pitchFamily="34" charset="0"/>
              </a:rPr>
              <a:t>ندرة المياه وتراجع جودة الأراضي الزراعية تؤثر على توافر الغذاء، مما يرفع معدلات سوء التغذية بين الأطفال.بالإضافة إلى ذلك، فالكوارث المناخية مثل الأعاصير والجفاف تزيد من الضغوط النفسية على الأطفال وأسرهم.</a:t>
            </a:r>
          </a:p>
        </p:txBody>
      </p:sp>
      <p:sp>
        <p:nvSpPr>
          <p:cNvPr id="19" name="TextBox 18">
            <a:extLst>
              <a:ext uri="{FF2B5EF4-FFF2-40B4-BE49-F238E27FC236}">
                <a16:creationId xmlns:a16="http://schemas.microsoft.com/office/drawing/2014/main" id="{74C15EE2-BC14-4EB5-7A16-045BCBB8D31E}"/>
              </a:ext>
            </a:extLst>
          </p:cNvPr>
          <p:cNvSpPr txBox="1"/>
          <p:nvPr/>
        </p:nvSpPr>
        <p:spPr>
          <a:xfrm>
            <a:off x="667219" y="8965404"/>
            <a:ext cx="7055019"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lnSpc>
                <a:spcPct val="100000"/>
              </a:lnSpc>
            </a:pPr>
            <a:r>
              <a:rPr lang="ar-LB" sz="3000" dirty="0">
                <a:solidFill>
                  <a:schemeClr val="tx2">
                    <a:lumMod val="10000"/>
                  </a:schemeClr>
                </a:solidFill>
                <a:latin typeface="Calibri" panose="020F0502020204030204" pitchFamily="34" charset="0"/>
                <a:cs typeface="Calibri" panose="020F0502020204030204" pitchFamily="34" charset="0"/>
              </a:rPr>
              <a:t>يعانون من هشاشة مناخية تتراوح بين معتدلة وعالية، مما يزيد من تعرضهم لمخاطر صحية مثل ضربة الشمس والأمراض التنفسية الناجمة عن تلوث الهواء وحرائق الغابات.التغيرّات المناخية تؤثر على الزراعة، مما يزيد من مخاطر سوء التغذية والأمراض المنقولة عن طريق المياه مثل الإسهال.المغرب يعمل على مواجهة هذه التحديات من خلال تنفيذ الخطة الخضراء وبرامج بيئية مثل برنامج المدارس البيئية لحماية البيئة وتعزيز الوعي البيئي.</a:t>
            </a:r>
          </a:p>
        </p:txBody>
      </p:sp>
      <p:sp>
        <p:nvSpPr>
          <p:cNvPr id="4" name="Rectangle 3">
            <a:extLst>
              <a:ext uri="{FF2B5EF4-FFF2-40B4-BE49-F238E27FC236}">
                <a16:creationId xmlns:a16="http://schemas.microsoft.com/office/drawing/2014/main" id="{EF61063D-78B2-46DF-B598-91DE3C7BFEB5}"/>
              </a:ext>
            </a:extLst>
          </p:cNvPr>
          <p:cNvSpPr/>
          <p:nvPr/>
        </p:nvSpPr>
        <p:spPr>
          <a:xfrm>
            <a:off x="4493503" y="2222655"/>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TextBox 24">
            <a:extLst>
              <a:ext uri="{FF2B5EF4-FFF2-40B4-BE49-F238E27FC236}">
                <a16:creationId xmlns:a16="http://schemas.microsoft.com/office/drawing/2014/main" id="{A54256B8-EE0F-4BEB-9052-2F9891470A65}"/>
              </a:ext>
            </a:extLst>
          </p:cNvPr>
          <p:cNvSpPr txBox="1"/>
          <p:nvPr/>
        </p:nvSpPr>
        <p:spPr>
          <a:xfrm>
            <a:off x="829529" y="2222655"/>
            <a:ext cx="6835630"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1">
                    <a:lumMod val="10000"/>
                  </a:schemeClr>
                </a:solidFill>
                <a:latin typeface="Calibri" panose="020F0502020204030204" pitchFamily="34" charset="0"/>
                <a:cs typeface="Calibri" panose="020F0502020204030204" pitchFamily="34" charset="0"/>
              </a:rPr>
              <a:t>تونس: </a:t>
            </a:r>
          </a:p>
        </p:txBody>
      </p:sp>
      <p:sp>
        <p:nvSpPr>
          <p:cNvPr id="26" name="Rectangle 25">
            <a:extLst>
              <a:ext uri="{FF2B5EF4-FFF2-40B4-BE49-F238E27FC236}">
                <a16:creationId xmlns:a16="http://schemas.microsoft.com/office/drawing/2014/main" id="{98D43042-E78E-4AC0-B98B-AAC8E27EE62B}"/>
              </a:ext>
            </a:extLst>
          </p:cNvPr>
          <p:cNvSpPr/>
          <p:nvPr/>
        </p:nvSpPr>
        <p:spPr>
          <a:xfrm>
            <a:off x="12403581" y="2222655"/>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TextBox 26">
            <a:extLst>
              <a:ext uri="{FF2B5EF4-FFF2-40B4-BE49-F238E27FC236}">
                <a16:creationId xmlns:a16="http://schemas.microsoft.com/office/drawing/2014/main" id="{A2B56861-AE72-4632-A563-A6F51211633D}"/>
              </a:ext>
            </a:extLst>
          </p:cNvPr>
          <p:cNvSpPr txBox="1"/>
          <p:nvPr/>
        </p:nvSpPr>
        <p:spPr>
          <a:xfrm>
            <a:off x="8739607" y="2222655"/>
            <a:ext cx="6835630"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1">
                    <a:lumMod val="10000"/>
                  </a:schemeClr>
                </a:solidFill>
                <a:latin typeface="Calibri" panose="020F0502020204030204" pitchFamily="34" charset="0"/>
                <a:cs typeface="Calibri" panose="020F0502020204030204" pitchFamily="34" charset="0"/>
              </a:rPr>
              <a:t>مصر: </a:t>
            </a:r>
          </a:p>
        </p:txBody>
      </p:sp>
      <p:sp>
        <p:nvSpPr>
          <p:cNvPr id="28" name="Rectangle 27">
            <a:extLst>
              <a:ext uri="{FF2B5EF4-FFF2-40B4-BE49-F238E27FC236}">
                <a16:creationId xmlns:a16="http://schemas.microsoft.com/office/drawing/2014/main" id="{9C1FD4C7-FC09-4CE7-8E20-93639377C401}"/>
              </a:ext>
            </a:extLst>
          </p:cNvPr>
          <p:cNvSpPr/>
          <p:nvPr/>
        </p:nvSpPr>
        <p:spPr>
          <a:xfrm>
            <a:off x="20483795" y="2207322"/>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TextBox 28">
            <a:extLst>
              <a:ext uri="{FF2B5EF4-FFF2-40B4-BE49-F238E27FC236}">
                <a16:creationId xmlns:a16="http://schemas.microsoft.com/office/drawing/2014/main" id="{007A62FF-3FF9-4387-819C-69EAD24FF620}"/>
              </a:ext>
            </a:extLst>
          </p:cNvPr>
          <p:cNvSpPr txBox="1"/>
          <p:nvPr/>
        </p:nvSpPr>
        <p:spPr>
          <a:xfrm>
            <a:off x="16819821" y="2207322"/>
            <a:ext cx="6835630"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1">
                    <a:lumMod val="10000"/>
                  </a:schemeClr>
                </a:solidFill>
                <a:latin typeface="Calibri" panose="020F0502020204030204" pitchFamily="34" charset="0"/>
                <a:cs typeface="Calibri" panose="020F0502020204030204" pitchFamily="34" charset="0"/>
              </a:rPr>
              <a:t>لبنان:</a:t>
            </a:r>
          </a:p>
        </p:txBody>
      </p:sp>
      <p:sp>
        <p:nvSpPr>
          <p:cNvPr id="30" name="Rectangle 29">
            <a:extLst>
              <a:ext uri="{FF2B5EF4-FFF2-40B4-BE49-F238E27FC236}">
                <a16:creationId xmlns:a16="http://schemas.microsoft.com/office/drawing/2014/main" id="{5697BE3A-05A6-4B11-837D-E3E43EAF2EF0}"/>
              </a:ext>
            </a:extLst>
          </p:cNvPr>
          <p:cNvSpPr/>
          <p:nvPr/>
        </p:nvSpPr>
        <p:spPr>
          <a:xfrm>
            <a:off x="20483795" y="7885072"/>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TextBox 30">
            <a:extLst>
              <a:ext uri="{FF2B5EF4-FFF2-40B4-BE49-F238E27FC236}">
                <a16:creationId xmlns:a16="http://schemas.microsoft.com/office/drawing/2014/main" id="{402E9FED-B942-4C34-A147-38E3CDEC6D1F}"/>
              </a:ext>
            </a:extLst>
          </p:cNvPr>
          <p:cNvSpPr txBox="1"/>
          <p:nvPr/>
        </p:nvSpPr>
        <p:spPr>
          <a:xfrm>
            <a:off x="16819821" y="7885072"/>
            <a:ext cx="6835630"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1">
                    <a:lumMod val="10000"/>
                  </a:schemeClr>
                </a:solidFill>
                <a:latin typeface="Calibri" panose="020F0502020204030204" pitchFamily="34" charset="0"/>
                <a:cs typeface="Calibri" panose="020F0502020204030204" pitchFamily="34" charset="0"/>
              </a:rPr>
              <a:t>الأردن:</a:t>
            </a:r>
          </a:p>
        </p:txBody>
      </p:sp>
      <p:sp>
        <p:nvSpPr>
          <p:cNvPr id="32" name="Rectangle 31">
            <a:extLst>
              <a:ext uri="{FF2B5EF4-FFF2-40B4-BE49-F238E27FC236}">
                <a16:creationId xmlns:a16="http://schemas.microsoft.com/office/drawing/2014/main" id="{A78781D4-1801-4E45-B69C-263A508F986C}"/>
              </a:ext>
            </a:extLst>
          </p:cNvPr>
          <p:cNvSpPr/>
          <p:nvPr/>
        </p:nvSpPr>
        <p:spPr>
          <a:xfrm>
            <a:off x="12407532" y="7867016"/>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TextBox 32">
            <a:extLst>
              <a:ext uri="{FF2B5EF4-FFF2-40B4-BE49-F238E27FC236}">
                <a16:creationId xmlns:a16="http://schemas.microsoft.com/office/drawing/2014/main" id="{ED3B0DCB-C81B-494D-93F6-3D55292ACB59}"/>
              </a:ext>
            </a:extLst>
          </p:cNvPr>
          <p:cNvSpPr txBox="1"/>
          <p:nvPr/>
        </p:nvSpPr>
        <p:spPr>
          <a:xfrm>
            <a:off x="12551744" y="7867016"/>
            <a:ext cx="3027444"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2">
                    <a:lumMod val="10000"/>
                  </a:schemeClr>
                </a:solidFill>
                <a:latin typeface="Calibri" panose="020F0502020204030204" pitchFamily="34" charset="0"/>
                <a:cs typeface="Calibri" panose="020F0502020204030204" pitchFamily="34" charset="0"/>
              </a:rPr>
              <a:t>سلطنة عُمان:</a:t>
            </a:r>
          </a:p>
        </p:txBody>
      </p:sp>
      <p:sp>
        <p:nvSpPr>
          <p:cNvPr id="34" name="Rectangle 33">
            <a:extLst>
              <a:ext uri="{FF2B5EF4-FFF2-40B4-BE49-F238E27FC236}">
                <a16:creationId xmlns:a16="http://schemas.microsoft.com/office/drawing/2014/main" id="{9886615C-D5E8-4BDF-81BC-1A49CA3C52E2}"/>
              </a:ext>
            </a:extLst>
          </p:cNvPr>
          <p:cNvSpPr/>
          <p:nvPr/>
        </p:nvSpPr>
        <p:spPr>
          <a:xfrm>
            <a:off x="4537665" y="7890106"/>
            <a:ext cx="3467479" cy="799808"/>
          </a:xfrm>
          <a:prstGeom prst="rect">
            <a:avLst/>
          </a:prstGeom>
          <a:solidFill>
            <a:srgbClr val="EEA06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TextBox 34">
            <a:extLst>
              <a:ext uri="{FF2B5EF4-FFF2-40B4-BE49-F238E27FC236}">
                <a16:creationId xmlns:a16="http://schemas.microsoft.com/office/drawing/2014/main" id="{3FA34711-60E3-421C-986F-77055762E7CA}"/>
              </a:ext>
            </a:extLst>
          </p:cNvPr>
          <p:cNvSpPr txBox="1"/>
          <p:nvPr/>
        </p:nvSpPr>
        <p:spPr>
          <a:xfrm>
            <a:off x="4681877" y="7890106"/>
            <a:ext cx="3027444" cy="781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1"/>
            <a:r>
              <a:rPr lang="ar-LB" sz="4000" b="1" dirty="0">
                <a:solidFill>
                  <a:schemeClr val="tx2">
                    <a:lumMod val="10000"/>
                  </a:schemeClr>
                </a:solidFill>
                <a:latin typeface="Calibri" panose="020F0502020204030204" pitchFamily="34" charset="0"/>
                <a:cs typeface="Calibri" panose="020F0502020204030204" pitchFamily="34" charset="0"/>
              </a:rPr>
              <a:t>المغرب: </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1E79FC"/>
      </a:dk1>
      <a:lt1>
        <a:srgbClr val="FCF0D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353" rtl="0" fontAlgn="auto" latinLnBrk="0" hangingPunct="0">
          <a:lnSpc>
            <a:spcPct val="120000"/>
          </a:lnSpc>
          <a:spcBef>
            <a:spcPts val="0"/>
          </a:spcBef>
          <a:spcAft>
            <a:spcPts val="0"/>
          </a:spcAft>
          <a:buClrTx/>
          <a:buSzTx/>
          <a:buFontTx/>
          <a:buNone/>
          <a:tabLst/>
          <a:defRPr kumimoji="0" sz="1500" b="0" i="0" u="none" strike="noStrike" cap="all" spc="-29" normalizeH="0" baseline="0">
            <a:ln>
              <a:noFill/>
            </a:ln>
            <a:solidFill>
              <a:srgbClr val="FCF0DF"/>
            </a:solidFill>
            <a:effectLst/>
            <a:uFillTx/>
            <a:latin typeface="Fabrikat Mono Bold"/>
            <a:ea typeface="Fabrikat Mono Bold"/>
            <a:cs typeface="Fabrikat Mono Bold"/>
            <a:sym typeface="Fabrikat Mon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353" rtl="0" fontAlgn="auto" latinLnBrk="0" hangingPunct="0">
          <a:lnSpc>
            <a:spcPct val="120000"/>
          </a:lnSpc>
          <a:spcBef>
            <a:spcPts val="0"/>
          </a:spcBef>
          <a:spcAft>
            <a:spcPts val="0"/>
          </a:spcAft>
          <a:buClrTx/>
          <a:buSzTx/>
          <a:buFontTx/>
          <a:buNone/>
          <a:tabLst/>
          <a:defRPr kumimoji="0" sz="1500" b="0" i="0" u="none" strike="noStrike" cap="all" spc="-29" normalizeH="0" baseline="0">
            <a:ln>
              <a:noFill/>
            </a:ln>
            <a:solidFill>
              <a:srgbClr val="FCF0DF"/>
            </a:solidFill>
            <a:effectLst/>
            <a:uFillTx/>
            <a:latin typeface="Fabrikat Mono Bold"/>
            <a:ea typeface="Fabrikat Mono Bold"/>
            <a:cs typeface="Fabrikat Mono Bold"/>
            <a:sym typeface="Fabrikat Mon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443</TotalTime>
  <Words>1848</Words>
  <Application>Microsoft Office PowerPoint</Application>
  <PresentationFormat>مخصص</PresentationFormat>
  <Paragraphs>177</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21_BasicWhite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مستخدم غير معروف</cp:lastModifiedBy>
  <cp:revision>43</cp:revision>
  <dcterms:modified xsi:type="dcterms:W3CDTF">2024-11-18T10:42:55Z</dcterms:modified>
</cp:coreProperties>
</file>