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2.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3.xml" ContentType="application/vnd.openxmlformats-officedocument.presentationml.notesSlide+xml"/>
  <Override PartName="/ppt/ink/ink16.xml" ContentType="application/inkml+xml"/>
  <Override PartName="/ppt/ink/ink17.xml" ContentType="application/inkml+xml"/>
  <Override PartName="/ppt/ink/ink18.xml" ContentType="application/inkml+xml"/>
  <Override PartName="/ppt/notesSlides/notesSlide4.xml" ContentType="application/vnd.openxmlformats-officedocument.presentationml.notesSlide+xml"/>
  <Override PartName="/ppt/ink/ink19.xml" ContentType="application/inkml+xml"/>
  <Override PartName="/ppt/ink/ink20.xml" ContentType="application/inkml+xml"/>
  <Override PartName="/ppt/ink/ink21.xml" ContentType="application/inkml+xml"/>
  <Override PartName="/ppt/notesSlides/notesSlide5.xml" ContentType="application/vnd.openxmlformats-officedocument.presentationml.notesSlide+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notesSlides/notesSlide6.xml" ContentType="application/vnd.openxmlformats-officedocument.presentationml.notesSlide+xml"/>
  <Override PartName="/ppt/ink/ink31.xml" ContentType="application/inkml+xml"/>
  <Override PartName="/ppt/ink/ink32.xml" ContentType="application/inkml+xml"/>
  <Override PartName="/ppt/ink/ink33.xml" ContentType="application/inkml+xml"/>
  <Override PartName="/ppt/ink/ink34.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notesSlides/notesSlide9.xml" ContentType="application/vnd.openxmlformats-officedocument.presentationml.notesSlide+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notesSlides/notesSlide10.xml" ContentType="application/vnd.openxmlformats-officedocument.presentationml.notesSlide+xml"/>
  <Override PartName="/ppt/ink/ink63.xml" ContentType="application/inkml+xml"/>
  <Override PartName="/ppt/ink/ink64.xml" ContentType="application/inkml+xml"/>
  <Override PartName="/ppt/ink/ink65.xml" ContentType="application/inkml+xml"/>
  <Override PartName="/ppt/ink/ink66.xml" ContentType="application/inkml+xml"/>
  <Override PartName="/ppt/notesSlides/notesSlide11.xml" ContentType="application/vnd.openxmlformats-officedocument.presentationml.notesSlide+xml"/>
  <Override PartName="/ppt/ink/ink67.xml" ContentType="application/inkml+xml"/>
  <Override PartName="/ppt/notesSlides/notesSlide12.xml" ContentType="application/vnd.openxmlformats-officedocument.presentationml.notesSlide+xml"/>
  <Override PartName="/ppt/ink/ink68.xml" ContentType="application/inkml+xml"/>
  <Override PartName="/ppt/ink/ink69.xml" ContentType="application/inkml+xml"/>
  <Override PartName="/ppt/notesSlides/notesSlide13.xml" ContentType="application/vnd.openxmlformats-officedocument.presentationml.notesSlide+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79" r:id="rId4"/>
  </p:sldMasterIdLst>
  <p:notesMasterIdLst>
    <p:notesMasterId r:id="rId58"/>
  </p:notesMasterIdLst>
  <p:sldIdLst>
    <p:sldId id="296" r:id="rId5"/>
    <p:sldId id="266" r:id="rId6"/>
    <p:sldId id="276" r:id="rId7"/>
    <p:sldId id="278" r:id="rId8"/>
    <p:sldId id="260" r:id="rId9"/>
    <p:sldId id="279" r:id="rId10"/>
    <p:sldId id="347" r:id="rId11"/>
    <p:sldId id="280" r:id="rId12"/>
    <p:sldId id="305" r:id="rId13"/>
    <p:sldId id="267" r:id="rId14"/>
    <p:sldId id="308" r:id="rId15"/>
    <p:sldId id="281" r:id="rId16"/>
    <p:sldId id="311" r:id="rId17"/>
    <p:sldId id="300" r:id="rId18"/>
    <p:sldId id="312" r:id="rId19"/>
    <p:sldId id="282" r:id="rId20"/>
    <p:sldId id="283" r:id="rId21"/>
    <p:sldId id="257" r:id="rId22"/>
    <p:sldId id="292" r:id="rId23"/>
    <p:sldId id="294" r:id="rId24"/>
    <p:sldId id="295" r:id="rId25"/>
    <p:sldId id="313" r:id="rId26"/>
    <p:sldId id="258" r:id="rId27"/>
    <p:sldId id="297" r:id="rId28"/>
    <p:sldId id="262" r:id="rId29"/>
    <p:sldId id="298" r:id="rId30"/>
    <p:sldId id="263" r:id="rId31"/>
    <p:sldId id="299" r:id="rId32"/>
    <p:sldId id="264" r:id="rId33"/>
    <p:sldId id="301" r:id="rId34"/>
    <p:sldId id="309" r:id="rId35"/>
    <p:sldId id="310" r:id="rId36"/>
    <p:sldId id="318" r:id="rId37"/>
    <p:sldId id="317" r:id="rId38"/>
    <p:sldId id="326" r:id="rId39"/>
    <p:sldId id="319" r:id="rId40"/>
    <p:sldId id="320" r:id="rId41"/>
    <p:sldId id="321" r:id="rId42"/>
    <p:sldId id="322" r:id="rId43"/>
    <p:sldId id="323" r:id="rId44"/>
    <p:sldId id="334" r:id="rId45"/>
    <p:sldId id="337" r:id="rId46"/>
    <p:sldId id="325" r:id="rId47"/>
    <p:sldId id="338" r:id="rId48"/>
    <p:sldId id="328" r:id="rId49"/>
    <p:sldId id="327" r:id="rId50"/>
    <p:sldId id="339" r:id="rId51"/>
    <p:sldId id="261" r:id="rId52"/>
    <p:sldId id="316" r:id="rId53"/>
    <p:sldId id="344" r:id="rId54"/>
    <p:sldId id="345" r:id="rId55"/>
    <p:sldId id="346" r:id="rId56"/>
    <p:sldId id="342"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6D3B"/>
    <a:srgbClr val="FFF5E7"/>
    <a:srgbClr val="FCF0E7"/>
    <a:srgbClr val="FFFFE7"/>
    <a:srgbClr val="66BDB7"/>
    <a:srgbClr val="D6DCE5"/>
    <a:srgbClr val="E7C64F"/>
    <a:srgbClr val="5F260C"/>
    <a:srgbClr val="FFFFFF"/>
    <a:srgbClr val="B895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20" autoAdjust="0"/>
    <p:restoredTop sz="93741" autoAdjust="0"/>
  </p:normalViewPr>
  <p:slideViewPr>
    <p:cSldViewPr snapToGrid="0">
      <p:cViewPr>
        <p:scale>
          <a:sx n="66" d="100"/>
          <a:sy n="66" d="100"/>
        </p:scale>
        <p:origin x="801"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19T19:39:29.547"/>
    </inkml:context>
    <inkml:brush xml:id="br0">
      <inkml:brushProperty name="width" value="0.21167" units="cm"/>
      <inkml:brushProperty name="height" value="0.21167" units="cm"/>
      <inkml:brushProperty name="color" value="#EFD657"/>
    </inkml:brush>
  </inkml:definitions>
  <inkml:trace contextRef="#ctx0" brushRef="#br0">2812 4 24575,'0'0'0,"-120"-3"0,31 7 6,0 2 0,1 2-1,0 2 1,1 2 0,-91 21-1,-12 9-90,-197 61 0,53 2-1456,-572 237 0,650-232-3432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0T09:02:29.068"/>
    </inkml:context>
    <inkml:brush xml:id="br0">
      <inkml:brushProperty name="width" value="0.15875" units="cm"/>
      <inkml:brushProperty name="height" value="0.15875" units="cm"/>
      <inkml:brushProperty name="color" value="#EFD657"/>
    </inkml:brush>
  </inkml:definitions>
  <inkml:trace contextRef="#ctx0" brushRef="#br0">4510 1 24575,'0'0'0,"0"0"0,-3 0 0,-107 23 0,-137 11 0,150-23 0,-163 19 0,-66 6-164,-1384 125-2540,453-48 96,757-63-107</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6T22:54:12.659"/>
    </inkml:context>
    <inkml:brush xml:id="br0">
      <inkml:brushProperty name="width" value="0.1" units="cm"/>
      <inkml:brushProperty name="height" value="0.1" units="cm"/>
      <inkml:brushProperty name="color" value="#E7C64F"/>
    </inkml:brush>
  </inkml:definitions>
  <inkml:trace contextRef="#ctx0" brushRef="#br0">68 0 1200,'36'35'634,"-29"-28"-95,-20-10 2951,-29 10-3213,34-5-304,0 0 1,0-1-1,0 0 0,-14 0 1,20-1-716</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6T22:54:15.651"/>
    </inkml:context>
    <inkml:brush xml:id="br0">
      <inkml:brushProperty name="width" value="0.1" units="cm"/>
      <inkml:brushProperty name="height" value="0.1" units="cm"/>
      <inkml:brushProperty name="color" value="#E7C64F"/>
    </inkml:brush>
  </inkml:definitions>
  <inkml:trace contextRef="#ctx0" brushRef="#br0">5773 1 864,'0'0'362,"-18"3"2848,-50 29-1699,63-31-1457,1 1 1,-1-1 0,1 0 0,-1 0 0,1 0 0,-1 0 0,0-1 0,0 0-1,1 0 1,-1 0 0,0-1 0,1 1 0,-6-3 0,-13 1 63,-348 1 1012,353 2-1059,-83 1 25,-513 2 76,330-2 131,89 1-186,-70 0-72,-154-1-11,-34 1-31,216 1 20,3-7-9,-121 4 64,-27 3-15,90-4 1,-34 0 39,-37 1-86,-245-6-42,578 7 29,25-1-49,0 0 1,0-1 0,-1 0 0,1 0 0,0 0-1,-11-2 1</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6T23:40:50.079"/>
    </inkml:context>
    <inkml:brush xml:id="br0">
      <inkml:brushProperty name="width" value="0.1" units="cm"/>
      <inkml:brushProperty name="height" value="0.1" units="cm"/>
      <inkml:brushProperty name="color" value="#E7C64F"/>
    </inkml:brush>
  </inkml:definitions>
  <inkml:trace contextRef="#ctx0" brushRef="#br0">1 0 3953,'104'22'1120,"-73"-17"-827,-23-6-304,-4-1 26,5 1-7,0-1-1,0 1 1,1 1-1,-1 0 1,0 0-1,18 3 1,-11-2 2,6 2 50,-1 0-1,0 1 1,-1 1 0,1 1-1,32 14 1,16 5 86,-46-19-130,-2 1-1,1 1 1,-1 1-1,0 1 1,-1 1-1,-1 1 1,29 22-1,-6-1 66,-3 3-1,-1 1 0,45 56 1,83 107 1017,-127-159-988,2-1 0,72 55 0,-65-62-68,1-3 0,2-1-1,100 40 1,-72-41-5,0-3 1,92 16-1,-67-24-20,1-4 0,182-2-1,-229-14 70,108-22 0,-67 8-19,-68 10-42,0 0 0,42-17 0,7-2 4,-69 22-11,-1 0 0,1-1 0,16-10 0,-16 9 19,-1 0 0,18-6 0,-13 6-10,0 0-1,0-1 1,19-13 0,-16 9-15,-17 11-5,0-1 1,0 1-1,0-1 1,-1 1-1,1-1 1,0 1 0,0-1-1,-1 1 1,1-1-1,0 0 1,-1 1 0,1-1-1,0 0 1,-1 0-1,1 0 1,-1 1-1,1-1 1,-1-2 0,-6-15 549,5 15-531,-1 1-1,0 0 1,1 0 0,-1-1-1,0 1 1,-1 0-1,1 1 1,0-1 0,0 0-1,-1 1 1,1-1 0,-1 1-1,1 0 1,-6-2-1,-9-5 7,-28-13 79,0 3-1,-54-14 1,90 30-88,5 1-15,-1 0 1,1 0-1,0 0 1,-1-1-1,1 1 1,0-1-1,0 0 1,0-1-1,0 1 1,-4-4-1,6 5-7,0-1-1,0 1 1,0-1 0,0 1-1,0 0 1,0 0-1,0 0 1,-1 0-1,1 0 1,0 0 0,0 1-1,-1-1 1,1 1-1,-1 0 1,-1-1 0,3 1-8,9 4-54,-6-4 62,0 1 0,1 0 0,0-1 0,-1 1 0,1 0 1,0 1-1,-1-1 0,1 0 0,1 3 1,21 14-1,-12-7 9,0 0-1,1-2 1,0 0-1,19 9 1,-25-14-17,7 2-10,1 0 1,-1 0-1,22 3 1,51 17 3,-64-18 33,1-1 0,40 7 1,-51-12-22,-11-1-1,0 0 0,0-1 1,0 0-1,0 1 0,0-1 1,0 0-1,0-1 0,0 1 1,3-1-1,-5 1 26,19 1-57,2-2 14,42 1 57,-56-1 18,-12 0 31,3 1-84,-1 0 1,1 0-1,-1 1 1,1-1-1,-1 0 1,0 0-1,1 1 1,-1-1-1,1 1 1,-1 0-1,-1 1 1,-23 22-11,19-16 10,-21 20 16,-29 39-1,-27 57-315,56-83 2</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6T23:40:58.977"/>
    </inkml:context>
    <inkml:brush xml:id="br0">
      <inkml:brushProperty name="width" value="0.1" units="cm"/>
      <inkml:brushProperty name="height" value="0.1" units="cm"/>
      <inkml:brushProperty name="color" value="#E7C64F"/>
    </inkml:brush>
  </inkml:definitions>
  <inkml:trace contextRef="#ctx0" brushRef="#br0">0 0 2649,'53'13'3100,"-40"-10"-3086,-1-1-1,0 2 0,20 7 1,11 3 22,-32-10-35,0 0 0,-1 1 1,1 0-1,-1 1 1,0 0-1,11 9 0,53 49 70,-64-54-54,32 27 114,-11-10-18,-1 1 0,-2 2 1,40 51-1,47 74 106,-51-70-147,-52-68-60,-2 1-1,0 1 1,-1 0 0,-1 0 0,7 27 0,14 33 91,47 131 191,-66-178-270,17 40 25,4 0 1,64 107-1,-74-141-20,4 6 6,67 129 20,-66-120-16,39 61 0,-46-87-8,1 0 0,1-1-1,42 39 1,-25-32 30,2-2 0,64 39 0,95 38 148,111 42 146,-251-124-289,2-3 1,0-2 0,83 16-1,-43-11-48,-66-17-12,1-2 1,-1-1-1,55 2 0,-29-2 9,-43-4-11,0 0-1,0-1 1,34-3 0,-1-2 23,69 3 0,-63 1 31,-14-4-34,-41 4 20,13-3 202,21-5-243,0-1 0,37-14-1,-66 21 2,26-13 15,-33 15 2,1-1 0,-1 1 0,0 0 0,0-1 0,0 1 1,1-1-1,-1 1 0,0 0 0,0-1 0,0 1 0,0-1 0,0 1 0,0-1 0,0 1 0,0 0 0,0-1 1,0 1-1,0-1 0,0 1 0,0 0 0,0-1 0,-1 1 0,1-1 0,0 1 0,0 0 0,0-1 0,-1 1 1,1-1-1,0 1 0,0 0 0,-1-1 0,1 1 0,0 0 0,-1 0 0,1-1 0,-1 1 0,-14-11 297,-7 1-214,-1-1 0,2-1 0,-30-21 0,-67-44 105,106 69-189,-1 1-1,0 0 1,-18-5 0,17 6-24,0 0 0,-22-14 0,83 38-400,62 23 404,-75-29 7,-1 3 1,0 0 0,37 25-1,-58-32-29,-1 1-1,21 20 1,-24-21 26,1 0 1,-1 0-1,1-1 0,1 0 1,18 10-1,-16-11-6,1-1 0,0 0 0,0 0 0,0-1 0,0-1 0,1 0 0,27 2 0,-40-5 174,-2 0-156,-7 1-13,0 0-1,0 1 1,0 0 0,1 0-1,-1 1 1,0 0-1,1 0 1,0 1 0,0 0-1,0 0 1,-9 8 0,11-8 1,-4 2-11,2 0-1,-1 1 1,0 0 0,1 1 0,1 0-1,-1 0 1,1 0 0,1 1 0,-5 9-1,-4 4-90,-23 42-522,14-25 44</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6T23:41:02.823"/>
    </inkml:context>
    <inkml:brush xml:id="br0">
      <inkml:brushProperty name="width" value="0.1" units="cm"/>
      <inkml:brushProperty name="height" value="0.1" units="cm"/>
      <inkml:brushProperty name="color" value="#E7C64F"/>
    </inkml:brush>
  </inkml:definitions>
  <inkml:trace contextRef="#ctx0" brushRef="#br0">8 25 2833,'-1'-1'191,"1"0"1,-1 1-1,0-1 1,1 0 0,-1 0-1,0 0 1,1 1 0,-1-1-1,1 0 1,0 0 0,-1 0-1,1 0 1,-1-2-1,1 3-168,0-1 0,0 1 0,0-1 0,0 1 0,0 0 0,0-1 0,0 1 0,1 0-1,-1-1 1,0 1 0,0-1 0,0 1 0,0 0 0,1-1 0,-1 1 0,0 0 0,0 0-1,1-1 1,-1 1 0,0 0 0,0-1 0,1 1 0,-1 0 0,0 0 0,1 0 0,-1-1-1,2 1-32,0-1 0,0 1-1,1 0 1,-1-1 0,0 1 0,0 0-1,0 1 1,0-1 0,0 0-1,0 0 1,0 1 0,0-1-1,0 1 1,0 0 0,0 0 0,-1-1-1,4 3 1,42 25-13,-44-25 23,0-1 1,0 1-1,-1-1 0,1 1 0,0 0 0,-1 0 0,0 0 0,0 0 1,0 0-1,2 5 0,1 1 4,7 14 35,0 0 0,-2 1 0,11 39 0,0-2 67,3 21 36,-18-59-75,0 0-1,2 0 1,12 26-1,-7-21 15,-2 1 0,-2 1 0,0-1 0,6 41 0,7 29 140,47 157-21,-50-158-184,-11-54-1,13 45 1,23 85 331,-3-6-133,11 54-24,-18-66-39,-2-39-108,-17-49 35,2-1-1,4 0 1,2-1-1,3-2 1,3 0-1,3-2 1,51 75-1,-64-106-55,-2 0 0,-2 1 0,-1 1-1,11 39 1,16 35 15,-23-64-40,1 0 0,3-1 1,1-2-1,39 52 0,-62-92 3,135 159 45,-98-119 48,77 63 0,-47-49-38,-29-21 42,69 45-1,-76-57-25,0 2 1,34 33-1,-38-31-53,1-2-1,47 31 1,10 6 75,-68-46-64,1-1 0,0 0 1,1-1-1,0-1 1,33 14-1,143 33 115,-137-38-160,-30-10 18,0-1 1,50 9-1,109 20-13,-23-3 43,-43-17-12,190 7-1,-253-33 24,-20 7-88,-18 0 64,35 3-1,75 5 8,-130-7-15,0 0 0,1 0 0,-1 0 1,0 1-1,0-1 0,0 0 0,1 0 0,-1 0 0,0 0 0,0 0 0,1 0 0,-1 0 0,0 0 0,0 0 0,0 0 0,1 0 1,-1 0-1,0 0 0,0-1 0,0 1 0,1 0 0,-1 0 0,0 0 0,0 0 0,0 0 0,1 0 0,-1 0 0,0-1 0,0 1 0,0 0 1,0 0-1,1 0 0,-1 0 0,0-1 0,0 1 0,0 0 0,0 0 0,0 0 0,0-1 0,0 1 0,0 0 0,0 0 0,0 0 1,0-1-1,1 1 0,-1 0 0,0 0 0,0 0 0,0-1 0,-1 1 0,1 0 0,0 0 0,0-1 0,0 1 0,0 0 0,0 0 0,0 0 1,0-1-1,-11-13 332,4 6-277,-5-12-63,-26-34-1,15 26 61,15 19 22,1 0 0,0-1-1,1 1 1,-7-13 0,11 19-92,0 0 1,0 0-1,-1 0 0,0 0 0,1 1 1,-1-1-1,0 1 0,0 0 0,-7-4 0,-11-10-612,27 18 432,23 20 192,-9-3-3,62 53-15,-47-42-12,-28-24 25,0 1 1,0-1 0,1 0 0,0-1-1,0 1 1,0-2 0,0 1-1,1-1 1,0 0 0,12 3 0,-19-7-45,12 3 184,-11-1 0,-9-2-67,4 1-74,0 0 1,0 0-1,0-1 0,0 1 1,0 0-1,1 1 0,-1-1 1,0 0-1,0 0 0,1 1 1,-1-1-1,1 1 0,-1 0 1,0 1-1,-11 10 3,-83 83 33,-1 20-1227,73-85 494</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6T23:41:16.122"/>
    </inkml:context>
    <inkml:brush xml:id="br0">
      <inkml:brushProperty name="width" value="0.1" units="cm"/>
      <inkml:brushProperty name="height" value="0.1" units="cm"/>
      <inkml:brushProperty name="color" value="#E7C64F"/>
    </inkml:brush>
  </inkml:definitions>
  <inkml:trace contextRef="#ctx0" brushRef="#br0">580 0 2777,'46'43'1503,"-46"-44"-1478,0 1 0,0 0 0,-1 0 0,1 0 0,0 0 0,-1 0 0,1 0-1,0 0 1,0 0 0,-1 0 0,1 0 0,0 0 0,-1 0 0,1 0 0,0 0 0,-1 0 0,1 0 0,0 0 0,0 0 0,-1 0 0,1 1 0,0-1 0,0 0 0,-1 0 0,1 0 0,0 0 0,0 1 0,-1-1 0,1 0 0,0 0 0,0 0 0,0 1 0,-1-1 0,1 0 0,0 0 0,0 1 0,0-1 0,0 0 0,0 1 0,-7 11 415,-2 13-190,-1 0 0,0-1 1,-22 35-1,-63 107 326,79-133-467,1 0 0,1 2 0,2-1 0,-13 62 0,2-7 5,-14 71 130,-12 35 3,-41 174 61,73-287-263,-18 128 68,6-33 146,-4 127 72,11-65-132,19-214-171,-12 75 70,-3 180 1,19-185-56,15 223 43,-7-155-12,0 3 170,80 368-55,-59-418-170,5-2 0,62 136 1,90 149-4,-163-352 7,3-1 0,1-1 0,3-1 0,2-2 0,1-1 0,43 38 0,17 11 65,80 68-44,-95-99-6,2-3 0,145 76 1,-167-103-18,-25-14-18,-1 2-1,-1 1 0,33 25 0,-37-24-4,1-1-1,1-2 1,0 0 0,1-2-1,37 11 1,121 38 35,-128-44-26,0-2 0,116 16 0,-133-26-12,5 0 16,77 1-1,54-20 76,-157 10-80,39 2 0,-36 0 1,29-2 0,-30 0-5,134-20 31,-65 7-23,62-13 52,72-17-17,-194 39-33,56-4 0,-59 8-14,1-1 0,34-9 0,-32 5-2,63-5 0,-69 10 1,0-1 0,0-1 0,42-12 0,-49 10 17,1 1 1,0 1-1,41-2 1,-27 2-9,-17 2-14,-15 1 9,0 0 1,1 1-1,-1-1 0,0 1 0,0 0 0,1 1 0,-1-1 0,0 1 1,7 1-1,-5-1-2,1 1 0,0-2 1,1 1-1,-1-1 0,8 0 1,-10 0 3,0-1 1,1 1 0,-1 1-1,0-1 1,1 1 0,-1 0-1,0 0 1,0 0 0,0 1-1,9 3 1,-12-4-1,0-1 1,0 1 0,0 0-1,0-1 1,0 1 0,0-1 0,0 0-1,0 0 1,1 0 0,3 0-1,1 0 1070,-12-10-706,-2-3-361,-1 0 0,0 1 1,-1 0-1,0 0 0,-1 1 0,0 0 0,-19-16 0,1 5 8,-1 1 0,0 1-1,-1 2 1,-62-28-1,65 38 69,26 8-94,1 0 9,0 0-1,0 0 1,0 0 0,0 0 0,0 0 0,0 0-1,0 0 1,-1 0 0,1 0 0,0 0-1,0 0 1,0 0 0,0 0 0,0 0 0,0 0-1,-1 0 1,1 0 0,0 0 0,0 0 0,0 0-1,0 0 1,0 0 0,0 0 0,0 0 0,-1 0-1,1 0 1,0 0 0,0 0 0,0 0-1,0 0 1,0 0 0,0 0 0,0 0 0,0 1-1,-1-1 1,1 0 0,0 0 0,0 0 0,0 0-1,0 0 1,0 0 0,0 0 0,0 0-1,0 1 1,0-1 0,0 0 0,0 0 0,0 0-1,2 4 3,0-1-1,0 0 0,1 0 1,0 0-1,-1 0 0,1 0 1,6 3-1,1 4 0,0 0-15,0-1 0,0 0 0,1 0 0,1-1 0,-1 0 0,25 11 0,-8-9 5,0-1 0,1-1 0,0-1 0,0-2 0,1-1 0,-1-1 0,1-2 0,35-2 0,-43-2 7,-22 3 9,1 0 0,0 0 1,0 0-1,0-1 0,0 1 1,-1 0-1,1 0 0,0 0 1,0-1-1,-1 1 0,1-1 0,0 1 1,0 0-1,-1-1 0,1 1 1,0-1-1,-1 0 0,1 1 1,0-1-1,-1 0 3,0 1-9,-1 0 1,1 0-1,0 0 1,0 0-1,0 0 1,-1 0-1,1-1 1,0 1-1,0 0 1,0 0-1,-1 0 1,1 0-1,0 0 1,0 0-1,-1 0 1,1 0-1,0 0 1,0 0-1,-1 0 1,1 0-1,0 1 1,0-1-1,0 0 1,-1 0-1,1 0 1,0 0-1,0 0 1,0 0-1,-1 0 1,1 1-1,0-1 0,0 0 1,0 0-1,-1 0 1,1 0-1,0 1 1,0-1-1,0 0 1,0 0-1,0 0 1,0 1-1,0-1 1,0 0-1,-1 0 1,1 1-1,0-1 1,-13 20 3,9-13-7,-69 94 5,-55 63 26,116-144-103,0-1 0,2 2 0,-15 36 0,23-48-1402</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7T00:01:53.706"/>
    </inkml:context>
    <inkml:brush xml:id="br0">
      <inkml:brushProperty name="width" value="0.1" units="cm"/>
      <inkml:brushProperty name="height" value="0.1" units="cm"/>
      <inkml:brushProperty name="color" value="#E7C64F"/>
    </inkml:brush>
  </inkml:definitions>
  <inkml:trace contextRef="#ctx0" brushRef="#br0">545 105 3561,'0'1'100,"0"0"-1,0 0 1,-1 1 0,1-1 0,-1 0-1,1 0 1,-1 0 0,1 0 0,-1 0-1,1 0 1,-1 0 0,0 0 0,0 0-1,1 0 1,-1 0 0,0-1 0,0 1-1,0 0 1,0-1 0,0 1 0,-2 1-1,2-3 40,-1 0 1,1 1-1,0-1 0,0 0 0,0 0 0,0 0 0,0 0 0,0 0 1,0 0-1,0 0 0,0 0 0,1 0 0,-1 0 0,0-2 0,-16-19 311,13 18-394,0-1 36,0 1 0,0 0 0,-1 0 0,-9-6-1,14 9-82,-1 1 0,0 0 0,1-1-1,-1 1 1,0 0 0,1-1-1,-1 1 1,0 0 0,0 0 0,1-1-1,-1 1 1,0 0 0,0 0-1,0 0 1,1 0 0,-1 0-1,0 0 1,0 1 0,1-1 0,-1 0-1,0 0 1,0 0 0,1 1-1,-1-1 1,0 0 0,0 1 0,1-1-1,-1 1 1,1-1 0,-1 1-1,0-1 1,1 1 0,-1-1 0,1 1-1,-1-1 1,1 1 0,-1 0-1,1-1 1,0 1 0,-1 0-1,1 0 1,0-1 0,-1 1 0,1 1-1,-8 20 62,1 1 0,1 0 0,1 1 0,1-1 0,-1 40 0,5-54-56,0 1-1,1 0 0,0-1 0,1 1 1,0-1-1,0 0 0,1 1 0,6 13 1,-7-20-7,-1-1 0,0 1 0,0 0 0,1-1 0,0 1 0,-1-1 0,1 1 1,0-1-1,0 0 0,1 1 0,-1-1 0,0-1 0,1 1 0,-1 0 0,1 0 1,-1-1-1,1 0 0,0 1 0,0-1 0,0 0 0,-1 0 0,1-1 0,0 1 1,0 0-1,0-1 0,0 0 0,0 0 0,0 0 0,1 0 0,3-1 0,-5 1 9,0-1-1,0 1 0,0-1 0,0 1 0,0-1 0,-1 0 0,1 0 0,0 0 0,-1 0 0,1 0 0,-1 0 0,1 0 0,-1 0 0,1-1 0,-1 1 0,0-1 1,0 1-1,1-1 0,-1 1 0,0-1 0,0 1 0,-1-1 0,1 0 0,0 0 0,-1 0 0,1 1 0,-1-1 0,1 0 0,-1 0 0,0 0 0,0 0 1,0 0-1,0 0 0,0 0 0,0 0 0,0 1 0,-1-1 0,1 0 0,-2-3 0,0-2 8,0 0-1,-1 1 1,1-1-1,-1 1 1,-1 0-1,1 0 1,-1 0 0,0 0-1,-9-9 1,-13-8 83,-1 1 0,0 1 1,-2 2-1,-50-27 1,68 41-104,0 1-1,-1 0 1,1 0 0,-1 1 0,0 0 0,0 1 0,0 1-1,-1 0 1,1 1 0,-23 2 0,27-2-5,0 2 0,-1-1-1,1 1 1,0 1 0,0-1 0,0 1-1,0 1 1,1-1 0,0 1 0,-1 1-1,1 0 1,1-1 0,-1 2 0,1-1 0,0 1-1,-7 8 1,10-11-4,1 0 0,0-1 0,0 1 0,1 0 0,-1 0 0,1 1 0,-1-1 1,1 0-1,0 0 0,0 1 0,1-1 0,-1 1 0,0-1 0,1 0 0,0 1 0,0-1 0,1 6 0,0-4 1,0-1 1,0 0-1,1 0 0,0 0 0,0 0 0,0 0 1,0 0-1,1 0 0,-1-1 0,1 1 1,0-1-1,4 4 0,2 2-1,1-1 0,1-1 1,0 0-1,0 0 0,0-1 0,0 0 0,1-1 1,18 5-1,-10-4 2,0-2 1,0 0-1,1-2 1,37 1-1,-45-3 1,0-1 0,1-1 0,-1 0 0,0 0 0,0-1 0,0-1 0,0-1-1,16-7 1,-27 11 9,1 0 0,-1 0 0,0-1 0,1 1 0,-1-1 0,0 1 0,0-1 0,0 0 0,0 0 0,-1 0-1,1 0 1,0 0 0,-1 0 0,0-1 0,1 1 0,-1 0 0,0-1 0,0 1 0,0-3 0,0 1 6,-1 1 0,0-1 1,0 1-1,0 0 0,0-1 1,-1 1-1,1-1 0,-1 1 1,0 0-1,0-1 1,0 1-1,-3-6 0,-4-4 22,-1-1-1,0 1 1,-1 1 0,-22-22-1,24 26-18,-1 0-1,0 1 0,0 0 1,0 1-1,-1 0 1,0 0-1,-13-4 1,-7-2 16,-38-8 1,65 19-33,1 0-1,-1 0 1,0 1 0,1-1 0,-1 1-1,0 0 1,0 0 0,1 0 0,-1 0-1,0 0 1,0 0 0,1 1-1,-1-1 1,0 1 0,1 0 0,-1 0-1,0 0 1,1 0 0,0 0 0,-1 1-1,-3 2 1,4-2-2,0 0 0,0 1 0,1 0-1,-1-1 1,1 1 0,-1 0 0,1 0-1,0-1 1,0 1 0,0 0 0,1 0 0,-1 0-1,1 0 1,-1 0 0,1 0 0,0 1-1,0-1 1,0 0 0,1 4 0,1 1-3,-1 0 0,1 0 1,0-1-1,0 1 0,1 0 0,0-1 1,1 0-1,-1 1 0,1-1 0,1-1 1,7 11-1,-4-8 1,0-1 0,1 0 0,0 0 0,0-1 0,1 0 0,0 0 0,15 7 0,-12-7 7,1-2 0,-1 1 0,1-2 0,1 0 0,-1 0 0,0-1 0,1-1 0,0-1 0,-1 0 0,1 0 1,0-2-1,-1 0 0,18-3 0,-22 1 7,0 1 0,-1-2 1,1 1-1,-1-1 0,0-1 0,0 1 0,8-8 1,-14 11 0,0-1 0,0-1 0,-1 1 1,1 0-1,-1 0 0,0-1 0,1 0 0,-1 1 1,0-1-1,-1 0 0,1 0 0,0 0 1,-1 0-1,0 0 0,0 0 0,0-1 0,0 1 1,0 0-1,0-1 0,-1 1 0,0 0 1,0-1-1,0 1 0,0-5 0,-2-1 33,-1 1 0,0-1 0,0 1 0,-1 0 0,0-1 0,0 2-1,-1-1 1,1 0 0,-2 1 0,-10-12 0,-7-5 93,-40-31 1,57 50-116,4 4-14,-6-6 14,0 0 0,-1 0 0,0 1 0,-16-8 0,22 13-22,1 0 0,-1 0 1,0 0-1,0 1 1,1-1-1,-1 1 1,0-1-1,0 1 0,0 0 1,0 0-1,1 0 1,-1 1-1,0-1 1,0 1-1,0-1 0,1 1 1,-1 0-1,0 0 1,1 0-1,-1 0 1,1 1-1,-4 2 0,-2 2-1,1 0 0,0 1 1,0 0-1,0 0 0,1 1 0,0-1 0,-8 15 0,2 0-13,-16 41 0,24-51 8,0 0-1,1 0 1,0 0 0,1 1-1,0-1 1,1 1 0,0 19-1,1-28 6,0-1 0,0 1-1,1 0 1,-1-1 0,1 1-1,0-1 1,0 1-1,0-1 1,1 1 0,-1-1-1,1 0 1,0 1 0,0-1-1,0 0 1,0 0 0,0 0-1,1-1 1,-1 1-1,1-1 1,0 1 0,-1-1-1,1 0 1,0 0 0,1 0-1,-1 0 1,0-1-1,1 1 1,-1-1 0,0 0-1,5 1 1,7 0 0,0-1-1,0 0 1,0-1 0,0-1 0,0 0-1,0-1 1,0-1 0,-1-1-1,1 0 1,-1 0 0,0-1-1,0-1 1,-1-1 0,0 0 0,0 0-1,0-1 1,21-19 0,-30 24 4,0-1 0,0 0-1,-1 0 1,1 0 0,-1 0 0,0 0 0,0-1 0,-1 1 0,1-1 0,-1 0 0,2-6 0,-3 8-1,-1 1 1,1-1-1,-1 0 1,0 0-1,0 1 1,0-1-1,0 0 1,-1 1 0,1-1-1,-1 0 1,1 1-1,-1-1 1,0 0-1,0 1 1,0-1-1,0 1 1,-1 0-1,1-1 1,-1 1 0,1 0-1,-1 0 1,0 0-1,-3-3 1,-3-2 7,0 0 1,-1 1 0,1 0 0,-1 1 0,0 0-1,-1 0 1,1 1 0,-1 0 0,0 1-1,0 0 1,-11-1 0,0 0-83,1 2-1,-1 0 1,0 2 0,-32 2-1,8 4-649</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7T00:02:02.350"/>
    </inkml:context>
    <inkml:brush xml:id="br0">
      <inkml:brushProperty name="width" value="0.1" units="cm"/>
      <inkml:brushProperty name="height" value="0.1" units="cm"/>
      <inkml:brushProperty name="color" value="#E7C64F"/>
    </inkml:brush>
  </inkml:definitions>
  <inkml:trace contextRef="#ctx0" brushRef="#br0">545 105 3561,'0'1'100,"0"0"-1,0 0 1,-1 1 0,1-1 0,-1 0-1,1 0 1,-1 0 0,1 0 0,-1 0-1,1 0 1,-1 0 0,0 0 0,0 0-1,1 0 1,-1 0 0,0-1 0,0 1-1,0 0 1,0-1 0,0 1 0,-2 1-1,2-3 40,-1 0 1,1 1-1,0-1 0,0 0 0,0 0 0,0 0 0,0 0 0,0 0 1,0 0-1,0 0 0,0 0 0,1 0 0,-1 0 0,0-2 0,-16-19 311,13 18-394,0-1 36,0 1 0,0 0 0,-1 0 0,-9-6-1,14 9-82,-1 1 0,0 0 0,1-1-1,-1 1 1,0 0 0,1-1-1,-1 1 1,0 0 0,0 0 0,1-1-1,-1 1 1,0 0 0,0 0-1,0 0 1,1 0 0,-1 0-1,0 0 1,0 1 0,1-1 0,-1 0-1,0 0 1,0 0 0,1 1-1,-1-1 1,0 0 0,0 1 0,1-1-1,-1 1 1,1-1 0,-1 1-1,0-1 1,1 1 0,-1-1 0,1 1-1,-1-1 1,1 1 0,-1 0-1,1-1 1,0 1 0,-1 0-1,1 0 1,0-1 0,-1 1 0,1 1-1,-8 20 62,1 1 0,1 0 0,1 1 0,1-1 0,-1 40 0,5-54-56,0 1-1,1 0 0,0-1 0,1 1 1,0-1-1,0 0 0,1 1 0,6 13 1,-7-20-7,-1-1 0,0 1 0,0 0 0,1-1 0,0 1 0,-1-1 0,1 1 1,0-1-1,0 0 0,1 1 0,-1-1 0,0-1 0,1 1 0,-1 0 0,1 0 1,-1-1-1,1 0 0,0 1 0,0-1 0,0 0 0,-1 0 0,1-1 0,0 1 1,0 0-1,0-1 0,0 0 0,0 0 0,0 0 0,1 0 0,3-1 0,-5 1 9,0-1-1,0 1 0,0-1 0,0 1 0,0-1 0,-1 0 0,1 0 0,0 0 0,-1 0 0,1 0 0,-1 0 0,1 0 0,-1 0 0,1-1 0,-1 1 0,0-1 1,0 1-1,1-1 0,-1 1 0,0-1 0,0 1 0,-1-1 0,1 0 0,0 0 0,-1 0 0,1 1 0,-1-1 0,1 0 0,-1 0 0,0 0 0,0 0 1,0 0-1,0 0 0,0 0 0,0 0 0,0 1 0,-1-1 0,1 0 0,-2-3 0,0-2 8,0 0-1,-1 1 1,1-1-1,-1 1 1,-1 0-1,1 0 1,-1 0 0,0 0-1,-9-9 1,-13-8 83,-1 1 0,0 1 1,-2 2-1,-50-27 1,68 41-104,0 1-1,-1 0 1,1 0 0,-1 1 0,0 0 0,0 1 0,0 1-1,-1 0 1,1 1 0,-23 2 0,27-2-5,0 2 0,-1-1-1,1 1 1,0 1 0,0-1 0,0 1-1,0 1 1,1-1 0,0 1 0,-1 1-1,1 0 1,1-1 0,-1 2 0,1-1 0,0 1-1,-7 8 1,10-11-4,1 0 0,0-1 0,0 1 0,1 0 0,-1 0 0,1 1 0,-1-1 1,1 0-1,0 0 0,0 1 0,1-1 0,-1 1 0,0-1 0,1 0 0,0 1 0,0-1 0,1 6 0,0-4 1,0-1 1,0 0-1,1 0 0,0 0 0,0 0 0,0 0 1,0 0-1,1 0 0,-1-1 0,1 1 1,0-1-1,4 4 0,2 2-1,1-1 0,1-1 1,0 0-1,0 0 0,0-1 0,0 0 0,1-1 1,18 5-1,-10-4 2,0-2 1,0 0-1,1-2 1,37 1-1,-45-3 1,0-1 0,1-1 0,-1 0 0,0 0 0,0-1 0,0-1 0,0-1-1,16-7 1,-27 11 9,1 0 0,-1 0 0,0-1 0,1 1 0,-1-1 0,0 1 0,0-1 0,0 0 0,0 0 0,-1 0-1,1 0 1,0 0 0,-1 0 0,0-1 0,1 1 0,-1 0 0,0-1 0,0 1 0,0-3 0,0 1 6,-1 1 0,0-1 1,0 1-1,0 0 0,0-1 1,-1 1-1,1-1 0,-1 1 1,0 0-1,0-1 1,0 1-1,-3-6 0,-4-4 22,-1-1-1,0 1 1,-1 1 0,-22-22-1,24 26-18,-1 0-1,0 1 0,0 0 1,0 1-1,-1 0 1,0 0-1,-13-4 1,-7-2 16,-38-8 1,65 19-33,1 0-1,-1 0 1,0 1 0,1-1 0,-1 1-1,0 0 1,0 0 0,1 0 0,-1 0-1,0 0 1,0 0 0,1 1-1,-1-1 1,0 1 0,1 0 0,-1 0-1,0 0 1,1 0 0,0 0 0,-1 1-1,-3 2 1,4-2-2,0 0 0,0 1 0,1 0-1,-1-1 1,1 1 0,-1 0 0,1 0-1,0-1 1,0 1 0,0 0 0,1 0 0,-1 0-1,1 0 1,-1 0 0,1 0 0,0 1-1,0-1 1,0 0 0,1 4 0,1 1-3,-1 0 0,1 0 1,0-1-1,0 1 0,1 0 0,0-1 1,1 0-1,-1 1 0,1-1 0,1-1 1,7 11-1,-4-8 1,0-1 0,1 0 0,0 0 0,0-1 0,1 0 0,0 0 0,15 7 0,-12-7 7,1-2 0,-1 1 0,1-2 0,1 0 0,-1 0 0,0-1 0,1-1 0,0-1 0,-1 0 0,1 0 1,0-2-1,-1 0 0,18-3 0,-22 1 7,0 1 0,-1-2 1,1 1-1,-1-1 0,0-1 0,0 1 0,8-8 1,-14 11 0,0-1 0,0-1 0,-1 1 1,1 0-1,-1 0 0,0-1 0,1 0 0,-1 1 1,0-1-1,-1 0 0,1 0 0,0 0 1,-1 0-1,0 0 0,0 0 0,0-1 0,0 1 1,0 0-1,0-1 0,-1 1 0,0 0 1,0-1-1,0 1 0,0-5 0,-2-1 33,-1 1 0,0-1 0,0 1 0,-1 0 0,0-1 0,0 2-1,-1-1 1,1 0 0,-2 1 0,-10-12 0,-7-5 93,-40-31 1,57 50-116,4 4-14,-6-6 14,0 0 0,-1 0 0,0 1 0,-16-8 0,22 13-22,1 0 0,-1 0 1,0 0-1,0 1 1,1-1-1,-1 1 1,0-1-1,0 1 0,0 0 1,0 0-1,1 0 1,-1 1-1,0-1 1,0 1-1,0-1 0,1 1 1,-1 0-1,0 0 1,1 0-1,-1 0 1,1 1-1,-4 2 0,-2 2-1,1 0 0,0 1 1,0 0-1,0 0 0,1 1 0,0-1 0,-8 15 0,2 0-13,-16 41 0,24-51 8,0 0-1,1 0 1,0 0 0,1 1-1,0-1 1,1 1 0,0 19-1,1-28 6,0-1 0,0 1-1,1 0 1,-1-1 0,1 1-1,0-1 1,0 1-1,0-1 1,1 1 0,-1-1-1,1 0 1,0 1 0,0-1-1,0 0 1,0 0 0,0 0-1,1-1 1,-1 1-1,1-1 1,0 1 0,-1-1-1,1 0 1,0 0 0,1 0-1,-1 0 1,0-1-1,1 1 1,-1-1 0,0 0-1,5 1 1,7 0 0,0-1-1,0 0 1,0-1 0,0-1 0,0 0-1,0-1 1,0-1 0,-1-1-1,1 0 1,-1 0 0,0-1-1,0-1 1,-1-1 0,0 0 0,0 0-1,0-1 1,21-19 0,-30 24 4,0-1 0,0 0-1,-1 0 1,1 0 0,-1 0 0,0 0 0,0-1 0,-1 1 0,1-1 0,-1 0 0,2-6 0,-3 8-1,-1 1 1,1-1-1,-1 0 1,0 0-1,0 1 1,0-1-1,0 0 1,-1 1 0,1-1-1,-1 0 1,1 1-1,-1-1 1,0 0-1,0 1 1,0-1-1,0 1 1,-1 0-1,1-1 1,-1 1 0,1 0-1,-1 0 1,0 0-1,-3-3 1,-3-2 7,0 0 1,-1 1 0,1 0 0,-1 1 0,0 0-1,-1 0 1,1 1 0,-1 0 0,0 1-1,0 0 1,-11-1 0,0 0-83,1 2-1,-1 0 1,0 2 0,-32 2-1,8 4-649</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7T00:02:08.959"/>
    </inkml:context>
    <inkml:brush xml:id="br0">
      <inkml:brushProperty name="width" value="0.1" units="cm"/>
      <inkml:brushProperty name="height" value="0.1" units="cm"/>
      <inkml:brushProperty name="color" value="#E7C64F"/>
    </inkml:brush>
  </inkml:definitions>
  <inkml:trace contextRef="#ctx0" brushRef="#br0">545 105 3561,'0'1'100,"0"0"-1,0 0 1,-1 1 0,1-1 0,-1 0-1,1 0 1,-1 0 0,1 0 0,-1 0-1,1 0 1,-1 0 0,0 0 0,0 0-1,1 0 1,-1 0 0,0-1 0,0 1-1,0 0 1,0-1 0,0 1 0,-2 1-1,2-3 40,-1 0 1,1 1-1,0-1 0,0 0 0,0 0 0,0 0 0,0 0 0,0 0 1,0 0-1,0 0 0,0 0 0,1 0 0,-1 0 0,0-2 0,-16-19 311,13 18-394,0-1 36,0 1 0,0 0 0,-1 0 0,-9-6-1,14 9-82,-1 1 0,0 0 0,1-1-1,-1 1 1,0 0 0,1-1-1,-1 1 1,0 0 0,0 0 0,1-1-1,-1 1 1,0 0 0,0 0-1,0 0 1,1 0 0,-1 0-1,0 0 1,0 1 0,1-1 0,-1 0-1,0 0 1,0 0 0,1 1-1,-1-1 1,0 0 0,0 1 0,1-1-1,-1 1 1,1-1 0,-1 1-1,0-1 1,1 1 0,-1-1 0,1 1-1,-1-1 1,1 1 0,-1 0-1,1-1 1,0 1 0,-1 0-1,1 0 1,0-1 0,-1 1 0,1 1-1,-8 20 62,1 1 0,1 0 0,1 1 0,1-1 0,-1 40 0,5-54-56,0 1-1,1 0 0,0-1 0,1 1 1,0-1-1,0 0 0,1 1 0,6 13 1,-7-20-7,-1-1 0,0 1 0,0 0 0,1-1 0,0 1 0,-1-1 0,1 1 1,0-1-1,0 0 0,1 1 0,-1-1 0,0-1 0,1 1 0,-1 0 0,1 0 1,-1-1-1,1 0 0,0 1 0,0-1 0,0 0 0,-1 0 0,1-1 0,0 1 1,0 0-1,0-1 0,0 0 0,0 0 0,0 0 0,1 0 0,3-1 0,-5 1 9,0-1-1,0 1 0,0-1 0,0 1 0,0-1 0,-1 0 0,1 0 0,0 0 0,-1 0 0,1 0 0,-1 0 0,1 0 0,-1 0 0,1-1 0,-1 1 0,0-1 1,0 1-1,1-1 0,-1 1 0,0-1 0,0 1 0,-1-1 0,1 0 0,0 0 0,-1 0 0,1 1 0,-1-1 0,1 0 0,-1 0 0,0 0 0,0 0 1,0 0-1,0 0 0,0 0 0,0 0 0,0 1 0,-1-1 0,1 0 0,-2-3 0,0-2 8,0 0-1,-1 1 1,1-1-1,-1 1 1,-1 0-1,1 0 1,-1 0 0,0 0-1,-9-9 1,-13-8 83,-1 1 0,0 1 1,-2 2-1,-50-27 1,68 41-104,0 1-1,-1 0 1,1 0 0,-1 1 0,0 0 0,0 1 0,0 1-1,-1 0 1,1 1 0,-23 2 0,27-2-5,0 2 0,-1-1-1,1 1 1,0 1 0,0-1 0,0 1-1,0 1 1,1-1 0,0 1 0,-1 1-1,1 0 1,1-1 0,-1 2 0,1-1 0,0 1-1,-7 8 1,10-11-4,1 0 0,0-1 0,0 1 0,1 0 0,-1 0 0,1 1 0,-1-1 1,1 0-1,0 0 0,0 1 0,1-1 0,-1 1 0,0-1 0,1 0 0,0 1 0,0-1 0,1 6 0,0-4 1,0-1 1,0 0-1,1 0 0,0 0 0,0 0 0,0 0 1,0 0-1,1 0 0,-1-1 0,1 1 1,0-1-1,4 4 0,2 2-1,1-1 0,1-1 1,0 0-1,0 0 0,0-1 0,0 0 0,1-1 1,18 5-1,-10-4 2,0-2 1,0 0-1,1-2 1,37 1-1,-45-3 1,0-1 0,1-1 0,-1 0 0,0 0 0,0-1 0,0-1 0,0-1-1,16-7 1,-27 11 9,1 0 0,-1 0 0,0-1 0,1 1 0,-1-1 0,0 1 0,0-1 0,0 0 0,0 0 0,-1 0-1,1 0 1,0 0 0,-1 0 0,0-1 0,1 1 0,-1 0 0,0-1 0,0 1 0,0-3 0,0 1 6,-1 1 0,0-1 1,0 1-1,0 0 0,0-1 1,-1 1-1,1-1 0,-1 1 1,0 0-1,0-1 1,0 1-1,-3-6 0,-4-4 22,-1-1-1,0 1 1,-1 1 0,-22-22-1,24 26-18,-1 0-1,0 1 0,0 0 1,0 1-1,-1 0 1,0 0-1,-13-4 1,-7-2 16,-38-8 1,65 19-33,1 0-1,-1 0 1,0 1 0,1-1 0,-1 1-1,0 0 1,0 0 0,1 0 0,-1 0-1,0 0 1,0 0 0,1 1-1,-1-1 1,0 1 0,1 0 0,-1 0-1,0 0 1,1 0 0,0 0 0,-1 1-1,-3 2 1,4-2-2,0 0 0,0 1 0,1 0-1,-1-1 1,1 1 0,-1 0 0,1 0-1,0-1 1,0 1 0,0 0 0,1 0 0,-1 0-1,1 0 1,-1 0 0,1 0 0,0 1-1,0-1 1,0 0 0,1 4 0,1 1-3,-1 0 0,1 0 1,0-1-1,0 1 0,1 0 0,0-1 1,1 0-1,-1 1 0,1-1 0,1-1 1,7 11-1,-4-8 1,0-1 0,1 0 0,0 0 0,0-1 0,1 0 0,0 0 0,15 7 0,-12-7 7,1-2 0,-1 1 0,1-2 0,1 0 0,-1 0 0,0-1 0,1-1 0,0-1 0,-1 0 0,1 0 1,0-2-1,-1 0 0,18-3 0,-22 1 7,0 1 0,-1-2 1,1 1-1,-1-1 0,0-1 0,0 1 0,8-8 1,-14 11 0,0-1 0,0-1 0,-1 1 1,1 0-1,-1 0 0,0-1 0,1 0 0,-1 1 1,0-1-1,-1 0 0,1 0 0,0 0 1,-1 0-1,0 0 0,0 0 0,0-1 0,0 1 1,0 0-1,0-1 0,-1 1 0,0 0 1,0-1-1,0 1 0,0-5 0,-2-1 33,-1 1 0,0-1 0,0 1 0,-1 0 0,0-1 0,0 2-1,-1-1 1,1 0 0,-2 1 0,-10-12 0,-7-5 93,-40-31 1,57 50-116,4 4-14,-6-6 14,0 0 0,-1 0 0,0 1 0,-16-8 0,22 13-22,1 0 0,-1 0 1,0 0-1,0 1 1,1-1-1,-1 1 1,0-1-1,0 1 0,0 0 1,0 0-1,1 0 1,-1 1-1,0-1 1,0 1-1,0-1 0,1 1 1,-1 0-1,0 0 1,1 0-1,-1 0 1,1 1-1,-4 2 0,-2 2-1,1 0 0,0 1 1,0 0-1,0 0 0,1 1 0,0-1 0,-8 15 0,2 0-13,-16 41 0,24-51 8,0 0-1,1 0 1,0 0 0,1 1-1,0-1 1,1 1 0,0 19-1,1-28 6,0-1 0,0 1-1,1 0 1,-1-1 0,1 1-1,0-1 1,0 1-1,0-1 1,1 1 0,-1-1-1,1 0 1,0 1 0,0-1-1,0 0 1,0 0 0,0 0-1,1-1 1,-1 1-1,1-1 1,0 1 0,-1-1-1,1 0 1,0 0 0,1 0-1,-1 0 1,0-1-1,1 1 1,-1-1 0,0 0-1,5 1 1,7 0 0,0-1-1,0 0 1,0-1 0,0-1 0,0 0-1,0-1 1,0-1 0,-1-1-1,1 0 1,-1 0 0,0-1-1,0-1 1,-1-1 0,0 0 0,0 0-1,0-1 1,21-19 0,-30 24 4,0-1 0,0 0-1,-1 0 1,1 0 0,-1 0 0,0 0 0,0-1 0,-1 1 0,1-1 0,-1 0 0,2-6 0,-3 8-1,-1 1 1,1-1-1,-1 0 1,0 0-1,0 1 1,0-1-1,0 0 1,-1 1 0,1-1-1,-1 0 1,1 1-1,-1-1 1,0 0-1,0 1 1,0-1-1,0 1 1,-1 0-1,1-1 1,-1 1 0,1 0-1,-1 0 1,0 0-1,-3-3 1,-3-2 7,0 0 1,-1 1 0,1 0 0,-1 1 0,0 0-1,-1 0 1,1 1 0,-1 0 0,0 1-1,0 0 1,-11-1 0,0 0-83,1 2-1,-1 0 1,0 2 0,-32 2-1,8 4-649</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0T09:02:57.541"/>
    </inkml:context>
    <inkml:brush xml:id="br0">
      <inkml:brushProperty name="width" value="0.15875" units="cm"/>
      <inkml:brushProperty name="height" value="0.15875" units="cm"/>
      <inkml:brushProperty name="color" value="#EFD657"/>
    </inkml:brush>
  </inkml:definitions>
  <inkml:trace contextRef="#ctx0" brushRef="#br0">693 333 24575,'0'0'0,"-18"-13"0,-23-15 0,-23-12 0,-20-10 0,-16-4 0,-19 0 0,-20 2 0,12 10-8191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0T09:03:02.897"/>
    </inkml:context>
    <inkml:brush xml:id="br0">
      <inkml:brushProperty name="width" value="0.15875" units="cm"/>
      <inkml:brushProperty name="height" value="0.15875" units="cm"/>
      <inkml:brushProperty name="color" value="#EFD657"/>
    </inkml:brush>
  </inkml:definitions>
  <inkml:trace contextRef="#ctx0" brushRef="#br0">690 0 24575,'0'0'0,"0"0"0,-9 5 0,-10 5 0,-15 10 0,-29 22 0,-41 32 0,-37 36 0,-26 32 0,15-9-8191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23:19:17.955"/>
    </inkml:context>
    <inkml:brush xml:id="br0">
      <inkml:brushProperty name="width" value="0.2" units="cm"/>
      <inkml:brushProperty name="height" value="0.2" units="cm"/>
      <inkml:brushProperty name="color" value="#EFD657"/>
    </inkml:brush>
  </inkml:definitions>
  <inkml:trace contextRef="#ctx0" brushRef="#br0">7 5 5209,'-7'-4'1960,"8"9"-1525,6 11-476,70 82 505,-51-65-313,1 0 0,2-2 0,1-1 0,43 34 0,61 61-128,-103-91-11,32 46 0,-32-37-4,14 21 2,36 89 31,-66-121-2,-3 0 0,18 67 0,35 145 270,-62-231-293,113 455 236,-79-332-193,61 196 5,-81-288-51,3-1 1,46 78 0,69 68 47,-109-152-48,28 53 0,7 11-7,-36-64-15,-16-22 13,0 0-1,2-1 0,-1 0 0,2 0 0,0-2 1,14 13-1,-19-18 93,-9-3 199,-21-3 296,2-1-710,-28 3 293,1-2 1,-72-8 0,23-1-34,42 6-24,32-5-122,32 10-214,170 44 163,-100-26 56,-45-11 0,1-2-1,1-1 1,-1-1 0,39 0 0,-70-6 5,-3 1-3,0-1 0,0 0 0,0 0 0,0 0 0,1 0 0,-1 0 0,0 0 0,0 0 0,0 0 0,0 0 0,0 0 0,0-1 0,1 1 0,-1-1 0,0 1 0,0 0 0,1-2 0,-2 2-18,0-11 551,-14-77-464,-1-1-54,9 2-7,7-129-1,5 168-1031,-6 57 290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23:19:17.956"/>
    </inkml:context>
    <inkml:brush xml:id="br0">
      <inkml:brushProperty name="width" value="0.2" units="cm"/>
      <inkml:brushProperty name="height" value="0.2" units="cm"/>
      <inkml:brushProperty name="color" value="#EFD657"/>
    </inkml:brush>
  </inkml:definitions>
  <inkml:trace contextRef="#ctx0" brushRef="#br0">1 185 3433,'38'83'1027,"-33"-75"-698,-4-14-421,-8-13 2693,6 18-2575,1 1 0,0-1 0,-1 0 0,1 1 0,0-1 0,-1 0 0,1 1 0,0-1 0,0 0 0,0 1 1,0-1-1,0 0 0,0 0 0,0 1 0,0-1 0,0 0 0,0 1 0,0-1 0,0 0 0,0 0 0,0 1 1,1-1-1,-1-1 0,15-25 142,13-17-76,-25 40-81,-1 1 0,1-1 0,-1 1 0,1 0 0,0 0 0,0 0 0,1 0 0,-1 1 0,1-1 0,-1 1-1,1-1 1,5-1 0,12-7 31,7-6-23,1 2 0,1 1-1,1 1 1,0 2 0,0 1-1,1 1 1,0 2 0,0 2-1,1 0 1,0 2 0,0 2 0,46 3-1,-53 0-9,24 0 33,0 3 1,88 20-1,105 28 218,-6-1-145,-173-34-113,276 90 109,-281-85-63,0-2-1,114 23 0,-133-37 22,0-2-1,0-1 1,0-3-1,0-1 1,58-7 0,-29-9 33,-27 5-64,-31 8 26,0-1 1,0 0 0,-1 0-1,15-10 1,-13 8-42,0 0 1,20-7-1,-24 10-9,-5 3 4,0-1 0,0 1 0,0-1 0,0 0 0,0 0 0,0 0 0,0-1 0,0 1 0,0-1 0,4-3 247,-8 5-234,1 0 1,-1-1-1,0 1 1,1 0-1,-1 0 1,0 0-1,1-1 1,-1 1-1,1 0 0,-1-1 1,1 1-1,-1-1 1,0 1-1,1-1 1,-1 1-1,1-1 1,-1 0-1,-9-8 247,-106-62-176,77 48-72,-1 2 0,-1 1 0,-64-22 0,100 41-564,15 5 464,22 8 105,140 48-45,-73-22 14,-67-24 14,54 16 0,-81-29-14,0-1 1,-1 1 0,1-1-1,0 0 1,-1 0 0,1 0-1,6-2 1,-1 1 6,-9 1-10,0 0-1,-1-1 0,0 1 0,0 0 0,1 0 1,-1 0-1,0 0 0,1 0 0,-1 0 0,0 0 1,1 0-1,-1 0 0,0 0 0,0 0 0,1 0 1,-1 0-1,0 0 0,1 1 0,-1-1 0,0 0 1,0 0-1,1 0 0,-1 0 0,0 0 0,1 1 0,-1-1 1,0 0-1,0 0 0,0 0 0,1 1 0,-1-1 1,0 0-1,0 0 0,0 1 0,0-1 0,1 0 1,-1 1-1,0 0 20,0-1-17,0-1 0,0 1 1,0 0-1,0 0 0,0-1 1,0 1-1,0 0 0,0-1 1,0 1-1,0 0 0,0 0 1,0-1-1,-1 1 0,1 0 1,0 0-1,0-1 0,0 1 0,0 0 1,-1 0-1,1 0 0,0-1 1,0 1-1,-1 0 0,1 0 1,0 0-1,0 0 0,-1-1 1,1 1-1,0 0 0,0 0 1,-1 0-1,1 0 0,0 0 1,-1 0-1,1 0 0,-1 0 0,-3 0-4,2 0-3,0 0 1,0 0 0,0 0-1,0 0 1,0 1 0,0-1-1,0 1 1,1-1 0,-1 1 0,0 0-1,0-1 1,0 1 0,1 0-1,-1 0 1,0 1 0,1-1-1,-4 3 1,-24 21-16,-29 30 0,43-40 14,2 1 0,-1 0 0,2 1 0,-15 27 0,18-26-27,-19 40-69,26-52-38,0 0 0,1-1 0,-1 1 0,1 0 0,1 0 0,-1 0 0,1 0 0,0 9 0,5 8-1129</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23:19:17.957"/>
    </inkml:context>
    <inkml:brush xml:id="br0">
      <inkml:brushProperty name="width" value="0.2" units="cm"/>
      <inkml:brushProperty name="height" value="0.2" units="cm"/>
      <inkml:brushProperty name="color" value="#EFD657"/>
    </inkml:brush>
  </inkml:definitions>
  <inkml:trace contextRef="#ctx0" brushRef="#br0">571 1 3777,'73'14'1052,"-72"-14"-1048,-1 0 0,0-1 0,0 1 0,0 0 0,1 1 0,-1-1 0,0 0 0,0 0 0,1 0 0,-1 0-1,0 0 1,0 0 0,1 0 0,-1 0 0,0 0 0,0 0 0,0 0 0,1 1 0,-1-1 0,0 0 0,0 0 0,0 0 0,0 0 0,1 1 0,-1-1 0,0 0 0,0 0 0,0 0-1,0 1 1,0-1 0,0 0 0,0 0 0,1 0 0,-1 1 0,0-1 0,0 0 0,0 0 0,0 1 0,0-1 0,-8 7-65,-14 2-84,0-7 368,-1 0 1,0 1-1,1 2 1,0 0-1,0 1 1,1 1-1,-1 1 1,-21 13-1,30-14-219,1 1 0,1 1 0,-1 0-1,1 0 1,1 1 0,0 1 0,0 0-1,-15 23 1,-1 8 60,-26 58 0,32-58 57,11-25-52,1 1 1,1 0-1,1 0 1,0 1-1,1 0 1,1 0-1,1 0 0,1 0 1,0 0-1,2 1 1,0-1-1,1 0 1,6 33-1,9 15 11,-7-32-21,5 42-1,-1 30 74,5-1 0,50 167 1,90 231 261,-71-192-314,-71-239-49,-4 1 0,3 97-1,-15-160-34,3 47 34,-3 0-1,-14 111 0,-93 270 33,103-427-56,-46 134 28,38-117-32,-1-1-1,-32 52 1,25-48 20,17-25-3,0-1-1,-1 1 1,0-1-1,0 0 1,-1 0 0,0 0-1,0-1 1,0 1 0,-1-1-1,1-1 1,-1 1-1,-12 6 1,-7 2 47,19-9-10,1-1 1,-1 0-1,0 0 1,0-1 0,0 0-1,0 0 1,-1 0-1,-11 1 1,2-2 60,14 0-101,1-1 0,0 0 0,-1 1-1,1-1 1,0 0 0,0 0-1,-1 0 1,1 0 0,0-1-1,-1 1 1,1 0 0,0 0-1,0-1 1,-1 1 0,1-1 0,0 1-1,0-1 1,0 0 0,-1 1-1,1-1 1,0 0 0,0 0-1,0 0 1,0 0 0,1 0-1,-1 0 1,0 0 0,0 0 0,0 0-1,1 0 1,-1 0 0,1 0-1,-1 0 1,0-3 0,-61-128 76,33 54 10,31 63-498,37 157 290,-10-39 94,12 46 29,-34-113-14,26 107-54,-25-114 114,-8-26-4,-2-8-10,3 4-53,0 0 0,-1 0 0,1 0 0,0 0 0,0 1 0,0-1 1,0 0-1,1 1 0,-1-1 0,0 1 0,0-1 0,0 1 0,0-1 1,1 1-1,1-1 0,18-7 4,66-33-30,31-12-37,53-26 88,-79 39 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0T16:20:23.842"/>
    </inkml:context>
    <inkml:brush xml:id="br0">
      <inkml:brushProperty name="width" value="0.15875" units="cm"/>
      <inkml:brushProperty name="height" value="0.15875" units="cm"/>
      <inkml:brushProperty name="color" value="#9B6D3B"/>
      <inkml:brushProperty name="transparency" value="76"/>
    </inkml:brush>
  </inkml:definitions>
  <inkml:trace contextRef="#ctx0" brushRef="#br0">26 1 5225,'66'51'1588,"-53"-39"-1047,-13-8-574,-2-1 60,-43 211-135,-3 24 810,42-190-563,3 1 0,2-1 1,2 1-1,3-1 1,1 0-1,3 0 0,19 70 1,-18-90-101,1-1 1,1-1-1,1 0 0,1 0 1,2-2-1,0 1 1,1-2-1,2 0 1,0-1-1,2-1 1,0 0-1,1-2 1,1-1-1,25 17 1,-20-18-13,0-1 0,2-1 0,0-2 1,0-1-1,1-1 0,0-1 0,1-2 0,0-1 1,35 4-1,-57-11-18,0 0-1,-1 0 1,1-1 0,0 0 0,-1 0 0,1-1 0,-1 0-1,1-1 1,-1 1 0,0-2 0,0 1 0,0-1 0,10-7-1,-13 7 5,0 1 0,0-1 0,0 0 0,-1-1 0,0 1 0,0-1 0,0 1 0,-1-1 0,1-1 0,-1 1 0,0 0 0,-1-1 0,1 1 0,-1-1 0,0 0 0,-1 0 0,1 0 0,-1 0 0,1-11 0,-2 13 4,-1-1 1,1 0 0,-1 0 0,0 0 0,0 0 0,0 0-1,0 1 1,-1-1 0,0 0 0,0 1 0,0 0-1,-1-1 1,0 1 0,1 0 0,-1 0 0,-1 1 0,1-1-1,-5-4 1,5 3-31,3 5 15,0-1 1,0 1-1,-1-1 0,1 1 0,0-1 1,0 1-1,-1-1 0,1 1 0,0-1 1,-1 1-1,1-1 0,0 1 0,-1 0 0,1-1 1,-1 1-1,1 0 0,-1-1 0,1 1 1,-1 0-1,1-1 0,-2 1 0,-20-16 8,-71-82 26,88 92-31,0 1 0,0-1 0,-1 1 0,1 0 0,-1 1 1,0-1-1,-1 1 0,1 1 0,-1-1 0,0 1 0,1 0 1,-1 0-1,-1 1 0,-7-2 0,15 4-6,0 0-1,-1 0 1,1 0 0,0 0 0,0 0-1,0 0 1,0 0 0,0 0 0,0 0-1,0 1 1,-1-1 0,1 0 0,0 0-1,0 0 1,0 0 0,0 0 0,0 0-1,0 0 1,0 0 0,0 0 0,0 0-1,0 0 1,0 0 0,-1 1 0,1-1-1,0 0 1,0 0 0,0 0 0,0 0-1,0 0 1,0 0 0,0 0 0,0 1-1,0-1 1,0 0 0,0 0-1,0 0 1,0 0 0,0 0 0,0 0-1,0 0 1,0 1 0,0-1 0,0 0-1,0 0 1,0 0 0,0 0 0,1 0-1,-1 0 1,0 0 0,0 0 0,0 1-1,0-1 1,0 0 0,0 0 0,0 0-1,0 0 1,0 0 0,0 0 0,1 0-1,-1 0 1,0 0 0,0 0 0,0 0-1,0 0 1,0 0 0,0 0 0,12 14-49,20 15-8,-10-15 58,0 0 0,1-1 0,0-1 0,38 13 0,-11-8-5,66 13 0,-114-30 4,-1 0-1,0 1 0,0-1 1,0 0-1,0 1 1,0-1-1,0 1 0,0-1 1,0 1-1,0-1 0,0 1 1,-1 0-1,1-1 1,0 1-1,0 0 0,0 0 1,-1-1-1,1 1 0,0 0 1,-1 0-1,1 0 1,0 1-1,-7 4-11,-98 107 85,53-61-38,-101 118 0,31-31-589,55-72-760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22:58:19.499"/>
    </inkml:context>
    <inkml:brush xml:id="br0">
      <inkml:brushProperty name="width" value="0.2" units="cm"/>
      <inkml:brushProperty name="height" value="0.2" units="cm"/>
      <inkml:brushProperty name="color" value="#EFD657"/>
    </inkml:brush>
  </inkml:definitions>
  <inkml:trace contextRef="#ctx0" brushRef="#br0">1 911 4777,'0'0'1382,"8"0"-986,6 2-413,-1 0-1,17 4 1,-23-4 47,1 0 0,0 0 0,0-1 0,0-1 0,0 1 0,0-1 0,0 0 0,8-2 0,-9 1 78,0-1-1,0 1 0,0-2 0,0 1 0,0-1 0,-1 0 0,11-6 0,42-33 552,-24 15-488,37-30-4,95-95 0,-47 39-98,60-30 74,-147 118-89,53-51 0,-63 52-20,2 2 0,1 0 0,41-25 0,-33 25-39,-36 21 48,0 0 1,-1 0-1,1 0 1,0 1-1,0-1 1,0 0 0,-1 1-1,-3-1 1,-16-1-49,0 0 0,1-2 1,-26-7-1,31 8 12,-1 0-1,0 2 1,0 0 0,-23 1-1,22 1-4,0-1 0,1-1-1,-34-5 1,7-1-27,117 11-1,-50-1 21,0-2 0,0 0-1,26-3 1,-25-1 11,-1-1-1,0-2 1,0 0-1,-1-1 1,0-1-1,42-22 1,-55 26-8,1 0 0,-1 0 0,1 0 0,0 1 0,0 1 0,1 0 0,-1 0 0,0 1 0,13 0 0,-22 1 104,-1 0-96,-1 0 0,1 0-1,-1 0 1,1 0-1,-1 0 1,0 0-1,1 0 1,-1 0-1,1 0 1,-1 1 0,1-1-1,-1 0 1,1 0-1,-1 0 1,1 1-1,-1-1 1,1 0 0,-1 1-1,1-1 1,0 0-1,-1 1 1,1-1-1,-1 0 1,1 1-1,0-1 1,-1 1 0,1-1-1,0 1 1,0-1-1,-1 1 1,1-1-1,0 1 1,0-1 0,0 2-1,-39 83-10,21-42 6,-20 53 35,-16 39-569,45-113-314</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22:58:28.849"/>
    </inkml:context>
    <inkml:brush xml:id="br0">
      <inkml:brushProperty name="width" value="0.2" units="cm"/>
      <inkml:brushProperty name="height" value="0.2" units="cm"/>
      <inkml:brushProperty name="color" value="#EFD657"/>
    </inkml:brush>
  </inkml:definitions>
  <inkml:trace contextRef="#ctx0" brushRef="#br0">0 6 3201,'0'0'2843,"10"-2"-2484,6 1-265,0 0 1,22 1-1,21 0 251,-33-1-245,0 1 0,0 1 0,0 1 0,0 2 0,-1 0 0,1 2 0,34 12 0,-5 0-35,68 26 91,-103-35-99,0 1 0,-1 1 0,35 25 0,-14-6-3,-2 1-1,-1 3 0,-1 1 1,40 51-1,66 93 26,-122-150-74,-10-14 0,1 0-1,1-1 1,0 0 0,15 14 0,20 14-31,-34-30 13,0 1 0,1-2 0,0 0 0,31 18 0,-22-16 3,-19-10 5,0 0-1,0-1 1,1 1 0,0-1 0,-1 0 0,1 0 0,0-1 0,0 1-1,0-1 1,0 0 0,0-1 0,0 1 0,0-1 0,8 0-1,108-16 64,-118 13 477,-7-3-305,-16-11-233,3 1 53,2 1-39,-2-3 61,-38-29 0,41 35-3,0-1 1,0 0 0,2-1 0,-1 0 0,-14-24-1,17 29-5,25 29-65,-1-5-18,0-1 0,2 0 0,0-1-1,25 16 1,-20-15 49,0 1 1,30 28-1,-3-3-22,-15-21-59,-28-17 56,1 1 0,-1-1 1,0 1-1,-1 1 1,9 6 233,-33-8-243,-21 8-4,-12 1 21,1 3 1,-51 22 0,65-19-29,0 3 1,2 0 0,0 3-1,-42 34 1,74-53-20,0 0 1,0 0-1,1 0 1,-1 0-1,-3 7 0,-5 6-255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23:16:32.670"/>
    </inkml:context>
    <inkml:brush xml:id="br0">
      <inkml:brushProperty name="width" value="0.2" units="cm"/>
      <inkml:brushProperty name="height" value="0.2" units="cm"/>
      <inkml:brushProperty name="color" value="#EFD657"/>
    </inkml:brush>
  </inkml:definitions>
  <inkml:trace contextRef="#ctx0" brushRef="#br0">7 5 5209,'-7'-4'1960,"8"9"-1525,6 11-476,70 82 505,-51-65-313,1 0 0,2-2 0,1-1 0,43 34 0,61 61-128,-103-91-11,32 46 0,-32-37-4,14 21 2,36 89 31,-66-121-2,-3 0 0,18 67 0,35 145 270,-62-231-293,113 455 236,-79-332-193,61 196 5,-81-288-51,3-1 1,46 78 0,69 68 47,-109-152-48,28 53 0,7 11-7,-36-64-15,-16-22 13,0 0-1,2-1 0,-1 0 0,2 0 0,0-2 1,14 13-1,-19-18 93,-9-3 199,-21-3 296,2-1-710,-28 3 293,1-2 1,-72-8 0,23-1-34,42 6-24,32-5-122,32 10-214,170 44 163,-100-26 56,-45-11 0,1-2-1,1-1 1,-1-1 0,39 0 0,-70-6 5,-3 1-3,0-1 0,0 0 0,0 0 0,0 0 0,1 0 0,-1 0 0,0 0 0,0 0 0,0 0 0,0 0 0,0 0 0,0-1 0,1 1 0,-1-1 0,0 1 0,0 0 0,1-2 0,-2 2-18,0-11 551,-14-77-464,-1-1-54,9 2-7,7-129-1,5 168-1031,-6 57 290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19T19:40:25.945"/>
    </inkml:context>
    <inkml:brush xml:id="br0">
      <inkml:brushProperty name="width" value="0.15875" units="cm"/>
      <inkml:brushProperty name="height" value="0.15875" units="cm"/>
      <inkml:brushProperty name="color" value="#EFD657"/>
    </inkml:brush>
  </inkml:definitions>
  <inkml:trace contextRef="#ctx0" brushRef="#br0">1 0 24575,'0'0'0,"1"10"0,0-6 0,1 0 0,-1 0 0,1-1 0,0 1 0,1 0 0,-1-1 0,0 1 0,1-1 0,5 5 0,32 26 0,-33-28 0,41 29 0,72 41 0,62 20 0,-38-22 0,-116-56-1365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23:16:35.448"/>
    </inkml:context>
    <inkml:brush xml:id="br0">
      <inkml:brushProperty name="width" value="0.2" units="cm"/>
      <inkml:brushProperty name="height" value="0.2" units="cm"/>
      <inkml:brushProperty name="color" value="#EFD657"/>
    </inkml:brush>
  </inkml:definitions>
  <inkml:trace contextRef="#ctx0" brushRef="#br0">1 185 3433,'38'83'1027,"-33"-75"-698,-4-14-421,-8-13 2693,6 18-2575,1 1 0,0-1 0,-1 0 0,1 1 0,0-1 0,-1 0 0,1 1 0,0-1 0,0 0 0,0 1 1,0-1-1,0 0 0,0 0 0,0 1 0,0-1 0,0 0 0,0 1 0,0-1 0,0 0 0,0 0 0,0 1 1,1-1-1,-1-1 0,15-25 142,13-17-76,-25 40-81,-1 1 0,1-1 0,-1 1 0,1 0 0,0 0 0,0 0 0,1 0 0,-1 1 0,1-1 0,-1 1-1,1-1 1,5-1 0,12-7 31,7-6-23,1 2 0,1 1-1,1 1 1,0 2 0,0 1-1,1 1 1,0 2 0,0 2-1,1 0 1,0 2 0,0 2 0,46 3-1,-53 0-9,24 0 33,0 3 1,88 20-1,105 28 218,-6-1-145,-173-34-113,276 90 109,-281-85-63,0-2-1,114 23 0,-133-37 22,0-2-1,0-1 1,0-3-1,0-1 1,58-7 0,-29-9 33,-27 5-64,-31 8 26,0-1 1,0 0 0,-1 0-1,15-10 1,-13 8-42,0 0 1,20-7-1,-24 10-9,-5 3 4,0-1 0,0 1 0,0-1 0,0 0 0,0 0 0,0 0 0,0-1 0,0 1 0,0-1 0,4-3 247,-8 5-234,1 0 1,-1-1-1,0 1 1,1 0-1,-1 0 1,0 0-1,1-1 1,-1 1-1,1 0 0,-1-1 1,1 1-1,-1-1 1,0 1-1,1-1 1,-1 1-1,1-1 1,-1 0-1,-9-8 247,-106-62-176,77 48-72,-1 2 0,-1 1 0,-64-22 0,100 41-564,15 5 464,22 8 105,140 48-45,-73-22 14,-67-24 14,54 16 0,-81-29-14,0-1 1,-1 1 0,1-1-1,0 0 1,-1 0 0,1 0-1,6-2 1,-1 1 6,-9 1-10,0 0-1,-1-1 0,0 1 0,0 0 0,1 0 1,-1 0-1,0 0 0,1 0 0,-1 0 0,0 0 1,1 0-1,-1 0 0,0 0 0,0 0 0,1 0 1,-1 0-1,0 0 0,1 1 0,-1-1 0,0 0 1,0 0-1,1 0 0,-1 0 0,0 0 0,1 1 0,-1-1 1,0 0-1,0 0 0,0 0 0,1 1 0,-1-1 1,0 0-1,0 0 0,0 1 0,0-1 0,1 0 1,-1 1-1,0 0 20,0-1-17,0-1 0,0 1 1,0 0-1,0 0 0,0-1 1,0 1-1,0 0 0,0-1 1,0 1-1,0 0 0,0 0 1,0-1-1,-1 1 0,1 0 1,0 0-1,0-1 0,0 1 0,0 0 1,-1 0-1,1 0 0,0-1 1,0 1-1,-1 0 0,1 0 1,0 0-1,0 0 0,-1-1 1,1 1-1,0 0 0,0 0 1,-1 0-1,1 0 0,0 0 1,-1 0-1,1 0 0,-1 0 0,-3 0-4,2 0-3,0 0 1,0 0 0,0 0-1,0 0 1,0 1 0,0-1-1,0 1 1,1-1 0,-1 1 0,0 0-1,0-1 1,0 1 0,1 0-1,-1 0 1,0 1 0,1-1-1,-4 3 1,-24 21-16,-29 30 0,43-40 14,2 1 0,-1 0 0,2 1 0,-15 27 0,18-26-27,-19 40-69,26-52-38,0 0 0,1-1 0,-1 1 0,1 0 0,1 0 0,-1 0 0,1 0 0,0 9 0,5 8-1129</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23:16:38.231"/>
    </inkml:context>
    <inkml:brush xml:id="br0">
      <inkml:brushProperty name="width" value="0.2" units="cm"/>
      <inkml:brushProperty name="height" value="0.2" units="cm"/>
      <inkml:brushProperty name="color" value="#EFD657"/>
    </inkml:brush>
  </inkml:definitions>
  <inkml:trace contextRef="#ctx0" brushRef="#br0">571 1 3777,'73'14'1052,"-72"-14"-1048,-1 0 0,0-1 0,0 1 0,0 0 0,1 1 0,-1-1 0,0 0 0,0 0 0,1 0 0,-1 0-1,0 0 1,0 0 0,1 0 0,-1 0 0,0 0 0,0 0 0,0 0 0,1 1 0,-1-1 0,0 0 0,0 0 0,0 0 0,0 0 0,1 1 0,-1-1 0,0 0 0,0 0 0,0 0-1,0 1 1,0-1 0,0 0 0,0 0 0,1 0 0,-1 1 0,0-1 0,0 0 0,0 0 0,0 1 0,0-1 0,-8 7-65,-14 2-84,0-7 368,-1 0 1,0 1-1,1 2 1,0 0-1,0 1 1,1 1-1,-1 1 1,-21 13-1,30-14-219,1 1 0,1 1 0,-1 0-1,1 0 1,1 1 0,0 1 0,0 0-1,-15 23 1,-1 8 60,-26 58 0,32-58 57,11-25-52,1 1 1,1 0-1,1 0 1,0 1-1,1 0 1,1 0-1,1 0 0,1 0 1,0 0-1,2 1 1,0-1-1,1 0 1,6 33-1,9 15 11,-7-32-21,5 42-1,-1 30 74,5-1 0,50 167 1,90 231 261,-71-192-314,-71-239-49,-4 1 0,3 97-1,-15-160-34,3 47 34,-3 0-1,-14 111 0,-93 270 33,103-427-56,-46 134 28,38-117-32,-1-1-1,-32 52 1,25-48 20,17-25-3,0-1-1,-1 1 1,0-1-1,0 0 1,-1 0 0,0 0-1,0-1 1,0 1 0,-1-1-1,1-1 1,-1 1-1,-12 6 1,-7 2 47,19-9-10,1-1 1,-1 0-1,0 0 1,0-1 0,0 0-1,0 0 1,-1 0-1,-11 1 1,2-2 60,14 0-101,1-1 0,0 0 0,-1 1-1,1-1 1,0 0 0,0 0-1,-1 0 1,1 0 0,0-1-1,-1 1 1,1 0 0,0 0-1,0-1 1,-1 1 0,1-1 0,0 1-1,0-1 1,0 0 0,-1 1-1,1-1 1,0 0 0,0 0-1,0 0 1,0 0 0,1 0-1,-1 0 1,0 0 0,0 0 0,0 0-1,1 0 1,-1 0 0,1 0-1,-1 0 1,0-3 0,-61-128 76,33 54 10,31 63-498,37 157 290,-10-39 94,12 46 29,-34-113-14,26 107-54,-25-114 114,-8-26-4,-2-8-10,3 4-53,0 0 0,-1 0 0,1 0 0,0 0 0,0 1 0,0-1 1,0 0-1,1 1 0,-1-1 0,0 1 0,0-1 0,0 1 0,0-1 1,1 1-1,1-1 0,18-7 4,66-33-30,31-12-37,53-26 88,-79 39 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21:48:56.264"/>
    </inkml:context>
    <inkml:brush xml:id="br0">
      <inkml:brushProperty name="width" value="0.1" units="cm"/>
      <inkml:brushProperty name="height" value="0.1" units="cm"/>
      <inkml:brushProperty name="color" value="#EFD657"/>
    </inkml:brush>
  </inkml:definitions>
  <inkml:trace contextRef="#ctx0" brushRef="#br0">0 1 3193</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21:49:13.713"/>
    </inkml:context>
    <inkml:brush xml:id="br0">
      <inkml:brushProperty name="width" value="0.2" units="cm"/>
      <inkml:brushProperty name="height" value="0.2" units="cm"/>
      <inkml:brushProperty name="color" value="#EFD657"/>
    </inkml:brush>
  </inkml:definitions>
  <inkml:trace contextRef="#ctx0" brushRef="#br0">432 0 5425,'-44'7'3593,"44"18"-3513,-3 74 48,-8-28 0,-19 18 0,-6 8-32,-19 4-64,-12-2 8,-16-17-248,-20-11-256</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21:49:14.127"/>
    </inkml:context>
    <inkml:brush xml:id="br0">
      <inkml:brushProperty name="width" value="0.2" units="cm"/>
      <inkml:brushProperty name="height" value="0.2" units="cm"/>
      <inkml:brushProperty name="color" value="#EFD657"/>
    </inkml:brush>
  </inkml:definitions>
  <inkml:trace contextRef="#ctx0" brushRef="#br0">260 0 7106,'103'113'2520,"-108"-98"-2144,3 9-280,2 19-80,-2 14-8,1 24-8,-3 11 0,-5 18 0,-3-2 0,-17-3 56,-6-3 0,-22 3 0,-22 5-48,-49-2 1016</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22:46:42.438"/>
    </inkml:context>
    <inkml:brush xml:id="br0">
      <inkml:brushProperty name="width" value="0.2" units="cm"/>
      <inkml:brushProperty name="height" value="0.2" units="cm"/>
      <inkml:brushProperty name="color" value="#EFD657"/>
    </inkml:brush>
  </inkml:definitions>
  <inkml:trace contextRef="#ctx0" brushRef="#br0">705 13 2336,'-119'-12'1177,"38"28"-153,-11 31-576,-2 19 48,14 28-80,2 17-88,16 8-80,9 2-48,23 8-120,14 2-416</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22:46:42.445"/>
    </inkml:context>
    <inkml:brush xml:id="br0">
      <inkml:brushProperty name="width" value="0.2" units="cm"/>
      <inkml:brushProperty name="height" value="0.2" units="cm"/>
      <inkml:brushProperty name="color" value="#EFD657"/>
    </inkml:brush>
  </inkml:definitions>
  <inkml:trace contextRef="#ctx0" brushRef="#br0">367 40 6073,'-21'-39'2065,"-27"60"-1937,-5 20-48,-5 39-40,-10 17-16,10 18-16,14 11 0,28 12-144,33 6-320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22:46:42.446"/>
    </inkml:context>
    <inkml:brush xml:id="br0">
      <inkml:brushProperty name="width" value="0.2" units="cm"/>
      <inkml:brushProperty name="height" value="0.2" units="cm"/>
      <inkml:brushProperty name="color" value="#EFD657"/>
    </inkml:brush>
  </inkml:definitions>
  <inkml:trace contextRef="#ctx0" brushRef="#br0">432 0 5425,'-44'7'3593,"44"18"-3513,-3 74 48,-8-28 0,-19 18 0,-6 8-32,-19 4-64,-12-2 8,-16-17-248,-20-11-256</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22:46:42.447"/>
    </inkml:context>
    <inkml:brush xml:id="br0">
      <inkml:brushProperty name="width" value="0.2" units="cm"/>
      <inkml:brushProperty name="height" value="0.2" units="cm"/>
      <inkml:brushProperty name="color" value="#EFD657"/>
    </inkml:brush>
  </inkml:definitions>
  <inkml:trace contextRef="#ctx0" brushRef="#br0">260 0 7106,'103'113'2520,"-108"-98"-2144,3 9-280,2 19-80,-2 14-8,1 24-8,-3 11 0,-5 18 0,-3-2 0,-17-3 56,-6-3 0,-22 3 0,-22 5-48,-49-2 1016</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21:49:12.179"/>
    </inkml:context>
    <inkml:brush xml:id="br0">
      <inkml:brushProperty name="width" value="0.2" units="cm"/>
      <inkml:brushProperty name="height" value="0.2" units="cm"/>
      <inkml:brushProperty name="color" value="#EFD657"/>
    </inkml:brush>
  </inkml:definitions>
  <inkml:trace contextRef="#ctx0" brushRef="#br0">705 13 2336,'-119'-12'1177,"38"28"-153,-11 31-576,-2 19 48,14 28-80,2 17-88,16 8-80,9 2-48,23 8-120,14 2-416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19T19:40:26.290"/>
    </inkml:context>
    <inkml:brush xml:id="br0">
      <inkml:brushProperty name="width" value="0.15875" units="cm"/>
      <inkml:brushProperty name="height" value="0.15875" units="cm"/>
      <inkml:brushProperty name="color" value="#EFD657"/>
    </inkml:brush>
  </inkml:definitions>
  <inkml:trace contextRef="#ctx0" brushRef="#br0">623 0 24575,'0'0'0,"-15"6"0,-24 14 0,-25 22 0,-29 28 0,-28 40 0,-30 46 0,12-4-8191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21:49:12.622"/>
    </inkml:context>
    <inkml:brush xml:id="br0">
      <inkml:brushProperty name="width" value="0.2" units="cm"/>
      <inkml:brushProperty name="height" value="0.2" units="cm"/>
      <inkml:brushProperty name="color" value="#EFD657"/>
    </inkml:brush>
  </inkml:definitions>
  <inkml:trace contextRef="#ctx0" brushRef="#br0">367 40 6073,'-21'-39'2065,"-27"60"-1937,-5 20-48,-5 39-40,-10 17-16,10 18-16,14 11 0,28 12-144,33 6-320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21:51:33.532"/>
    </inkml:context>
    <inkml:brush xml:id="br0">
      <inkml:brushProperty name="width" value="0.2" units="cm"/>
      <inkml:brushProperty name="height" value="0.2" units="cm"/>
      <inkml:brushProperty name="color" value="#EFD657"/>
    </inkml:brush>
  </inkml:definitions>
  <inkml:trace contextRef="#ctx0" brushRef="#br0">0 1 4777,'20'11'1672,"107"22"-1488,-31-24-48,16 11-112,-2 1-16,1 5-8,1 3 0,-1 10-16,-4 7 0,-6 12-8,-11 13 0,-26 14-40,-6 16-32,-29 28-120,-12 3-88,-34 4-936</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21:51:34.052"/>
    </inkml:context>
    <inkml:brush xml:id="br0">
      <inkml:brushProperty name="width" value="0.2" units="cm"/>
      <inkml:brushProperty name="height" value="0.2" units="cm"/>
      <inkml:brushProperty name="color" value="#EFD657"/>
    </inkml:brush>
  </inkml:definitions>
  <inkml:trace contextRef="#ctx0" brushRef="#br0">3 112 5057,'-2'-111'1656,"73"114"-1608,37 10-88,18 3 16,19 5-8,7 7 16,2 13 16,-5 10 24,-2 26 96,-12 15 32,-36 23 25,-21 12-17,-60 24-128,-32 17-96,-66 17-1289</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21:51:35.490"/>
    </inkml:context>
    <inkml:brush xml:id="br0">
      <inkml:brushProperty name="width" value="0.2" units="cm"/>
      <inkml:brushProperty name="height" value="0.2" units="cm"/>
      <inkml:brushProperty name="color" value="#EFD657"/>
    </inkml:brush>
  </inkml:definitions>
  <inkml:trace contextRef="#ctx0" brushRef="#br0">89 1 3329,'-49'74'1360,"35"-56"-896,5 5-144,-2 2-32,6 5 8,10 5 48,8 15 16,11 14-7,19 21-97,5 9-56,28 21-48,9 2-24,35-8-56,22-4 16,23-31-80,14-20-176</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21:51:36.078"/>
    </inkml:context>
    <inkml:brush xml:id="br0">
      <inkml:brushProperty name="width" value="0.2" units="cm"/>
      <inkml:brushProperty name="height" value="0.2" units="cm"/>
      <inkml:brushProperty name="color" value="#EFD657"/>
    </inkml:brush>
  </inkml:definitions>
  <inkml:trace contextRef="#ctx0" brushRef="#br0">55 1 4617,'-14'54'1808,"-13"46"-1280,15 13-183,10 2-25,11 22-56,12-5-24,22-1-32,4-5-16,26-14 40,9 1-16,38-1-24,15-11 16,37-22-128,12-15-16,30-48-304</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0T22:35:30.335"/>
    </inkml:context>
    <inkml:brush xml:id="br0">
      <inkml:brushProperty name="width" value="0.2" units="cm"/>
      <inkml:brushProperty name="height" value="0.2" units="cm"/>
      <inkml:brushProperty name="color" value="#F4B652"/>
    </inkml:brush>
  </inkml:definitions>
  <inkml:trace contextRef="#ctx0" brushRef="#br0">1 1672 3273,'11'-57'1471,"-8"42"-1422,0 1 1,1 1 0,1-1-1,0 1 1,1-1 0,11-18-1,55-72 684,-49 72-508,8-10 7,117-156 588,-102 142-539,75-71-1,-18 37-50,4 4 0,3 6 0,136-77 0,-93 75-134,3 6 0,179-60 0,31 17-129,33 5-170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0T22:35:54.586"/>
    </inkml:context>
    <inkml:brush xml:id="br0">
      <inkml:brushProperty name="width" value="0.2" units="cm"/>
      <inkml:brushProperty name="height" value="0.2" units="cm"/>
      <inkml:brushProperty name="color" value="#F4B652"/>
    </inkml:brush>
  </inkml:definitions>
  <inkml:trace contextRef="#ctx0" brushRef="#br0">2470 1672 3273,'-11'-57'1471,"8"42"-1422,0 1 1,-1 1 0,-1-1-1,0 1 1,-1-1 0,-11-18-1,-55-72 684,49 72-508,-8-10 7,-117-156 588,102 142-539,-75-71-1,18 37-50,-4 4 0,-3 6 0,-136-77 0,93 75-134,-3 6 0,-179-60 0,-31 17-129,-33 5-170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14:47:15.361"/>
    </inkml:context>
    <inkml:brush xml:id="br0">
      <inkml:brushProperty name="width" value="0.2" units="cm"/>
      <inkml:brushProperty name="height" value="0.2" units="cm"/>
      <inkml:brushProperty name="color" value="#F4B652"/>
    </inkml:brush>
  </inkml:definitions>
  <inkml:trace contextRef="#ctx0" brushRef="#br0">15 8 4985,'0'0'2795,"-2"-7"-2452,0 19-272,-5 53-47,4 0 0,5 84 0,24 144-381,-24-266 258,17 140-1358</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19:16:24.332"/>
    </inkml:context>
    <inkml:brush xml:id="br0">
      <inkml:brushProperty name="width" value="0.35" units="cm"/>
      <inkml:brushProperty name="height" value="0.35" units="cm"/>
      <inkml:brushProperty name="color" value="#9B6D3B"/>
      <inkml:brushProperty name="transparency" value="76"/>
    </inkml:brush>
  </inkml:definitions>
  <inkml:trace contextRef="#ctx0" brushRef="#br0">0 0 24575,'0'0'-8191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19:16:26.592"/>
    </inkml:context>
    <inkml:brush xml:id="br0">
      <inkml:brushProperty name="width" value="0.35" units="cm"/>
      <inkml:brushProperty name="height" value="0.35" units="cm"/>
      <inkml:brushProperty name="color" value="#9B6D3B"/>
      <inkml:brushProperty name="transparency" value="76"/>
    </inkml:brush>
  </inkml:definitions>
  <inkml:trace contextRef="#ctx0" brushRef="#br0">1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19T19:42:28.575"/>
    </inkml:context>
    <inkml:brush xml:id="br0">
      <inkml:brushProperty name="width" value="0.15875" units="cm"/>
      <inkml:brushProperty name="height" value="0.15875" units="cm"/>
      <inkml:brushProperty name="color" value="#EFD657"/>
    </inkml:brush>
  </inkml:definitions>
  <inkml:trace contextRef="#ctx0" brushRef="#br0">239 0 24575,'0'0'0,"0"0"0,1 9 0,10 47 0,2 0 0,2-1 0,26 59 0,-9-39 0,68 113 0,-96-181 0,5 8 0,-9-14 0,0-1 0,0 1 0,0-1 0,0 0 0,0 1 0,-1-1 0,1 1 0,0-1 0,0 0 0,0 1 0,0-1 0,0 1 0,-1-1 0,1 0 0,0 1 0,0-1 0,0 0 0,-1 1 0,1-1 0,0 0 0,-1 1 0,1-1 0,0 0 0,-1 0 0,1 1 0,0-1 0,-1 0 0,1 0 0,-1 0 0,1 0 0,0 1 0,-1-1 0,1 0 0,-1 0 0,1 0 0,0 0 0,-1 0 0,1 0 0,-1 0 0,-52 9 0,25-4 0,-1 1 0,1 1 0,-29 11 0,-69 37-1365,-7 9-5461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19:16:30.382"/>
    </inkml:context>
    <inkml:brush xml:id="br0">
      <inkml:brushProperty name="width" value="0.35" units="cm"/>
      <inkml:brushProperty name="height" value="0.35" units="cm"/>
      <inkml:brushProperty name="color" value="#9B6D3B"/>
      <inkml:brushProperty name="transparency" value="76"/>
    </inkml:brush>
  </inkml:definitions>
  <inkml:trace contextRef="#ctx0" brushRef="#br0">1 1 24575,'0'0'-8191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19:17:03.047"/>
    </inkml:context>
    <inkml:brush xml:id="br0">
      <inkml:brushProperty name="width" value="0.35" units="cm"/>
      <inkml:brushProperty name="height" value="0.35" units="cm"/>
      <inkml:brushProperty name="color" value="#B8956E"/>
    </inkml:brush>
  </inkml:definitions>
  <inkml:trace contextRef="#ctx0" brushRef="#br0">0 0 24575,'0'0'-8191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6T15:59:02.367"/>
    </inkml:context>
    <inkml:brush xml:id="br0">
      <inkml:brushProperty name="width" value="0.35" units="cm"/>
      <inkml:brushProperty name="height" value="0.35" units="cm"/>
      <inkml:brushProperty name="color" value="#B8956E"/>
    </inkml:brush>
  </inkml:definitions>
  <inkml:trace contextRef="#ctx0" brushRef="#br0">0 0 24575,'0'0'-8191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6T15:59:46.450"/>
    </inkml:context>
    <inkml:brush xml:id="br0">
      <inkml:brushProperty name="width" value="0.35" units="cm"/>
      <inkml:brushProperty name="height" value="0.35" units="cm"/>
      <inkml:brushProperty name="color" value="#B8956E"/>
    </inkml:brush>
  </inkml:definitions>
  <inkml:trace contextRef="#ctx0" brushRef="#br0">0 0 24575,'0'0'-8191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16:02:25.359"/>
    </inkml:context>
    <inkml:brush xml:id="br0">
      <inkml:brushProperty name="width" value="0.2" units="cm"/>
      <inkml:brushProperty name="height" value="0.2" units="cm"/>
      <inkml:brushProperty name="color" value="#EFD657"/>
    </inkml:brush>
  </inkml:definitions>
  <inkml:trace contextRef="#ctx0" brushRef="#br0">0 138 2176,'114'80'937,"-105"-74"-847,0-1 0,1-1 0,0 0-1,0 0 1,0-1 0,0 0 0,0-1 0,13 2 0,1 0-56,13 2-132,269 44 1132,-245-44-475,0-2 1,0-4 0,66-6 0,182-37 369,164-14-597,-396 52-312,61-2 102,-137 7-70,-22-16 459,-57-24-477,56 29-30,-20-7 18,-82-26 1,65 26-8,-32-6-21,63 18 6,-1-1 0,-31-13 0,86 23-86,145 29 73,-134-24 9,-2 1 0,0 1 1,54 25-1,13 3-5,-96-36 10,1 0 1,0 0-1,-1-1 0,1 0 1,10 1-1,-21-2 9,0 1 0,0 0-1,0 0 1,0 0 0,0 0 0,1 0 0,-1 1 0,-6 4-1,-8 2 0,12-5-7,-21 9 1,0 1 0,2 2 1,-1 0-1,2 2 0,-26 22 1,15-1-23,1 2 1,-37 58 0,28-30-270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16:02:44.125"/>
    </inkml:context>
    <inkml:brush xml:id="br0">
      <inkml:brushProperty name="width" value="0.2" units="cm"/>
      <inkml:brushProperty name="height" value="0.2" units="cm"/>
      <inkml:brushProperty name="color" value="#EFD657"/>
    </inkml:brush>
  </inkml:definitions>
  <inkml:trace contextRef="#ctx0" brushRef="#br0">4118 0 5713,'-39'47'1657,"36"-44"-1656,0 0 1,0 0 0,0 0-1,0 0 1,-1-1-1,0 1 1,1-1 0,-1 0-1,0 0 1,0 0 0,0 0-1,0-1 1,-7 2 0,-7 3-24,15-5 18,-119 49-11,-132 73 1,22 18 52,25-15 22,-443 281 263,428-265-220,-163 74 18,312-182-104,-2-4 1,-1-3-1,-119 25 0,112-37 8,-1-4-1,-148 2 1,173-14 14,1-3 1,0-2-1,0-3 1,-102-30-1,141 34 8,0-2-1,1-1 1,-1 0-1,2-2 1,-27-17-1,35 21-16,1-1 1,0-1-1,0 1 0,1-1 0,0-1 0,0 1 0,1-1 0,0 0 0,1-1 0,0 1 0,-6-17 0,4 1 0,0-1 0,2-1 0,-3-28 0,5 29-3,-1-45 213,4 71-239,0 0 0,0 0 1,0 0-1,0-1 0,0 1 0,0 0 1,0 0-1,0 0 0,0-1 0,0 1 1,0 0-1,-1 0 0,1 0 0,0 0 1,0-1-1,0 1 0,0 0 0,0 0 1,0 0-1,-1 0 0,1 0 0,0 0 1,0-1-1,0 1 0,0 0 0,-1 0 0,1 0 1,0 0-1,0 0 0,0 0 0,0 0 1,-1 0-1,1 0 0,0 0 0,0 0 1,0 0-1,-1 0 0,1 0 0,0 0 1,0 0-1,0 0 0,-1 0 0,1 0 1,0 0-1,0 0 0,0 0 0,0 0 1,-1 0-1,1 0 0,0 1 0,0-1 0,0 0 1,0 0-1,-1 0 0,1 0 0,0 0 1,0 1-1,0-1 0,-12 11-52,9-9 44,-50 54-149,-56 75 0,41-47 145,-57 78 22,59-74-6,63-85-6,2-1-2,-1 0 0,0 0-1,1 0 1,0 0-1,0 0 1,-1 0 0,1 0-1,0 0 1,-1 4-1,3-4 3,-1-1 0,0 0-1,0 0 1,0 0-1,1 0 1,-1 0-1,0 0 1,1 0-1,-1 0 1,1 0 0,-1 0-1,1 0 1,0 0-1,-1 0 1,1 0-1,0 0 1,0-1 0,-1 1-1,1 0 1,0-1-1,0 1 1,0 0-1,0-1 1,0 1-1,0-1 1,2 1 0,14 6 1,-1 0 1,1-2-1,0 0 1,29 4-1,28 4 26,111 4-1,0-16-229</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16:03:27.749"/>
    </inkml:context>
    <inkml:brush xml:id="br0">
      <inkml:brushProperty name="width" value="0.2" units="cm"/>
      <inkml:brushProperty name="height" value="0.2" units="cm"/>
      <inkml:brushProperty name="color" value="#EFD657"/>
    </inkml:brush>
  </inkml:definitions>
  <inkml:trace contextRef="#ctx0" brushRef="#br0">0 0 5713,'39'47'1657,"-36"-44"-1656,0 0 1,0 0 0,0 0-1,0 0 1,1-1-1,0 1 1,-1-1 0,1 0-1,0 0 1,0 0 0,0 0-1,0-1 1,7 2 0,7 3-24,-15-5 18,119 49-11,132 73 1,-22 18 52,-25-15 22,443 281 263,-428-265-220,163 74 18,-312-182-104,2-4 1,1-3-1,119 25 0,-112-37 8,1-4-1,148 2 1,-173-14 14,-1-3 1,0-2-1,0-3 1,102-30-1,-141 34 8,0-2-1,-1-1 1,1 0-1,-2-2 1,27-17-1,-35 21-16,-1-1 1,0-1-1,0 1 0,-1-1 0,0-1 0,0 1 0,-1-1 0,0 0 0,-1-1 0,0 1 0,6-17 0,-4 1 0,0-1 0,-2-1 0,3-28 0,-5 29-3,1-45 213,-4 71-239,0 0 0,0 0 1,0 0-1,0-1 0,0 1 0,0 0 1,0 0-1,0 0 0,0-1 0,0 1 1,0 0-1,1 0 0,-1 0 0,0 0 1,0-1-1,0 1 0,0 0 0,0 0 1,0 0-1,1 0 0,-1 0 0,0 0 1,0-1-1,0 1 0,0 0 0,1 0 0,-1 0 1,0 0-1,0 0 0,0 0 0,0 0 1,1 0-1,-1 0 0,0 0 0,0 0 1,0 0-1,1 0 0,-1 0 0,0 0 1,0 0-1,0 0 0,1 0 0,-1 0 1,0 0-1,0 0 0,0 0 0,0 0 1,1 0-1,-1 0 0,0 1 0,0-1 0,0 0 1,0 0-1,1 0 0,-1 0 0,0 0 1,0 1-1,0-1 0,12 11-52,-9-9 44,50 54-149,56 75 0,-41-47 145,57 78 22,-59-74-6,-63-85-6,-2-1-2,1 0 0,0 0-1,-1 0 1,0 0-1,0 0 1,1 0 0,-1 0-1,0 0 1,1 4-1,-3-4 3,1-1 0,0 0-1,0 0 1,0 0-1,-1 0 1,1 0-1,0 0 1,-1 0-1,1 0 1,-1 0 0,1 0-1,-1 0 1,0 0-1,1 0 1,-1 0-1,0 0 1,0-1 0,1 1-1,-1 0 1,0-1-1,0 1 1,0 0-1,0-1 1,0 1-1,0-1 1,-2 1 0,-14 6 1,1 0 1,-1-2-1,0 0 1,-29 4-1,-28 4 26,-111 4-1,0-16-229</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16:24:56.312"/>
    </inkml:context>
    <inkml:brush xml:id="br0">
      <inkml:brushProperty name="width" value="0.2" units="cm"/>
      <inkml:brushProperty name="height" value="0.2" units="cm"/>
      <inkml:brushProperty name="color" value="#EFD657"/>
    </inkml:brush>
  </inkml:definitions>
  <inkml:trace contextRef="#ctx0" brushRef="#br0">2186 0 5713,'-20'25'1657,"18"-24"-1656,0 1 1,1 0 0,-1-1-1,0 1 1,0-1-1,0 1 1,0-1 0,0 0-1,0 0 1,0 0 0,0 0-1,0 0 1,-4 0 0,-3 2-24,7-2 18,-63 25-11,-70 40 1,12 8 52,13-7 22,-235 149 263,228-140-220,-88 39 18,166-98-104,-1-1 1,0-2-1,-63 14 0,58-20 8,1-2-1,-79 1 1,92-8 14,0-1 1,0-1-1,0-2 1,-54-15-1,75 17 8,0-1-1,0 0 1,1 0-1,-1-1 1,-13-10-1,18 12-16,1-1 1,0 0-1,0 0 0,0 0 0,0-1 0,0 1 0,1-1 0,0 0 0,0 0 0,1 0 0,-4-8 0,2-1 0,0 0 0,1 0 0,-1-15 0,3 15-3,-1-23 213,2 37-239,0-1 0,0 1 1,0 0-1,0 0 0,0 0 0,0 0 1,0 0-1,0 0 0,0 0 0,0 0 1,-1 0-1,1-1 0,0 1 0,0 0 1,0 0-1,0 0 0,0 0 0,0 0 1,0 0-1,0 0 0,0 0 0,0 0 1,0 0-1,0 0 0,-1 0 0,1-1 0,0 1 1,0 0-1,0 0 0,0 0 0,0 0 1,0 0-1,0 0 0,0 0 0,-1 0 1,1 0-1,0 0 0,0 0 0,0 0 1,0 0-1,0 0 0,0 0 0,0 0 1,0 0-1,-1 0 0,1 1 0,0-1 1,0 0-1,0 0 0,0 0 0,0 0 0,0 0 1,0 0-1,0 0 0,0 0 0,0 0 1,0 0-1,-1 0 0,-5 6-52,5-5 44,-28 29-149,-29 39 0,22-24 145,-30 41 22,31-39-6,34-45-6,0-2-2,0 1 0,0 0-1,0 1 1,1-1-1,-1 0 1,0 0 0,1 0-1,-1 0 1,0 3-1,1-4 3,0 1 0,0-1-1,1 1 1,-1-1-1,0 1 1,0 0-1,0-1 1,0 1-1,1-1 1,-1 1 0,0-1-1,1 1 1,-1-1-1,0 1 1,1-1-1,-1 1 1,1-1 0,-1 0-1,0 1 1,1-1-1,-1 0 1,1 1-1,-1-1 1,1 0-1,0 1 1,0-1 0,8 4 1,0-1 1,0 0-1,0 0 1,15 1-1,16 3 26,58 2-1,0-8-229</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16:25:55.332"/>
    </inkml:context>
    <inkml:brush xml:id="br0">
      <inkml:brushProperty name="width" value="0.2" units="cm"/>
      <inkml:brushProperty name="height" value="0.2" units="cm"/>
      <inkml:brushProperty name="color" value="#EFD657"/>
    </inkml:brush>
  </inkml:definitions>
  <inkml:trace contextRef="#ctx0" brushRef="#br0">2186 877 5713,'-20'-24'1657,"18"22"-1656,0 0 1,1 1 0,-1-1-1,0 1 1,0-1-1,0 1 1,0 0 0,0 0-1,0 0 1,0 0 0,0 0-1,0 0 1,-4-1 0,-3-1-24,7 3 18,-63-27-11,-70-38 1,12-10 52,13 8 22,-235-149 263,228 141-220,-88-40 18,166 97-104,-1 2 1,0 2-1,-63-14 0,58 20 8,1 2-1,-79 0 1,92 6 14,0 2 1,0 2-1,0 0 1,-54 17-1,75-18 8,0 0-1,0 1 1,1 1-1,-1 0 1,-13 9-1,18-10-16,1-1 1,0 1-1,0 0 0,0 1 0,0-1 0,0 1 0,1-1 0,0 1 0,0 0 0,1 0 0,-4 9 0,2-1 0,0 1 0,1 0 0,-1 15 0,3-15-3,-1 24 213,2-38-239,0 0 0,0 0 1,0 0-1,0 0 0,0 0 0,0 1 1,0-1-1,0 0 0,0 0 0,0 0 1,-1 0-1,1 0 0,0 0 0,0 0 1,0 0-1,0 0 0,0 0 0,0 1 1,0-1-1,0 0 0,0 0 0,0 0 1,0 0-1,0 0 0,-1 0 0,1 0 0,0 0 1,0 0-1,0 0 0,0 0 0,0 0 1,0 0-1,0 0 0,0 0 0,-1 0 1,1 0-1,0 0 0,0 0 0,0 0 1,0 0-1,0 0 0,0 0 0,0 0 1,0 0-1,-1 0 0,1 0 0,0 0 1,0 0-1,0 0 0,0 0 0,0 0 0,0 0 1,0 0-1,0 0 0,0-1 0,0 1 1,0 0-1,-1 0 0,-5-6-52,5 5 44,-28-28-149,-29-41 0,22 25 145,-30-41 22,31 40-6,34 44-6,0 1-2,0 0 0,0 0-1,0 0 1,1 0-1,-1 0 1,0 0 0,1-1-1,-1 1 1,0-2-1,1 2 3,0 1 0,0-1-1,1 1 1,-1-1-1,0 1 1,0-1-1,0 0 1,0 1-1,1-1 1,-1 1 0,0-1-1,1 1 1,-1-1-1,0 1 1,1-1-1,-1 1 1,1 0 0,-1-1-1,0 1 1,1-1-1,-1 1 1,1 0-1,-1-1 1,1 1-1,0 0 1,0-1 0,8-2 1,0-1 1,0 1-1,0 1 1,15-3-1,16-2 26,58-2-1,0 9-229</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16:32:30.951"/>
    </inkml:context>
    <inkml:brush xml:id="br0">
      <inkml:brushProperty name="width" value="0.1" units="cm"/>
      <inkml:brushProperty name="height" value="0.1" units="cm"/>
      <inkml:brushProperty name="color" value="#9B6D3B"/>
    </inkml:brush>
  </inkml:definitions>
  <inkml:trace contextRef="#ctx0" brushRef="#br0">324 0 672,'-47'45'279,"21"-21"481,-35 41-1,18-15 59,29-35-698,0 0-1,2 1 1,0 0-1,0 1 0,-15 34 1,15-18-63,1 0 1,2 0 0,1 1-1,2 0 1,1 1-1,2 0 1,1-1-1,2 1 1,1 0 0,2 0-1,9 40 1,-6-48-32,2-1-1,1 0 1,1 0 0,2-1 0,0-1 0,1 0-1,26 35 1,-8-19 106,2-1 0,1-2-1,46 39 1,18-3 62,-1-1-99,-85-62-83,-2 1 1,1 0 0,-1 0 0,-1 1 0,0 0 0,8 15 0,-3 5-6,0 0-1,-2 1 1,-1 0 0,-2 1-1,-2 0 1,5 50 0,-10-63-11,-1 0 1,-1 0 0,-1 0 0,-1 0-1,0 0 1,-2 0 0,-1-1 0,-13 39-1,10-35 4,2 0-1,-8 46 1,14-67 1,-1-1-1,1 0 1,-1 1 0,0-1-1,0 0 1,0 0 0,0 0-1,0 0 1,0 0 0,0 0-1,-1 0 1,-2 3 0,3-4 32,0-1 1,1 1-1,-1 0 1,0-1-1,0 0 1,0 1 0,1-1-1,-1 1 1,0-1-1,0 0 1,0 0-1,0 0 1,0 1 0,0-1-1,0 0 1,0 0-1,0 0 1,1 0-1,-1-1 1,0 1 0,0 0-1,0 0 1,0 0-1,0-1 1,0 1-1,0 0 1,1-1-1,-1 1 1,0-1 0,0 1-1,1-1 1,-1 1-1,0-1 1,0 0-1,1 1 1,-1-1 0,0-1-1,-33-21 163,31 21-192,-97-71 248,-39-50 370,132 115-593,7 7-26,0 1 0,-1-1 0,1 1 0,0-1 0,-1 1-1,1-1 1,-1 1 0,1-1 0,-1 1 0,1-1 0,-1 1 0,1-1 0,-1 1 0,1 0-1,-1-1 1,0 1 0,1 0 0,-1 0 0,0-1 0,1 1 0,-1 0 0,0 0 0,0 0-1,3 1-3,0 0-1,0 0 0,0 0 0,0 0 0,0 1 0,-1-1 0,1 1 0,0-1 0,-1 1 0,3 3 0,9 8 3,3 2 3,9 8 2,33 41-1,-10 1 2,24 31-38,-69-92 31,0-2 0,-1 1 1,1-1 0,-1 1 0,0-1 0,0 1 0,-1 0 0,1 0 0,0 0 0,-1 0-1,0 1 1,0-1 0,0 0 0,0 0 0,0 1 0,-1-1 0,1 5 0,-1-7-1,0 0 0,0 0 1,0 0-1,0 0 0,0 0 1,0 0-1,0 0 0,0 0 0,1 0 1,-1 0-1,0 0 0,1 0 1,-1 0-1,0 0 0,1 0 1,-1-1-1,1 1 0,0 0 0,-1 0 1,1 0-1,0-1 0,-1 1 1,1 0-1,0-1 0,0 1 1,0-1-1,-1 1 0,1-1 0,0 1 1,0-1-1,0 1 0,0-1 1,0 0-1,0 0 0,0 1 1,1-1-1,15 8-59,-17-9 52,-1 0 1,1 0 0,-1 1-1,1-1 1,-1 0 0,1 0-1,0 0 1,-1 0-1,1 0 1,0 0 0,0 0-1,0 0 1,0 0-1,0 0 1,0 0 0,0 0-1,0 0 1,0 0 0,0 0-1,0 0 1,1 0-1,-1 0 1,0 0 0,1 0-1,-1 1 1,1-1 0,0-2-1,23-32 93,-22 32-96,20-25 27,-6 9 4,25-39 1,-1-1 32,53-61 0,-79 103-43,-1 3 4,1 0 1,0 0-1,1 2 1,20-14-1,-26 18-62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19T19:50:17.503"/>
    </inkml:context>
    <inkml:brush xml:id="br0">
      <inkml:brushProperty name="width" value="0.2" units="cm"/>
      <inkml:brushProperty name="height" value="0.2" units="cm"/>
      <inkml:brushProperty name="color" value="#EFD657"/>
    </inkml:brush>
  </inkml:definitions>
  <inkml:trace contextRef="#ctx0" brushRef="#br0">2237 924 24575,'0'0'0,"0"0"0,-2 0 0,-120-8-81,0-6 0,-169-41 0,143 15-267,-214-88 0,140 28-501,5-9 0,-283-192-1,249 132-3854</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16:45:25.510"/>
    </inkml:context>
    <inkml:brush xml:id="br0">
      <inkml:brushProperty name="width" value="0.2" units="cm"/>
      <inkml:brushProperty name="height" value="0.2" units="cm"/>
      <inkml:brushProperty name="color" value="#5F260C"/>
    </inkml:brush>
  </inkml:definitions>
  <inkml:trace contextRef="#ctx0" brushRef="#br0">46 0 5073,'-45'36'1734,"48"-38"-1737,1 0 1,0 1-1,0-1 1,0 1-1,0-1 1,0 1-1,0 0 1,0 0-1,0 0 1,1 1-1,-1-1 1,1 1-1,-1 0 1,0-1-1,1 1 1,-1 1-1,1-1 1,-1 0-1,0 1 1,1 0-1,-1 0 1,0 0-1,5 1 0,1 2-1,1 0-1,-1 0 1,0 1-1,0-1 0,0 2 1,-1-1-1,13 11 0,215 142 295,19-15-140,-248-139-148,65 35 9,2-3 0,3-2 0,1-3 1,145 41-1,-139-51-11,1-4 0,1-1 0,1-4-1,0-3 1,172 2 0,-195-12 0,0-2-1,0-3 1,-1-1-1,0-2 1,-1-3-1,-1-2 1,0-1-1,108-40 1,-103 27 39,-1-1 1,-3-3 0,-1-2 0,-2-1 0,-2-3 0,-3-1 0,-2-3 0,-2-1 0,-3-1-1,43-53 1,-64 58 204,-12 15 304,-16 24-547,1-1 0,0 1 0,-1 0 0,1 0-1,-1 0 1,1-1 0,0 1 0,-1 0 0,1 0-1,-1 0 1,1 0 0,-1 0 0,1 0 0,-1 0-1,1 0 1,-1 0 0,1 0 0,-1 0 0,1 0-1,0 0 1,-1 0 0,1 0 0,-1 0 0,1 0-1,-1 0 1,1 1 0,-1-1 0,1 0 0,-1 0-1,-49 23 10,39-18-8,0 1 1,0-1 0,0-1-1,-1 0 1,-20 5 0,-146 22-9,70-13 5,-11 1 8,63-12-6,1 2-1,1 2 1,-81 25-1,107-30 34,21-6-22,19-5 12,188-60 29,-129 43-48,1 2-1,2 2 0,1 3 1,0 2-1,1 3 0,80-4 1,-137 13-10,-9 0 7,0 1 1,0-1-1,0 1 1,0 1-1,0-1 0,14 3 1,-23-2 4,0-1-1,-1 0 1,1 0 0,-1 1 0,1-1 0,0 0-1,-1 1 1,1-1 0,-1 0 0,1 1 0,-1-1-1,1 0 1,-1 1 0,0-1 0,1 1 0,-1-1-1,1 1 1,-1-1 0,0 1 0,0-1-1,0 1 1,1-1 0,-1 1 0,0-1 0,0 1-1,0-1 1,0 1 0,0 0 0,0-1 0,0 1-1,0-1 1,0 1 0,-1 0 0,2 14-6,7 34-35,2 0 0,4 0 0,37 81 0,-23-81-366</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16:48:14.387"/>
    </inkml:context>
    <inkml:brush xml:id="br0">
      <inkml:brushProperty name="width" value="0.2" units="cm"/>
      <inkml:brushProperty name="height" value="0.2" units="cm"/>
      <inkml:brushProperty name="color" value="#EFD657"/>
    </inkml:brush>
  </inkml:definitions>
  <inkml:trace contextRef="#ctx0" brushRef="#br0">1 526 1256,'17'-1'356,"-1"-1"-1,1 0 0,0-1 0,22-8 1,-37 10-300,0 0-1,0 0 1,0 0 0,1 0 0,-1 0 0,0 0 0,-1-1 0,1 1 0,0-1 0,0 1 0,-1-1 0,1 0-1,-1 0 1,1 0 0,1-2 0,-3 3 16,1 0 0,0-1 0,0 1 1,-1 0-1,1 0 0,0 0 0,0 0 0,0 0 0,1 0 0,-1 0 0,0 0 0,0 1 0,0-1 1,1 0-1,-1 1 0,0-1 0,1 0 0,-1 1 0,3-1 0,22-3 268,-3-1-156,0 2-1,0 0 1,0 1-1,32 3 1,16 2 45,1-2 0,115-15 0,13 2-11,29-3-68,25-8-86,-39 4-47,-20 10 24,9-2-11,106-22-21,-219 20 9,-59 6-3,49-2 0,48-2 47,-84 6-29,86 0 0,-85 8 1,-1 0 39,47-3 1,-90 0-75,1 0 0,-1 0 0,1 1 0,-1-1 0,1 1 0,-1 0 0,1 0 0,-1 0 0,1 0 0,3 2 0,-4-2 137,-6-5 264,3 3-398,-1 0 0,0 0 1,1 1-1,-1-1 0,0 0 1,0 1-1,0-1 0,1 1 1,-1-1-1,0 1 0,0 0 1,0 0-1,0 0 0,-2 0 1,-13-1 3,-265-55-7,270 52 6,-114-37 24,111 35-23,1 0-1,0-2 0,0 0 1,1 0-1,0-2 0,-16-13 1,11 7 2,13 13-2,1 0-1,1-1 0,-1 1 0,0-1 1,1 1-1,-1-1 0,1 0 1,0-1-1,1 1 0,-1 0 0,1-1 1,-4-9-1,-3-3-3,6 12-13,5 3 3,34 16 38,148 74-22,-149-72-20,1-1-1,1-2 0,45 9 1,24 9-8,51 9-3,-86-25 64,-56-12-25,2 0-20,-27-1 79,-3-1-76,0 1 0,0 0 0,0 2 0,1-1 0,-1 1 0,1 1 0,-12 6 0,14-6 2,-31 15-10,0 1 0,2 3 0,-69 54 0,52-36-193,14-9-169</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16:48:45.374"/>
    </inkml:context>
    <inkml:brush xml:id="br0">
      <inkml:brushProperty name="width" value="0.2" units="cm"/>
      <inkml:brushProperty name="height" value="0.2" units="cm"/>
      <inkml:brushProperty name="color" value="#EFD657"/>
    </inkml:brush>
  </inkml:definitions>
  <inkml:trace contextRef="#ctx0" brushRef="#br0">1 526 1256,'17'-1'356,"-1"-1"-1,1 0 0,0-1 0,22-8 1,-37 10-300,0 0-1,0 0 1,0 0 0,1 0 0,-1 0 0,0 0 0,-1-1 0,1 1 0,0-1 0,0 1 0,-1-1 0,1 0-1,-1 0 1,1 0 0,1-2 0,-3 3 16,1 0 0,0-1 0,0 1 1,-1 0-1,1 0 0,0 0 0,0 0 0,0 0 0,1 0 0,-1 0 0,0 0 0,0 1 0,0-1 1,1 0-1,-1 1 0,0-1 0,1 0 0,-1 1 0,3-1 0,22-3 268,-3-1-156,0 2-1,0 0 1,0 1-1,32 3 1,16 2 45,1-2 0,115-15 0,13 2-11,29-3-68,25-8-86,-39 4-47,-20 10 24,9-2-11,106-22-21,-219 20 9,-59 6-3,49-2 0,48-2 47,-84 6-29,86 0 0,-85 8 1,-1 0 39,47-3 1,-90 0-75,1 0 0,-1 0 0,1 1 0,-1-1 0,1 1 0,-1 0 0,1 0 0,-1 0 0,1 0 0,3 2 0,-4-2 137,-6-5 264,3 3-398,-1 0 0,0 0 1,1 1-1,-1-1 0,0 0 1,0 1-1,0-1 0,1 1 1,-1-1-1,0 1 0,0 0 1,0 0-1,0 0 0,-2 0 1,-13-1 3,-265-55-7,270 52 6,-114-37 24,111 35-23,1 0-1,0-2 0,0 0 1,1 0-1,0-2 0,-16-13 1,11 7 2,13 13-2,1 0-1,1-1 0,-1 1 0,0-1 1,1 1-1,-1-1 0,1 0 1,0-1-1,1 1 0,-1 0 0,1-1 1,-4-9-1,-3-3-3,6 12-13,5 3 3,34 16 38,148 74-22,-149-72-20,1-1-1,1-2 0,45 9 1,24 9-8,51 9-3,-86-25 64,-56-12-25,2 0-20,-27-1 79,-3-1-76,0 1 0,0 0 0,0 2 0,1-1 0,-1 1 0,1 1 0,-12 6 0,14-6 2,-31 15-10,0 1 0,2 3 0,-69 54 0,52-36-193,14-9-169</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16:48:50.949"/>
    </inkml:context>
    <inkml:brush xml:id="br0">
      <inkml:brushProperty name="width" value="0.2" units="cm"/>
      <inkml:brushProperty name="height" value="0.2" units="cm"/>
      <inkml:brushProperty name="color" value="#EFD657"/>
    </inkml:brush>
  </inkml:definitions>
  <inkml:trace contextRef="#ctx0" brushRef="#br0">1 526 1256,'17'-1'356,"-1"-1"-1,1 0 0,0-1 0,22-8 1,-37 10-300,0 0-1,0 0 1,0 0 0,1 0 0,-1 0 0,0 0 0,-1-1 0,1 1 0,0-1 0,0 1 0,-1-1 0,1 0-1,-1 0 1,1 0 0,1-2 0,-3 3 16,1 0 0,0-1 0,0 1 1,-1 0-1,1 0 0,0 0 0,0 0 0,0 0 0,1 0 0,-1 0 0,0 0 0,0 1 0,0-1 1,1 0-1,-1 1 0,0-1 0,1 0 0,-1 1 0,3-1 0,22-3 268,-3-1-156,0 2-1,0 0 1,0 1-1,32 3 1,16 2 45,1-2 0,115-15 0,13 2-11,29-3-68,25-8-86,-39 4-47,-20 10 24,9-2-11,106-22-21,-219 20 9,-59 6-3,49-2 0,48-2 47,-84 6-29,86 0 0,-85 8 1,-1 0 39,47-3 1,-90 0-75,1 0 0,-1 0 0,1 1 0,-1-1 0,1 1 0,-1 0 0,1 0 0,-1 0 0,1 0 0,3 2 0,-4-2 137,-6-5 264,3 3-398,-1 0 0,0 0 1,1 1-1,-1-1 0,0 0 1,0 1-1,0-1 0,1 1 1,-1-1-1,0 1 0,0 0 1,0 0-1,0 0 0,-2 0 1,-13-1 3,-265-55-7,270 52 6,-114-37 24,111 35-23,1 0-1,0-2 0,0 0 1,1 0-1,0-2 0,-16-13 1,11 7 2,13 13-2,1 0-1,1-1 0,-1 1 0,0-1 1,1 1-1,-1-1 0,1 0 1,0-1-1,1 1 0,-1 0 0,1-1 1,-4-9-1,-3-3-3,6 12-13,5 3 3,34 16 38,148 74-22,-149-72-20,1-1-1,1-2 0,45 9 1,24 9-8,51 9-3,-86-25 64,-56-12-25,2 0-20,-27-1 79,-3-1-76,0 1 0,0 0 0,0 2 0,1-1 0,-1 1 0,1 1 0,-12 6 0,14-6 2,-31 15-10,0 1 0,2 3 0,-69 54 0,52-36-193,14-9-169</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17:59:20.395"/>
    </inkml:context>
    <inkml:brush xml:id="br0">
      <inkml:brushProperty name="width" value="0.2" units="cm"/>
      <inkml:brushProperty name="height" value="0.2" units="cm"/>
      <inkml:brushProperty name="color" value="#EFD657"/>
    </inkml:brush>
  </inkml:definitions>
  <inkml:trace contextRef="#ctx0" brushRef="#br0">68 1 1792,'15'63'933,"-14"-42"81,-7-13-73,-1 1-357,-22 92 421,18-36-755,-3 76-1,11-100 69,2-31-286,2 0 1,-1 0 0,1 0 0,1-1 0,0 1 0,0 0 0,1-1 0,0 1 0,0-1 0,1 0 0,7 11-1,6 8-7,1-1-1,22 25 1,-31-41 1,1-1 1,0 0 0,14 10 0,-17-15-8,1 1 0,-1 0 0,0 1 0,-1 0 1,1 0-1,-2 0 0,1 1 0,9 15 1,-8-8-8,-1 1 0,0 0 0,-1 0 0,-1 0 1,3 21-1,-6-26-6,0 0 0,0 0 1,-2 0-1,1 0 0,-1 0 0,-1 0 1,0 0-1,-7 20 0,-6 0 22,12-27-20,0 1 0,1-1 0,0 1 1,0 0-1,0 0 0,0 0 0,-1 8 0,2-10-6,1 0 0,-1 0 0,0 0-1,-1 0 1,1 0 0,0 0 0,-4 3-1,4-4 3,0 1-1,-1-1 1,1 0-1,0 0 1,0 0-1,0 1 1,0-1-1,1 0 0,-1 1 1,0 4 205,0-8-140,-1 0-1,0 1 1,0-1 0,1 0 0,-1 0 0,1 0 0,-1-1-1,1 1 1,0 0 0,-1 0 0,1-1 0,0 1 0,0-1-1,0 1 1,-1-3 0,-17-17-66,-67-61 110,67 63 100,1-1 0,-24-34 0,57 72-223,0 0-1,2-1 1,0 0 0,25 18-1,5-1 49,-26-20-32,0 2-1,21 20 1,-40-33 1,7 5-23,-1 0 0,1 0 0,10 6-1,-22-20 266,9-15-153,5-12-76,2 0 1,17-34 0,-13 46 0,-15 19-19,0 0-1,0 0 1,0 0 0,0-1-1,-1 1 1,1-1 0,-1 1-1,1-1 1,-1 1 0,0-1 0,0 0-1,1-4 1,3-10 127,1-7-1994</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17:59:26.785"/>
    </inkml:context>
    <inkml:brush xml:id="br0">
      <inkml:brushProperty name="width" value="0.2" units="cm"/>
      <inkml:brushProperty name="height" value="0.2" units="cm"/>
      <inkml:brushProperty name="color" value="#EFD657"/>
    </inkml:brush>
  </inkml:definitions>
  <inkml:trace contextRef="#ctx0" brushRef="#br0">34 272 1128,'-8'9'41,"6"-7"45,0 0 0,1 0 0,-1 0 0,0-1 1,0 1-1,0 0 0,0-1 0,-1 1 0,1-1 1,-3 2-1,5-6 152,0 0 0,0 1 0,0-1 0,0 0 1,1 0-1,-1 1 0,1-1 0,-1 0 0,1 1 0,0-1 0,3-4 0,-1-1 10,0 0 0,1 0-1,0 1 1,0-1 0,1 1-1,0 0 1,1 1-1,-1-1 1,1 1 0,8-7-1,-11 11-234,4-5 52,1 1 0,0 0-1,14-9 1,-13 10-32,0 0 0,-1-1-1,0 0 1,12-12 0,-14 12-32,0 1 1,0 1-1,1-1 1,-1 1-1,1 0 1,0 1 0,13-6-1,0 1 7,-18 6-5,0 1 0,0-1 1,0 1-1,0-1 0,0 0 1,0 1-1,0-1 0,-1 0 1,1 0-1,2-4 1,-3 4-41,1-1 1,-1 1 0,1 0-1,0 0 1,0 0 0,0 0-1,0 0 1,0 0 0,0 1 0,0-1-1,4-1 1,13-4-838</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18:05:39.188"/>
    </inkml:context>
    <inkml:brush xml:id="br0">
      <inkml:brushProperty name="width" value="0.2" units="cm"/>
      <inkml:brushProperty name="height" value="0.2" units="cm"/>
      <inkml:brushProperty name="color" value="#EFD657"/>
    </inkml:brush>
  </inkml:definitions>
  <inkml:trace contextRef="#ctx0" brushRef="#br0">2186 0 5713,'-20'25'1657,"18"-24"-1656,0 1 1,1 0 0,-1-1-1,0 1 1,0-1-1,0 1 1,0-1 0,0 0-1,0 0 1,0 0 0,0 0-1,0 0 1,-4 0 0,-3 2-24,7-2 18,-63 25-11,-70 40 1,12 8 52,13-7 22,-235 149 263,228-140-220,-88 39 18,166-98-104,-1-1 1,0-2-1,-63 14 0,58-20 8,1-2-1,-79 1 1,92-8 14,0-1 1,0-1-1,0-2 1,-54-15-1,75 17 8,0-1-1,0 0 1,1 0-1,-1-1 1,-13-10-1,18 12-16,1-1 1,0 0-1,0 0 0,0 0 0,0-1 0,0 1 0,1-1 0,0 0 0,0 0 0,1 0 0,-4-8 0,2-1 0,0 0 0,1 0 0,-1-15 0,3 15-3,-1-23 213,2 37-239,0-1 0,0 1 1,0 0-1,0 0 0,0 0 0,0 0 1,0 0-1,0 0 0,0 0 0,0 0 1,-1 0-1,1-1 0,0 1 0,0 0 1,0 0-1,0 0 0,0 0 0,0 0 1,0 0-1,0 0 0,0 0 0,0 0 1,0 0-1,0 0 0,-1 0 0,1-1 0,0 1 1,0 0-1,0 0 0,0 0 0,0 0 1,0 0-1,0 0 0,0 0 0,-1 0 1,1 0-1,0 0 0,0 0 0,0 0 1,0 0-1,0 0 0,0 0 0,0 0 1,0 0-1,-1 0 0,1 1 0,0-1 1,0 0-1,0 0 0,0 0 0,0 0 0,0 0 1,0 0-1,0 0 0,0 0 0,0 0 1,0 0-1,-1 0 0,-5 6-52,5-5 44,-28 29-149,-29 39 0,22-24 145,-30 41 22,31-39-6,34-45-6,0-2-2,0 1 0,0 0-1,0 1 1,1-1-1,-1 0 1,0 0 0,1 0-1,-1 0 1,0 3-1,1-4 3,0 1 0,0-1-1,1 1 1,-1-1-1,0 1 1,0 0-1,0-1 1,0 1-1,1-1 1,-1 1 0,0-1-1,1 1 1,-1-1-1,0 1 1,1-1-1,-1 1 1,1-1 0,-1 0-1,0 1 1,1-1-1,-1 0 1,1 1-1,-1-1 1,1 0-1,0 1 1,0-1 0,8 4 1,0-1 1,0 0-1,0 0 1,15 1-1,16 3 26,58 2-1,0-8-229</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18:22:11.360"/>
    </inkml:context>
    <inkml:brush xml:id="br0">
      <inkml:brushProperty name="width" value="0.1" units="cm"/>
      <inkml:brushProperty name="height" value="0.1" units="cm"/>
      <inkml:brushProperty name="color" value="#EFD657"/>
    </inkml:brush>
  </inkml:definitions>
  <inkml:trace contextRef="#ctx0" brushRef="#br0">40 0 5377,'-40'50'2229,"59"-50"-1905,-12-1-301,1 0 1,-1 1-1,1 0 1,13 2-1,-7-1 6,-5 1 69,0 0 0,1 0 0,-1 1 0,0 0 0,0 1 0,0 0-1,-1 0 1,1 1 0,11 8 0,-3-2-55,31 20 54,-2 2 1,72 67-1,70 92 270,-82-80-175,175 204 5,-202-200-157,-71-105-31,-1 0-1,0 1 1,-1 0-1,0 0 1,5 18-1,9 18 279,-19-48-269,-1 1 1,0-1-1,0 0 0,1 0 1,-1 0-1,0 1 1,0-1-1,0 0 1,0 0-1,1 1 1,-1-1-1,0 0 1,0 0-1,0 1 1,0-1-1,0 0 1,0 1-1,0-1 1,0 0-1,0 0 1,0 1-1,0-1 1,0 0-1,0 1 1,0-1-1,0 0 0,0 0 1,0 1-1,0-1 1,0 0-1,0 1 1,-1-1-1,1 0 1,0 0-1,0 1 1,0-1-1,0 0 1,-1 0-1,1 0 1,0 1-1,0-1 1,-1 0-1,1 0 1,0 0-1,0 0 1,-1 1-1,1-1 1,0 0-1,0 0 0,-1 0 1,1 0-1,0 0 1,-1 0-1,1 0 1,0 0-1,0 0 1,-1 0-1,1 0 1,0 0-1,-1 0 1,-26-6 1021,20 5-1315,-60-22 665,-71-32 0,52 18-385,70 31-1,-32-14 3,0 2 0,-90-21-1,123 36-65,15 3 54,0 0-1,0 0 1,0-1-1,0 1 1,0 0-1,0 0 1,0 0-1,0 0 1,0 0-1,0 0 1,0 0 0,0 0-1,0 0 1,0 0-1,0 0 1,0 0-1,0 0 1,0 0-1,0 0 1,0 0-1,0-1 1,0 1-1,0 0 1,0 0-1,0 0 1,-1 0 0,1 0-1,0 0 1,0 0-1,0 0 1,0 0-1,0 0 1,0 0-1,0 0 1,0 0-1,0 0 1,0 0-1,0 0 1,0 0-1,0 0 1,0 0 0,0 0-1,0 0 1,0 0-1,-1 0 1,37 5-121,-35-5 126,21 5 10,41 14 0,-15-2-24,-29-10 2,35 16 0,83 40 1,-52-25 6,-72-32 8,1 2 0,-1 0 0,0 0 1,-1 1-1,0 0 0,17 18 0,-26-24 0,1 0 0,1 0-1,-1 0 1,0-1 0,1 0-1,-1 1 1,1-1 0,0-1-1,-1 1 1,1-1 0,0 0-1,0 0 1,0 0 0,0-1-1,0 1 1,0-1 0,0-1-1,6 0 1,-3-34 543,1-15-452,4-89 0,-13 137-94,0-9-20,1-1 1,0 1-1,1 0 1,0 0-1,1-1 1,0 1-1,1 1 1,0-1 0,0 1-1,1-1 1,7-9-1,-11 19-20,-1 1 0,0 0 0,0 0 0,0 0 0,0 0 0,1-1 0,-1 1 0,0 0-1,0 0 1,0 0 0,0-1 0,0 1 0,1 0 0,-1 0 0,0-1 0,0 1 0,0 0 0,0 0 0,0-1 0,0 1 0,0 0-1,0 0 1,0-1 0,0 1 0,0 0 0,0 0 0,0-1 0,0 1 0,0 0 0,0 0 0,-1-1 0,1 1 0,0 0 0,0 0-1,0-1 1,0 1 0,-1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18:22:27.265"/>
    </inkml:context>
    <inkml:brush xml:id="br0">
      <inkml:brushProperty name="width" value="0.1" units="cm"/>
      <inkml:brushProperty name="height" value="0.1" units="cm"/>
      <inkml:brushProperty name="color" value="#EFD657"/>
    </inkml:brush>
  </inkml:definitions>
  <inkml:trace contextRef="#ctx0" brushRef="#br0">1 533 3441,'0'-1'121,"0"1"-24,0-1 0,0 1 0,0-1 0,0 1 1,0-1-1,0 0 0,0 1 0,0-1 1,0 1-1,0-1 0,0 1 0,0-1 0,0 0 1,1 1-1,-1-1 0,0 1 0,0-1 0,1 1 1,-1-1-1,0 1 0,0-1 0,1 1 0,-1 0 1,1-1-1,-1 1 0,0-1 0,1 1 0,-1 0 1,1-1-1,-1 1 0,1 0 0,-1-1 1,1 1-1,-1 0 0,1 0 0,0 0 0,-1 0 1,1-1-1,0 1 0,14-7-19,2-2 21,393-189 1109,-340 170-1071,126-32-1,80 1 110,-259 56-237,484-56 236,-223 34-112,1011-42 440,-1069 75-544,0 9 0,268 56 0,327 123-26,-529-96 8,-212-69 8,123 73 0,291 184-4,-372-214-13,-3 5 1,-4 6 0,107 106-1,-131-116-3,-41-38 9,45 50 0,-77-73-20,17 29 1,-5-6-9,10 18 51,-44-54-142</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18:23:05.369"/>
    </inkml:context>
    <inkml:brush xml:id="br0">
      <inkml:brushProperty name="width" value="0.1" units="cm"/>
      <inkml:brushProperty name="height" value="0.1" units="cm"/>
      <inkml:brushProperty name="color" value="#EFD657"/>
    </inkml:brush>
  </inkml:definitions>
  <inkml:trace contextRef="#ctx0" brushRef="#br0">4 505 6417,'-1'0'70,"1"0"-1,0 0 0,0 0 0,0 0 1,-1-1-1,1 1 0,0 0 0,0 0 1,0-1-1,-1 1 0,1 0 0,0 0 1,0-1-1,0 1 0,0 0 0,0 0 1,0-1-1,0 1 0,0 0 0,0-1 1,0 1-1,-1 0 0,1 0 0,0-1 1,1 1-1,-1 0 0,0-1 0,0 1 1,0 0-1,0 0 0,0-1 0,0 1 1,0 0-1,0 0 0,0-1 0,1 1 1,-1 0-1,0 0 0,0-1 0,0 1 1,0 0-1,1 0 0,-1 0 0,0-1 1,0 1-1,1 0 0,-1 0 0,0 0 1,0 0-1,1 0 0,-1-1 0,0 1 1,0 0-1,1 0 0,-1 0 0,1 0 1,18-9 235,26-7-146,31-6-74,-20 11-31,1 4 0,-1 1 0,114 6 0,-131 2-53,0 1-1,1 3 0,-2 1 0,1 2 0,65 24 1,-103-33 5,20 10 13,-20-9-12,0-1 0,0 1 1,0-1-1,0 1 1,-1-1-1,1 1 1,0-1-1,-1 1 1,1 0-1,0 0 1,-1-1-1,1 1 0,-1 0 1,1 0-1,-1 0 1,1 0-1,-1-1 1,0 1-1,1 0 1,-1 1-1,0-1 89,-1-3 193,0 1 0,-1-1 0,1 1 0,0-1-1,0 1 1,0-1 0,0 0 0,0 0 0,0-3 0,-7-48-1,3-2 0,4-102 0,8-18 0,-17 127-319,10 48 6</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19T19:50:57.650"/>
    </inkml:context>
    <inkml:brush xml:id="br0">
      <inkml:brushProperty name="width" value="0.2" units="cm"/>
      <inkml:brushProperty name="height" value="0.2" units="cm"/>
      <inkml:brushProperty name="color" value="#EFD657"/>
    </inkml:brush>
  </inkml:definitions>
  <inkml:trace contextRef="#ctx0" brushRef="#br0">1123 2295 24575,'0'0'0,"-7"-6"0,-10-8 0,-16-16 0,-19-21 0,-17-23 0,-16-28 0,-18-34 0,-12-34-983,-7-36 946,-1-40 37,6-40 0,10-34-983,10-30 0,22 46-4222</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18:40:18.727"/>
    </inkml:context>
    <inkml:brush xml:id="br0">
      <inkml:brushProperty name="width" value="0.1" units="cm"/>
      <inkml:brushProperty name="height" value="0.1" units="cm"/>
      <inkml:brushProperty name="color" value="#EFD657"/>
    </inkml:brush>
  </inkml:definitions>
  <inkml:trace contextRef="#ctx0" brushRef="#br0">2 0 5617,'-1'20'166,"0"-1"-1,2 0 1,0 0-1,1 0 0,1 0 1,1 0-1,1 0 1,7 20-1,2-3-257,2-1 0,1 0 1,23 34-1,3-5 33,60 68 0,60 50 53,-102-120 21,3-3-1,2-3 1,98 64 0,-53-50 9,182 83-1,-233-127 2,1-3 0,1-3 0,0-3 0,67 10 0,-30-12 71,192 1 0,-229-15 135,1-4 1,66-10-1,-123 12-167,20-6-11,-26 7-21,1 0 0,-1 0 0,0 0 0,1-1 0,-1 1 0,0 0 1,0 0-1,1-1 0,-1 1 0,0 0 0,1-1 0,-1 1 1,0 0-1,0-1 0,0 1 0,1 0 0,-1-1 0,0 1 1,0 0-1,0-1 0,0 1 0,0-1 0,0 1 0,0 0 0,0-1 1,0 1-1,0-1 0,0 1 0,0 0 0,0-1 0,0 1 1,0-1-1,0 1 0,0 0 0,-1-1 0,1 1 0,0-1 1,0 1-1,0 0 0,-1-1 0,1 1 0,0 0 0,0 0 0,-1-1 1,1 1-1,0 0 0,-1 0 0,1-1 0,0 1 0,-1 0 1,0-1-1,-8-9 92,-19-15-95,16 17-24,-2-3-2,-1 0 0,0 1-1,-24-11 1,6 5 11,0-3 1,-32-23-1,47 28 69,-26-23 1,20 15-18,15 18-80,5 5-33,8 4-71,14 13 105,1-1-1,0-1 0,1-1 0,1 0 0,0-2 0,31 15 0,51 16 30,-64-29-6,-1 1 1,63 38-1,-79-34-10,-19-17-1,0 0 0,0 0-1,0 0 1,0 0 0,1-1 0,-1 1 0,1-1-1,7 4 1,-14-6 41,0-1 0,0 1 0,0 0 0,-1 1 0,1-1 0,0 1 0,0-1 0,0 1 0,0 0 0,0 0 0,0 0 0,0 0 0,-6 4 0,-29 21-57,30-19 1,0 0 0,0 1 1,1-1-1,1 2 0,-1-1 0,1 1 1,0 0-1,-4 10 0,7-13-25,-14 29-299</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18:40:24.003"/>
    </inkml:context>
    <inkml:brush xml:id="br0">
      <inkml:brushProperty name="width" value="0.1" units="cm"/>
      <inkml:brushProperty name="height" value="0.1" units="cm"/>
      <inkml:brushProperty name="color" value="#EFD657"/>
    </inkml:brush>
  </inkml:definitions>
  <inkml:trace contextRef="#ctx0" brushRef="#br0">1 0 5369,'0'9'178,"-1"-1"-1,1 0 0,1 0 1,-1 1-1,1-1 1,1 0-1,-1 0 0,1 0 1,6 13-1,-7-18-137,7 20-62,2-1-1,1 1 1,0-2 0,2 1-1,28 36 1,-3-13-7,59 56 1,-54-62 28,85 59-1,58 19 11,-9-5 80,-67-38 5,2-5 0,186 83 0,-145-90-79,188 49 0,-219-80-8,0-6 0,149 11 0,-230-33 74,1-2 0,0-2 0,0-1 0,0-2 0,-1-2 0,0-2 0,0-2 0,40-15 0,-70 21 73,-1-1 0,0-1 1,0 0-1,0-1 0,10-9 0,-13 11-111,-7 5-30,1-1 1,-1 1 0,1-1 0,0 0 0,-1 1-1,1-1 1,-1 1 0,0-1 0,1 0-1,-1 1 1,1-1 0,-1 0 0,0 0 0,0 1-1,1-1 1,-1 0 0,0 0 0,0 0-1,0 1 1,0-1 0,0 0 0,0 0 0,0 0-1,0 1 1,0-1 0,0 0 0,-1 0-1,1 0 1,0 1 0,0-1 0,-1 0 0,1 1-1,-1-1 1,1 0 0,0 0 0,-1 1-1,1-1 1,-1 1 0,0-1 0,0 0 0,-2-3 44,-1 1 0,1 0 0,-1 0 1,0 0-1,-7-4 0,-139-75 367,66 47-42,29 13-223,46 21-277,12 9 77,19 20 26,-8-14 8,-1 0 0,2 0 0,0-2 0,1 1-1,18 10 1,96 52-26,156 64 0,-271-132 31,-8-4-3,-1 0 0,1 0 0,0 0 0,0-1 0,0 0 0,0-1 0,8 2 0,-15-3 117,0-1-114,0 0 0,0 1 0,-1-1 0,1 0 0,0 1 0,-1-1 1,1 1-1,0-1 0,-1 0 0,1 1 0,-1-1 0,1 1 0,-1-1 0,1 1 0,-1 0 0,1-1 0,-1 1 0,1-1 0,-1 1 0,0 0 0,1 0 0,-1-1 0,0 1 0,0 0 0,-19-4-26,14 4 24,-1 0 0,0 1 0,0 0 0,0 0 0,1 1 0,-1 0 0,1 0 0,-1 0 1,-10 6-1,11-5 0,-2 1-1,1 0-1,0 1 1,0 0 0,1 0 0,-1 0 0,1 1 0,0 0 0,-9 12 0,-1 0-1,-26 32-192,2 2 0,3 2 0,-42 78-1,59-97-1652</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18:40:48.527"/>
    </inkml:context>
    <inkml:brush xml:id="br0">
      <inkml:brushProperty name="width" value="0.1" units="cm"/>
      <inkml:brushProperty name="height" value="0.1" units="cm"/>
      <inkml:brushProperty name="color" value="#EFD657"/>
    </inkml:brush>
  </inkml:definitions>
  <inkml:trace contextRef="#ctx0" brushRef="#br0">171 425 5817,'2'-16'3557,"3"-4"-3185,1-36-238,-3-113 0,-13 84-123,8 69-7,2 16-16,-1 0-1,1-1 1,0 1 0,0 0 0,0 0-1,0-1 1,0 1 0,0 0 0,0 0-1,0-1 1,0 1 0,0 0 0,0 0-1,0-1 1,0 1 0,0 0 0,0 0-1,0-1 1,0 1 0,0 0 0,0 0-1,0 0 1,1-1 0,-1 1 0,0 0-1,0 0 1,0-1 0,0 1 0,0 0-1,1 0 1,-1-1 0,1 2-5,0-1 1,0 0 0,0 1-1,0-1 1,0 1 0,0-1-1,0 1 1,0-1-1,0 1 1,1 0 0,11 10-22,-1 0 1,17 18 0,-12-12 24,0-1 1,1-1 0,1 0 0,0-1 0,39 21-1,8 4 12,-66-39 9,0 0 0,0-1 0,0 1 0,-1-1 0,1 1 0,0 0 0,0-1-1,-1 1 1,1 0 0,0-1 0,-1 1 0,1 0 0,0-1 0,-1 1 0,1 0 0,-1 0 0,1-1 0,0 1 0,-1 0 0,-53-28-91,47 26 37,0-1 0,0 1 0,0 0 0,0 0 0,-1 1 0,-14-1 0,2 2-90,-22 3 0,30-2 99,-16 1-32,1 2 0,-50 13-1,65-13 72,1 0-1,0 0 1,0 1-1,1 0 1,-1 1-1,1 0 0,1 1 1,-1 0-1,-10 10 1,19-16-4,1 0 1,-1-1 0,0 1-1,0 0 1,1 0 0,-1 0-1,0 0 1,1-1-1,-1 1 1,1 0 0,-1 0-1,1 0 1,0 0 0,-1 0-1,1 0 1,0 0-1,0 1 1,0-1 0,0 0-1,0 2 1,0-3 0,0 0-1,0 1 1,0-1 0,0 0-1,0 1 1,1-1 0,-1 0-1,0 0 1,0 1 0,1-1-1,-1 0 1,0 0 0,0 0 0,1 1-1,-1-1 1,0 0 0,0 0-1,1 0 1,-1 0 0,0 0-1,1 1 1,-1-1 0,1 0-1,0 0 6,0 0 0,1 0-1,-1 0 1,0 0 0,0 0-1,1-1 1,-1 1 0,0 0-1,2-1 1,8-4 32,0-1 0,0 0 0,-1 0 1,1-1-1,12-12 0,-2 3-2,87-58 108,-96 66-139,-1-1 0,1 0 0,-2 0 0,16-17 0,33-47 12,-50 60-14,-7 11-1,2-2 11,0-2 0,-1 1 0,1 0 0,-1-1 1,4-11-1,-7 16 124,-3 2-115,-2 5-41,1 0 10,1-1 0,-1 0 0,0 0 0,-8 8 0,6-8-2,2 1-1,-1-1 1,1 1-1,-7 11 1,-77 119-151,35-55 178,40-60-46,2 1 1,0 0-1,1 1 0,-10 34 1,14-37-236</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19:03:00.444"/>
    </inkml:context>
    <inkml:brush xml:id="br0">
      <inkml:brushProperty name="width" value="0.1" units="cm"/>
      <inkml:brushProperty name="height" value="0.1" units="cm"/>
      <inkml:brushProperty name="color" value="#EFD657"/>
    </inkml:brush>
  </inkml:definitions>
  <inkml:trace contextRef="#ctx0" brushRef="#br0">1 348 2296,'32'44'1354,"-30"-36"-323,-12-13 2598,66 6-3334,-26 0-189,40-3 1,221-13 348,148-17-241,-254 4-183,287-29 244,303 33-94,-398 2 209,-297 14-337,-80 8-38,0 0-1,0 0 1,0 0-1,0 0 1,-1 0 0,1 0-1,0 0 1,0 0 0,0-1-1,0 1 1,0 0 0,0 0-1,0 0 1,0 0 0,0 0-1,0 0 1,-1 0 0,1 0-1,0 0 1,0-1 0,0 1-1,0 0 1,0 0 0,0 0-1,0 0 1,0 0-1,0 0 1,0 0 0,0-1-1,0 1 1,0 0 0,0 0-1,0 0 1,0 0 0,0 0-1,0 0 1,0 0 0,0-1-1,0 1 1,0 0 0,0 0-1,1 0 1,-1 0 0,0 0-1,0 0 1,0 0-1,0 0 1,0 0 0,0-1-1,0 1 1,0 0 0,0 0-1,0 0 1,0 0 0,1 0-1,-1 0 1,0 0 0,0 0-1,0 0 1,-21-13 253,3 5-262,-67-36 70,62 29 13,-22-21 0,31 24-77,0 1-1,0 0 1,-1 1 0,-31-16 0,30 15-19,7 5-127,26 23 70,-4-5 64,-6-3 4,2-1-1,-1 0 0,1-1 0,1 0 1,-1 0-1,13 6 0,40 15 7,129 38-1,-126-45 0,-43-12-9,-18-7 2,-1 0 1,0 0-1,1 0 1,-1-1-1,1 0 0,0 0 1,-1 0-1,1 0 1,0 0-1,7 0 1,-9-5 9,-1 3 11,4 3-26,38 22 1,-29-15 6,0-1 0,1 0 0,19 6 1,-14-5-3,-16-6-2,1-1 1,0 1-1,0-1 0,0-1 0,0 1 0,10 1 1,-32-6 192,14 2-197,0 0 1,-1 0-1,1 1 0,0-1 0,0 1 0,-1 0 0,1 0 0,0 0 0,-1 0 0,-2 1 0,-8 1 3,-15 2 0,0 1 1,1 1 0,-40 14 0,40-6-1,0 1 0,1 0 0,0 3 0,2 0 0,0 1 0,1 2 0,-39 42 0,62-62-30,-12 15 102,13-16-95,0 0 1,-1 1 0,1-1-1,-1 1 1,1-1 0,0 1 0,-1-1-1,1 1 1,0-1 0,0 1-1,0 0 1,-1-1 0,1 1 0,0-1-1,0 1 1,0-1 0,0 1-1,0 0 1,0-1 0,0 1 0,0-1-1,0 1 1,0 0 0,-1-2 590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19:03:03.781"/>
    </inkml:context>
    <inkml:brush xml:id="br0">
      <inkml:brushProperty name="width" value="0.1" units="cm"/>
      <inkml:brushProperty name="height" value="0.1" units="cm"/>
      <inkml:brushProperty name="color" value="#EFD657"/>
    </inkml:brush>
  </inkml:definitions>
  <inkml:trace contextRef="#ctx0" brushRef="#br0">1 348 2296,'32'44'1354,"-30"-36"-323,-12-13 2598,66 6-3334,-26 0-189,40-3 1,221-13 348,148-17-241,-254 4-183,287-29 244,303 33-94,-398 2 209,-297 14-337,-80 8-38,0 0-1,0 0 1,0 0-1,0 0 1,-1 0 0,1 0-1,0 0 1,0 0 0,0-1-1,0 1 1,0 0 0,0 0-1,0 0 1,0 0 0,0 0-1,0 0 1,-1 0 0,1 0-1,0 0 1,0-1 0,0 1-1,0 0 1,0 0 0,0 0-1,0 0 1,0 0-1,0 0 1,0 0 0,0-1-1,0 1 1,0 0 0,0 0-1,0 0 1,0 0 0,0 0-1,0 0 1,0 0 0,0-1-1,0 1 1,0 0 0,0 0-1,1 0 1,-1 0 0,0 0-1,0 0 1,0 0-1,0 0 1,0 0 0,0-1-1,0 1 1,0 0 0,0 0-1,0 0 1,0 0 0,1 0-1,-1 0 1,0 0 0,0 0-1,0 0 1,-21-13 253,3 5-262,-67-36 70,62 29 13,-22-21 0,31 24-77,0 1-1,0 0 1,-1 1 0,-31-16 0,30 15-19,7 5-127,26 23 70,-4-5 64,-6-3 4,2-1-1,-1 0 0,1-1 0,1 0 1,-1 0-1,13 6 0,40 15 7,129 38-1,-126-45 0,-43-12-9,-18-7 2,-1 0 1,0 0-1,1 0 1,-1-1-1,1 0 0,0 0 1,-1 0-1,1 0 1,0 0-1,7 0 1,-9-5 9,-1 3 11,4 3-26,38 22 1,-29-15 6,0-1 0,1 0 0,19 6 1,-14-5-3,-16-6-2,1-1 1,0 1-1,0-1 0,0-1 0,0 1 0,10 1 1,-32-6 192,14 2-197,0 0 1,-1 0-1,1 1 0,0-1 0,0 1 0,-1 0 0,1 0 0,0 0 0,-1 0 0,-2 1 0,-8 1 3,-15 2 0,0 1 1,1 1 0,-40 14 0,40-6-1,0 1 0,1 0 0,0 3 0,2 0 0,0 1 0,1 2 0,-39 42 0,62-62-30,-12 15 102,13-16-95,0 0 1,-1 1 0,1-1-1,-1 1 1,1-1 0,0 1 0,-1-1-1,1 1 1,0-1 0,0 1-1,0 0 1,-1-1 0,1 1 0,0-1-1,0 1 1,0-1 0,0 1-1,0 0 1,0-1 0,0 1 0,0-1-1,0 1 1,0 0 0,-1-2 590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19:03:06.969"/>
    </inkml:context>
    <inkml:brush xml:id="br0">
      <inkml:brushProperty name="width" value="0.1" units="cm"/>
      <inkml:brushProperty name="height" value="0.1" units="cm"/>
      <inkml:brushProperty name="color" value="#EFD657"/>
    </inkml:brush>
  </inkml:definitions>
  <inkml:trace contextRef="#ctx0" brushRef="#br0">1 348 2296,'32'44'1354,"-30"-36"-323,-12-13 2598,66 6-3334,-26 0-189,40-3 1,221-13 348,148-17-241,-254 4-183,287-29 244,303 33-94,-398 2 209,-297 14-337,-80 8-38,0 0-1,0 0 1,0 0-1,0 0 1,-1 0 0,1 0-1,0 0 1,0 0 0,0-1-1,0 1 1,0 0 0,0 0-1,0 0 1,0 0 0,0 0-1,0 0 1,-1 0 0,1 0-1,0 0 1,0-1 0,0 1-1,0 0 1,0 0 0,0 0-1,0 0 1,0 0-1,0 0 1,0 0 0,0-1-1,0 1 1,0 0 0,0 0-1,0 0 1,0 0 0,0 0-1,0 0 1,0 0 0,0-1-1,0 1 1,0 0 0,0 0-1,1 0 1,-1 0 0,0 0-1,0 0 1,0 0-1,0 0 1,0 0 0,0-1-1,0 1 1,0 0 0,0 0-1,0 0 1,0 0 0,1 0-1,-1 0 1,0 0 0,0 0-1,0 0 1,-21-13 253,3 5-262,-67-36 70,62 29 13,-22-21 0,31 24-77,0 1-1,0 0 1,-1 1 0,-31-16 0,30 15-19,7 5-127,26 23 70,-4-5 64,-6-3 4,2-1-1,-1 0 0,1-1 0,1 0 1,-1 0-1,13 6 0,40 15 7,129 38-1,-126-45 0,-43-12-9,-18-7 2,-1 0 1,0 0-1,1 0 1,-1-1-1,1 0 0,0 0 1,-1 0-1,1 0 1,0 0-1,7 0 1,-9-5 9,-1 3 11,4 3-26,38 22 1,-29-15 6,0-1 0,1 0 0,19 6 1,-14-5-3,-16-6-2,1-1 1,0 1-1,0-1 0,0-1 0,0 1 0,10 1 1,-32-6 192,14 2-197,0 0 1,-1 0-1,1 1 0,0-1 0,0 1 0,-1 0 0,1 0 0,0 0 0,-1 0 0,-2 1 0,-8 1 3,-15 2 0,0 1 1,1 1 0,-40 14 0,40-6-1,0 1 0,1 0 0,0 3 0,2 0 0,0 1 0,1 2 0,-39 42 0,62-62-30,-12 15 102,13-16-95,0 0 1,-1 1 0,1-1-1,-1 1 1,1-1 0,0 1 0,-1-1-1,1 1 1,0-1 0,0 1-1,0 0 1,-1-1 0,1 1 0,0-1-1,0 1 1,0-1 0,0 1-1,0 0 1,0-1 0,0 1 0,0-1-1,0 1 1,0 0 0,-1-2 590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18:52:31.674"/>
    </inkml:context>
    <inkml:brush xml:id="br0">
      <inkml:brushProperty name="width" value="0.1" units="cm"/>
      <inkml:brushProperty name="height" value="0.1" units="cm"/>
      <inkml:brushProperty name="color" value="#EFD657"/>
    </inkml:brush>
  </inkml:definitions>
  <inkml:trace contextRef="#ctx0" brushRef="#br0">41 60 4649,'-33'-45'1676,"32"45"-1575,1-1-1,-1 1 1,1-1-1,-1 1 0,1-1 1,-1 1-1,1-1 1,-1 1-1,1-1 1,0 1-1,-1-1 0,1 1 1,0-1-1,-1 0 1,1 1-1,0-1 1,0 0-1,0 1 0,0-1 1,-1 0-1,1 1 1,0-1-1,1-1 1,13 10 622,-4-2-821,3 2 136,12 8 82,36 15 0,8 1-6,-1 2 0,-2 4 0,110 81 0,70 108-50,-77-67-77,77 73 13,-191-174 20,-2 2-1,53 81 1,84 158 25,-173-272 6,-16-28-44,-1 2 16,1 0 0,0 0 1,0-1-1,0 1 1,0 0-1,1-1 0,-1 1 1,0-1-1,1 1 1,-1-1-1,1 0 0,-1 1 1,1-1-1,-1 0 1,1 0-1,0 0 1,3 0 376,-5-24 457,2 19-855,1 0 0,-1 0 1,1 0-1,0 0 0,-1 0 1,2 0-1,5-5 0,77-85 25,-23 27-12,112-126 31,-119 126-38,2 3-1,4 2 1,2 2-1,83-58 1,-34 42 30,426-252-12,-489 299 10,2 4 1,91-33-1,-142 58-95,5-5-610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23:04:06.719"/>
    </inkml:context>
    <inkml:brush xml:id="br0">
      <inkml:brushProperty name="width" value="0.2" units="cm"/>
      <inkml:brushProperty name="height" value="0.2" units="cm"/>
      <inkml:brushProperty name="color" value="#E7C64F"/>
    </inkml:brush>
  </inkml:definitions>
  <inkml:trace contextRef="#ctx0" brushRef="#br0">1 225 3321,'26'0'370,"-1"0"0,31-6 0,-45 3-425,-1 1 1,1-1-1,-1-1 1,0 0 0,0 0-1,0-1 1,15-11 0,34-28 711,-41 29-331,2 0 1,38-22-1,-36 27-307,1 0 0,0 2 0,1 0-1,0 2 1,0 0 0,0 2 0,1 1 0,33-1 0,-21 4-13,0 2 0,0 2 0,-1 1 0,70 19 0,-80-15 23,-1 1 0,0 1 0,43 27 1,-12-6 100,-21-15 11,0-3 0,0 0 1,63 14-1,123 17-123,-92-19-27,-86-17 38,131 23-8,-147-29 22,1-1 0,0-1 0,0-2 1,35-5-1,33-7 19,154-31 5,-89 10-41,-103 21-8,20-7 12,-63 12 400,-15 7-419,0 1 0,1 0 1,-1 0-1,0-1 0,0 1 1,0 0-1,1-1 0,-1 1 1,0 0-1,0-1 0,0 1 1,1 0-1,-1-1 0,0 1 1,0 0-1,0-1 0,0 1 1,0 0-1,0-1 0,0 1 1,0-1-1,0 1 0,0 0 1,0-1-1,0 1 0,0 0 1,0-1-1,-1 1 0,1-1 1,0 1-1,0 0 0,0-1 1,0 1-1,-1 0 0,1 0 1,0-1-1,0 1 0,-1-1 1,-1 0 18,0-1 0,0 1 0,0-1 0,0 1 0,0 0 0,0 0 0,0 0 0,-4-2 0,-15-6 13,-8-5 4,1-1-1,1-1 1,1-1 0,-26-22-1,44 32-45,-1 1-1,0 0 1,0 0-1,-1 1 1,0 0-1,1 1 0,-2 0 1,1 0-1,0 1 1,-1 1-1,1 0 0,-1 0 1,0 1-1,0 0 1,-14 1-1,18 1-69,14 3-63,15 8 117,-13-6 16,8 7 2,1-2-1,0 0 1,1-1-1,22 8 0,-14-9 5,0-2-1,0-2 1,0 0 0,1-1-1,0-2 1,-1-1-1,1-1 1,46-7-1,-53 6 77,12-2 128,-29 2-125,-18 1-51,12 0-36,-1 0 0,1 1 1,-1-1-1,1 1 0,-1 0 1,1 0-1,0 0 0,-1 0 0,1 0 1,0 0-1,0 1 0,0-1 1,0 1-1,-3 2 0,-95 85-81,52-39 68,-76 100 0,74-89-864,43-51-636</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23:30:14.369"/>
    </inkml:context>
    <inkml:brush xml:id="br0">
      <inkml:brushProperty name="width" value="0.2" units="cm"/>
      <inkml:brushProperty name="height" value="0.2" units="cm"/>
      <inkml:brushProperty name="color" value="#E7C64F"/>
    </inkml:brush>
  </inkml:definitions>
  <inkml:trace contextRef="#ctx0" brushRef="#br0">1 459 2473,'41'47'822,"-39"-45"-800,-1-1-1,1 0 1,0 0-1,-1 0 1,1 0-1,0 0 1,0 0-1,-1-1 1,1 1-1,0-1 1,0 1-1,0-1 1,0 1-1,0-1 1,0 0-1,0 0 1,0 0-1,0 0 1,3-1-1,5 0 23,142 7 360,-128-4 10,1 1-1,27 7 1,-23-4-106,32 3-1,6-6-211,0-4-1,0-2 0,0-3 0,-1-4 1,0-2-1,81-26 0,0-11 25,223-107 0,-321 130-108,-2-2 0,83-64 0,-128 91-9,23-21 60,-24 21-51,0 0 0,-1-1 0,1 1 0,0 0 1,0 0-1,-1-1 0,1 1 0,0 0 0,-1 0 0,1-1 0,-1 1 0,0-1 0,0 1 0,1 0 0,-1-1 0,0 1 0,0-1 0,0 1 0,-1-3 0,1 4-4,0-1 0,0 1 1,0-1-1,0 1 0,0-1 0,0 1 1,0-1-1,0 1 0,0-1 0,-1 1 1,1 0-1,0-1 0,0 1 0,-1-1 1,1 1-1,0-1 0,0 1 0,-1 0 0,1-1 1,0 1-1,-1 0 0,1-1 0,-1 1 1,1 0-1,0 0 0,-1-1 0,1 1 1,-1 0-1,1 0 0,-1 0 0,1 0 1,-1-1-1,1 1 0,-1 0 0,1 0 1,-1 0-1,1 0 0,-1 0 0,1 0 1,-1 0-1,1 0 0,-1 1 0,1-1 1,-1 0-1,-7 0 125,6 0-131,0 1-1,0-1 1,0 0 0,0 0-1,0 1 1,0 0 0,0-1-1,0 1 1,0 0 0,1 0-1,-1 0 1,-3 2 0,-13 7 3,0 0-5,11-6 0,0-1 0,1 0 0,-1 0 0,0 0 0,-1 0 0,1-1 0,0-1 0,-1 1 0,-11 0 0,-16-1 2,-56-5 1,1-1 0,76 7-49,13-2 6,3 0-17,50 1 48,-35 0 9,1-1 1,-1-1-1,24-4 0,-7-2 12,-1-1 0,50-19 0,37-10 47,-99 33-45,-10 2-8,1 0 1,-1-1-1,0 0 1,18-9-1,-28 12 2,-1 0 1,0 0-1,0 0 0,0 0 0,1 0 0,-1 0 0,0 0 1,0 0-1,0 0 0,1 0 0,-1 0 0,0-1 0,0 1 1,0 0-1,1 0 0,-1 0 0,0 0 0,0-1 0,0 1 1,0 0-1,0 0 0,1 0 0,-1 0 0,0-1 0,0 1 1,0 0-1,0 0 0,0 0 0,0-1 0,0 1 0,0 0 1,0 0-1,0-1 0,0 1 0,0 0 0,0 0 0,0 0 1,0-1-1,0 1 0,0 0 0,0 0 0,0-1 0,0 1 1,0 0-1,0 0 0,0 0 0,0-1 0,-1 1 0,1 0 1,0 0-1,0 0 0,0 0 0,0-1 0,0 1 0,-1 0 1,1 0-1,0 0 0,0 0 0,0 0 0,-1 0 0,1-1 1,0 1-1,0 0 0,0 0 0,-1 0 0,1 0 3,-1 0 0,1 0 1,-1-1-1,1 1 0,-1 0 0,0 0 0,1 0 0,-1 0 0,1 0 0,-1 0 0,1 0 0,-1 0 0,1 0 1,-1 0-1,1 0 0,-1 1 0,1-1 0,-1 0 0,1 0 0,-1 0 0,1 1 0,-1-1 0,1 0 0,-1 1 1,1-1-1,0 0 0,-1 1 0,-4 8-13,0 0 0,1 0 0,-4 10 0,5-10 1,-1 0-1,0 0 0,-1 0 1,-10 14-1,6-7-50,-1 1 1,2 0-1,0 0 1,1 1-1,1 0 1,1 0 0,0 0-1,1 1 1,-2 28-1,4-13-1530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23:30:18.184"/>
    </inkml:context>
    <inkml:brush xml:id="br0">
      <inkml:brushProperty name="width" value="0.2" units="cm"/>
      <inkml:brushProperty name="height" value="0.2" units="cm"/>
      <inkml:brushProperty name="color" value="#E7C64F"/>
    </inkml:brush>
  </inkml:definitions>
  <inkml:trace contextRef="#ctx0" brushRef="#br0">1 96 2473,'41'-47'822,"-39"45"-800,-1 1-1,1 0 1,0 0-1,-1 0 1,1 0-1,0 0 1,0 0-1,-1 1 1,1-1-1,0 1 1,0-1-1,0 1 1,0-1-1,0 1 1,0 0-1,0 0 1,0 0-1,0 0 1,3 1-1,5 0 23,142-7 360,-128 4 10,1-1-1,27-7 1,-23 4-106,32-3-1,6 6-211,0 4-1,0 2 0,0 3 0,-1 4 1,0 2-1,81 26 0,0 11 25,223 107 0,-321-130-108,-2 2 0,83 64 0,-128-91-9,23 21 60,-24-21-51,0 0 0,-1 1 0,1-1 0,0 0 1,0 0-1,-1 1 0,1-1 0,0 0 0,-1 0 0,1 1 0,-1-1 0,0 1 0,0-1 0,1 0 0,-1 1 0,0-1 0,0 1 0,0-1 0,-1 3 0,1-4-4,0 1 0,0-1 1,0 1-1,0-1 0,0 1 0,0-1 1,0 1-1,0-1 0,0 1 0,-1-1 1,1 0-1,0 1 0,0-1 0,-1 1 1,1-1-1,0 1 0,0-1 0,-1 0 0,1 1 1,0-1-1,-1 0 0,1 1 0,-1-1 1,1 0-1,0 0 0,-1 1 0,1-1 1,-1 0-1,1 0 0,-1 0 0,1 0 1,-1 1-1,1-1 0,-1 0 0,1 0 1,-1 0-1,1 0 0,-1 0 0,1 0 1,-1 0-1,1 0 0,-1-1 0,1 1 1,-1 0-1,-7 0 125,6 0-131,0-1-1,0 1 1,0 0 0,0 0-1,0-1 1,0 0 0,0 1-1,0-1 1,0 0 0,1 0-1,-1 0 1,-3-2 0,-13-7 3,0 0-5,11 6 0,0 1 0,1 0 0,-1 0 0,0 0 0,-1 0 0,1 1 0,0 1 0,-1-1 0,-11 0 0,-16 1 2,-56 5 1,1 1 0,76-7-49,13 2 6,3 0-17,50-1 48,-35 0 9,1 1 1,-1 1-1,24 4 0,-7 2 12,-1 1 0,50 19 0,37 10 47,-99-33-45,-10-2-8,1 0 1,-1 1-1,0 0 1,18 9-1,-28-12 2,-1 0 1,0 0-1,0 0 0,0 0 0,1 0 0,-1 0 0,0 0 1,0 0-1,0 0 0,1 0 0,-1 0 0,0 1 0,0-1 1,0 0-1,1 0 0,-1 0 0,0 0 0,0 1 0,0-1 1,0 0-1,0 0 0,1 0 0,-1 0 0,0 1 0,0-1 1,0 0-1,0 0 0,0 0 0,0 1 0,0-1 0,0 0 1,0 0-1,0 1 0,0-1 0,0 0 0,0 0 0,0 0 1,0 1-1,0-1 0,0 0 0,0 0 0,0 1 0,0-1 1,0 0-1,0 0 0,0 0 0,0 1 0,-1-1 0,1 0 1,0 0-1,0 0 0,0 0 0,0 1 0,0-1 0,-1 0 1,1 0-1,0 0 0,0 0 0,0 0 0,-1 0 0,1 1 1,0-1-1,0 0 0,0 0 0,-1 0 0,1 0 3,-1 0 0,1 0 1,-1 1-1,1-1 0,-1 0 0,0 0 0,1 0 0,-1 0 0,1 0 0,-1 0 0,1 0 0,-1 0 0,1 0 1,-1 0-1,1 0 0,-1-1 0,1 1 0,-1 0 0,1 0 0,-1 0 0,1-1 0,-1 1 0,1 0 0,-1-1 1,1 1-1,0 0 0,-1-1 0,-4-8-13,0 0 0,1 0 0,-4-10 0,5 10 1,-1 0-1,0 0 0,-1 0 1,-10-14-1,6 7-50,-1-1 1,2 0-1,0 0 1,1-1-1,1 0 1,1 0 0,0 0-1,1-1 1,-2-28-1,4 13-1530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19T19:51:16.370"/>
    </inkml:context>
    <inkml:brush xml:id="br0">
      <inkml:brushProperty name="width" value="0.15875" units="cm"/>
      <inkml:brushProperty name="height" value="0.15875" units="cm"/>
      <inkml:brushProperty name="color" value="#EFD657"/>
    </inkml:brush>
  </inkml:definitions>
  <inkml:trace contextRef="#ctx0" brushRef="#br0">239 0 24575,'0'0'0,"0"0"0,1 9 0,10 47 0,2 0 0,2-1 0,26 59 0,-9-39 0,68 113 0,-96-181 0,5 8 0,-9-14 0,0-1 0,0 1 0,0-1 0,0 0 0,0 1 0,-1-1 0,1 1 0,0-1 0,0 0 0,0 1 0,0-1 0,0 1 0,-1-1 0,1 0 0,0 1 0,0-1 0,0 0 0,-1 1 0,1-1 0,0 0 0,-1 1 0,1-1 0,0 0 0,-1 0 0,1 1 0,0-1 0,-1 0 0,1 0 0,-1 0 0,1 0 0,0 1 0,-1-1 0,1 0 0,-1 0 0,1 0 0,0 0 0,-1 0 0,1 0 0,-1 0 0,-52 9 0,25-4 0,-1 1 0,1 1 0,-29 11 0,-69 37-1365,-7 9-5461</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23:38:56.629"/>
    </inkml:context>
    <inkml:brush xml:id="br0">
      <inkml:brushProperty name="width" value="0.2" units="cm"/>
      <inkml:brushProperty name="height" value="0.2" units="cm"/>
      <inkml:brushProperty name="color" value="#E7C64F"/>
    </inkml:brush>
  </inkml:definitions>
  <inkml:trace contextRef="#ctx0" brushRef="#br0">97 42 4153,'8'-37'1177,"-8"37"-1170,0 0-1,0 0 0,0-1 1,0 1-1,0 0 0,0 0 0,0 0 1,0-1-1,-1 1 0,1 0 0,0 0 1,0 0-1,0-1 0,0 1 0,0 0 1,-1 0-1,1 0 0,0 0 1,0-1-1,0 1 0,-1 0 0,1 0 1,0 0-1,0 0 0,0 0 0,-1 0 1,1 0-1,0 0 0,0 0 1,-1 0-1,1 0 0,0 0 0,0 0 1,0 0-1,-1 0 0,1 0 0,0 0 1,0 0-1,-1 0 0,1 0 0,0 0 1,0 0-1,0 0 0,-1 0 1,1 0-1,0 0 0,0 1 0,0-1 1,-1 0-1,1 0 0,-11 9-21,0 34 13,9-33 9,0 0 1,-1 0-1,0 0 1,-8 16 0,0 0 49,2 0 1,1 0 0,1 1 0,1 0 0,1 0-1,-1 47 1,5-24 32,3 1-1,13 88 1,-5-89-75,2-1-1,2 0 1,3-1-1,32 67 1,110 174 48,-132-243-38,3 5 19,3 0-1,68 78 0,-81-107-26,1-2-1,0 0 1,2-1-1,0-1 1,1-2 0,0 0-1,46 21 1,-21-18 42,0-2-1,92 19 1,108 1 231,-176-29-141,1-3 0,-1-4 1,88-8-1,-90-3 890,-72 9-972,0-1-1,0 1 1,0 0 0,0 0 0,0-1-1,0 1 1,-1 0 0,1 0 0,0 0 0,0 1-1,-1-1 1,1 0 0,-1 0 0,1 1-1,-1-1 1,1 1 0,-1-1 0,-3 0-1,-5-2-16,-18-11 25,0-1 1,1-2 0,0 0 0,2-2-1,-24-21 1,32 26-27,12 10-32,1 1 0,-1-1 0,1 0 0,0 0 0,-4-6 0,42 27-116,191 78 57,77 26-26,-279-117 13,-25-4-5,2 0 60,-1 1 1,1-1-1,-1 0 1,1 0-1,-1 0 0,0 1 1,1-1-1,-1 0 1,1 1-1,0-1 0,-1 1 1,1-1-1,-1 0 1,1 1-1,-1-1 0,1 1 1,0-1-1,-1 1 1,1-1-1,0 1 0,0-1 1,-1 1-1,1 0 1,0-1-1,0 1 0,0-1 1,0 2-1,-2 1-2,1 0 0,-1 0-1,1 0 1,-1 0 0,0 0 0,0 0-1,-4 5 1,-13 9 2,0 0-1,-34 22 1,-156 132-195,164-131-109</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6T14:45:05.452"/>
    </inkml:context>
    <inkml:brush xml:id="br0">
      <inkml:brushProperty name="width" value="0.1" units="cm"/>
      <inkml:brushProperty name="height" value="0.1" units="cm"/>
      <inkml:brushProperty name="color" value="#E7C64F"/>
    </inkml:brush>
  </inkml:definitions>
  <inkml:trace contextRef="#ctx0" brushRef="#br0">0 111 3721,'64'-4'4427,"-41"1"-4551,28 1-1,278-3 1264,-180 0-1026,218-19-10,-290 21 222,-73 3-261,-12-5 650,-15 0-667,0 1 0,-1 2 1,-34 0-1,-82 8-39,51-1-10,26-3-5,-269 2 266,302-4-195,21 0-48,1 0 0,0 0 1,-1 0-1,1-1 1,0-1-1,-12-2 0,14-1 55,21 4-54,-8 1-25,72-4-174,-1-4 0,79-18 0,-100 13-268</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6T14:45:06.472"/>
    </inkml:context>
    <inkml:brush xml:id="br0">
      <inkml:brushProperty name="width" value="0.1" units="cm"/>
      <inkml:brushProperty name="height" value="0.1" units="cm"/>
      <inkml:brushProperty name="color" value="#E7C64F"/>
    </inkml:brush>
  </inkml:definitions>
  <inkml:trace contextRef="#ctx0" brushRef="#br0">149 15 5041,'-114'9'1684,"111"-8"-1586,-1-1-1,0 0 0,0 0 1,1 0-1,-1 0 0,0-1 1,-4-1-1,8 0 171,6 1 39,50 8-87,-29-4-54,47 1 0,116-3 150,247-3 4,-341 1-270,56-3 18,-105-5-16,-37 6-24,0 1 0,-1 0 0,16 0 0,-200-6 615,105 9-597,-542 30 198,557-24-160,-59-2 0,296 11-106,98 7 98,8 2 128,-272-23-184,7 2-29,-17-5 91,-7-3 121,-8 2-151,-332-10-912,237 3-374</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6T14:45:08.407"/>
    </inkml:context>
    <inkml:brush xml:id="br0">
      <inkml:brushProperty name="width" value="0.1" units="cm"/>
      <inkml:brushProperty name="height" value="0.1" units="cm"/>
      <inkml:brushProperty name="color" value="#E7C64F"/>
    </inkml:brush>
  </inkml:definitions>
  <inkml:trace contextRef="#ctx0" brushRef="#br0">14 116 6841,'-13'-39'2084,"13"39"-2064,0-1 0,0 0 1,-1 0-1,1 1 0,0-1 1,0 0-1,0 0 1,0 1-1,0-1 0,1 0 1,-1 0-1,0 1 1,0-1-1,0 0 0,1 0 1,-1 1-1,0-1 0,1 0 1,-1 1-1,0-1 1,1 1-1,-1-1 0,1 0 1,-1 1-1,1-1 1,-1 1-1,1-1 0,0 1 1,-1-1-1,1 1 0,0 0 1,-1-1-1,1 1 1,0 0-1,-1 0 0,1-1 1,0 1-1,0 0 1,-1 0-1,1 0 0,0 0 1,1 0-1,31 0-12,-25 2 0,0 0 0,0 0 0,-1 1 0,1 0 1,-1 0-1,0 0 0,0 1 0,0 0 0,12 10 1,2 4 32,29 32 0,-9-8-21,9 2 110,2-3 0,2-2 0,85 47 0,186 76 470,-177-93-617,-142-66 25,-1 0 1,1-1-1,0 0 1,11 2-1,-17-4 11,0-1 0,0 1 0,0-1 0,0 1 0,0-1 0,0 1 0,0-1 0,0 0 0,0 1-1,0-1 1,0 1 0,0-1 0,0 1 0,0-1 0,0 1 0,-1-1 0,1 1 0,0-1 0,0 1-1,-1-1 1,1 1 0,0-1 0,-1 1 0,1-1 0,0 1 0,-1 0 0,1-1 0,-1 1 0,1 0 0,-1-1-1,1 1 1,0 0 0,-2-1 0,-29-27-9,17 15-12,0 1 0,0 0 0,-1 1 0,-1 1 0,-18-9 0,-194-84-19,29 16 63,115 43 153,3-4 1,-122-92 0,191 130-149,-2 1 53,1-2 0,0 0 0,1 0 0,-14-19-1,24 28-95,1 1 0,0-1 0,-1 0 0,1 0 0,0 0 0,0-1 0,1 1 0,-1 0 0,0 0 0,1 0-1,-1-1 1,1 1 0,0 0 0,0-4 0,0 6-67,4 1-5,-2-1 64,1 1-1,-1 0 0,0 0 1,0 0-1,1 0 0,-1 0 0,0 0 1,0 0-1,0 1 0,3 2 0,76 66-20,43 37 0,12-12 2,235 124 0,-319-192 25,-16-10 7,47 33 157,-97-67-211,14 17 34,-1-1-1,1 1 1,0-1 0,-1 0 0,1 1 0,0-1 0,0 0-1,0 1 1,0-1 0,-1 0 0,1 1 0,0-1-1,0 0 1,0 1 0,0-1 0,0 0 0,1 1-1,-1-1 1,0 0 0,0 1 0,0-1 0,1 0 0,-1 1-1,0-1 1,1 0 0,-1 1 0,0-1 0,1 1-1,-1-1 1,1 1 0,-1-1 0,1 1 0,-1-1-1,1 1 1,-1-1 0,1 1 0,-1 0 0,1-1-1,1 1 1,55-34-208,-33 18 172,-13 10 15,0 1 1,0 0-1,0 1 1,0 0-1,18-4 1,16-5-43,-49 15 77,0 0 1,0 0-1,1 0 0,-1 1 1,0 0-1,1 0 0,-7 6 1,3-3 0,-247 229 348,104-95-164,-76 74-88,177-162-89,3 1 1,-54 81-1,85-117 2,13-15-1,11-8-7,-3 3-7,19-15-4,-1-1 0,24-24 0,29-25-25,-14 21 2,2 3-1,1 2 1,81-36 0,-83 46 35,95-65 0,-148 88-6,1 2 0,0-1 1,24-9-1,-52 22-67,7-3 66,1 0 0,0 1 0,0 0 0,0 1 0,-8 4 0,-149 96 66,68-41 18,-127 88 190,170-110-191,2 3-1,-46 51 0,88-87-67,6-10 18,4 1-31,0-1 0,0 1 0,0-1 0,1 0 0,-1 1 0,1-1 0,-1 1 0,1-1 0,0 1 0,1-3 0,13-21-36,1 1 0,1 0 0,30-30 0,69-60-102,-99 98 121,342-291-216,-345 296 220,32-23 1,-43 32 8,0 0-1,0 0 0,1 1 1,-1-1-1,1 1 1,-1 0-1,1 0 1,-1 0-1,1 0 1,0 1-1,7-1 1,-11 1 1,0 0 1,1 0-1,-1 1 1,1-1 0,-1 0-1,0 0 1,1 0-1,-1 0 1,1 1-1,-1-1 1,0 0 0,1 0-1,-1 1 1,0-1-1,0 0 1,1 1-1,-1-1 1,0 0 0,1 1-1,-1-1 1,0 0-1,0 1 1,0-1-1,0 1 1,1-1 0,-1 0-1,0 1 1,0-1-1,0 1 1,0-1-1,0 0 1,0 1 0,0-1-1,0 1 1,0-1-1,0 1 1,0-1-1,-1 1 1,-5 20-5,-4-2 18,-1-1 0,-1 0 0,0 0 1,-2-2-1,0 1 0,0-2 0,-26 21 0,-127 87 32,137-103-46,-27 20-48,-74 46-1158,87-65-868</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6T14:45:12.040"/>
    </inkml:context>
    <inkml:brush xml:id="br0">
      <inkml:brushProperty name="width" value="0.1" units="cm"/>
      <inkml:brushProperty name="height" value="0.1" units="cm"/>
      <inkml:brushProperty name="color" value="#E7C64F"/>
    </inkml:brush>
  </inkml:definitions>
  <inkml:trace contextRef="#ctx0" brushRef="#br0">545 105 3561,'0'1'100,"0"0"-1,0 0 1,-1 1 0,1-1 0,-1 0-1,1 0 1,-1 0 0,1 0 0,-1 0-1,1 0 1,-1 0 0,0 0 0,0 0-1,1 0 1,-1 0 0,0-1 0,0 1-1,0 0 1,0-1 0,0 1 0,-2 1-1,2-3 40,-1 0 1,1 1-1,0-1 0,0 0 0,0 0 0,0 0 0,0 0 0,0 0 1,0 0-1,0 0 0,0 0 0,1 0 0,-1 0 0,0-2 0,-16-19 311,13 18-394,0-1 36,0 1 0,0 0 0,-1 0 0,-9-6-1,14 9-82,-1 1 0,0 0 0,1-1-1,-1 1 1,0 0 0,1-1-1,-1 1 1,0 0 0,0 0 0,1-1-1,-1 1 1,0 0 0,0 0-1,0 0 1,1 0 0,-1 0-1,0 0 1,0 1 0,1-1 0,-1 0-1,0 0 1,0 0 0,1 1-1,-1-1 1,0 0 0,0 1 0,1-1-1,-1 1 1,1-1 0,-1 1-1,0-1 1,1 1 0,-1-1 0,1 1-1,-1-1 1,1 1 0,-1 0-1,1-1 1,0 1 0,-1 0-1,1 0 1,0-1 0,-1 1 0,1 1-1,-8 20 62,1 1 0,1 0 0,1 1 0,1-1 0,-1 40 0,5-54-56,0 1-1,1 0 0,0-1 0,1 1 1,0-1-1,0 0 0,1 1 0,6 13 1,-7-20-7,-1-1 0,0 1 0,0 0 0,1-1 0,0 1 0,-1-1 0,1 1 1,0-1-1,0 0 0,1 1 0,-1-1 0,0-1 0,1 1 0,-1 0 0,1 0 1,-1-1-1,1 0 0,0 1 0,0-1 0,0 0 0,-1 0 0,1-1 0,0 1 1,0 0-1,0-1 0,0 0 0,0 0 0,0 0 0,1 0 0,3-1 0,-5 1 9,0-1-1,0 1 0,0-1 0,0 1 0,0-1 0,-1 0 0,1 0 0,0 0 0,-1 0 0,1 0 0,-1 0 0,1 0 0,-1 0 0,1-1 0,-1 1 0,0-1 1,0 1-1,1-1 0,-1 1 0,0-1 0,0 1 0,-1-1 0,1 0 0,0 0 0,-1 0 0,1 1 0,-1-1 0,1 0 0,-1 0 0,0 0 0,0 0 1,0 0-1,0 0 0,0 0 0,0 0 0,0 1 0,-1-1 0,1 0 0,-2-3 0,0-2 8,0 0-1,-1 1 1,1-1-1,-1 1 1,-1 0-1,1 0 1,-1 0 0,0 0-1,-9-9 1,-13-8 83,-1 1 0,0 1 1,-2 2-1,-50-27 1,68 41-104,0 1-1,-1 0 1,1 0 0,-1 1 0,0 0 0,0 1 0,0 1-1,-1 0 1,1 1 0,-23 2 0,27-2-5,0 2 0,-1-1-1,1 1 1,0 1 0,0-1 0,0 1-1,0 1 1,1-1 0,0 1 0,-1 1-1,1 0 1,1-1 0,-1 2 0,1-1 0,0 1-1,-7 8 1,10-11-4,1 0 0,0-1 0,0 1 0,1 0 0,-1 0 0,1 1 0,-1-1 1,1 0-1,0 0 0,0 1 0,1-1 0,-1 1 0,0-1 0,1 0 0,0 1 0,0-1 0,1 6 0,0-4 1,0-1 1,0 0-1,1 0 0,0 0 0,0 0 0,0 0 1,0 0-1,1 0 0,-1-1 0,1 1 1,0-1-1,4 4 0,2 2-1,1-1 0,1-1 1,0 0-1,0 0 0,0-1 0,0 0 0,1-1 1,18 5-1,-10-4 2,0-2 1,0 0-1,1-2 1,37 1-1,-45-3 1,0-1 0,1-1 0,-1 0 0,0 0 0,0-1 0,0-1 0,0-1-1,16-7 1,-27 11 9,1 0 0,-1 0 0,0-1 0,1 1 0,-1-1 0,0 1 0,0-1 0,0 0 0,0 0 0,-1 0-1,1 0 1,0 0 0,-1 0 0,0-1 0,1 1 0,-1 0 0,0-1 0,0 1 0,0-3 0,0 1 6,-1 1 0,0-1 1,0 1-1,0 0 0,0-1 1,-1 1-1,1-1 0,-1 1 1,0 0-1,0-1 1,0 1-1,-3-6 0,-4-4 22,-1-1-1,0 1 1,-1 1 0,-22-22-1,24 26-18,-1 0-1,0 1 0,0 0 1,0 1-1,-1 0 1,0 0-1,-13-4 1,-7-2 16,-38-8 1,65 19-33,1 0-1,-1 0 1,0 1 0,1-1 0,-1 1-1,0 0 1,0 0 0,1 0 0,-1 0-1,0 0 1,0 0 0,1 1-1,-1-1 1,0 1 0,1 0 0,-1 0-1,0 0 1,1 0 0,0 0 0,-1 1-1,-3 2 1,4-2-2,0 0 0,0 1 0,1 0-1,-1-1 1,1 1 0,-1 0 0,1 0-1,0-1 1,0 1 0,0 0 0,1 0 0,-1 0-1,1 0 1,-1 0 0,1 0 0,0 1-1,0-1 1,0 0 0,1 4 0,1 1-3,-1 0 0,1 0 1,0-1-1,0 1 0,1 0 0,0-1 1,1 0-1,-1 1 0,1-1 0,1-1 1,7 11-1,-4-8 1,0-1 0,1 0 0,0 0 0,0-1 0,1 0 0,0 0 0,15 7 0,-12-7 7,1-2 0,-1 1 0,1-2 0,1 0 0,-1 0 0,0-1 0,1-1 0,0-1 0,-1 0 0,1 0 1,0-2-1,-1 0 0,18-3 0,-22 1 7,0 1 0,-1-2 1,1 1-1,-1-1 0,0-1 0,0 1 0,8-8 1,-14 11 0,0-1 0,0-1 0,-1 1 1,1 0-1,-1 0 0,0-1 0,1 0 0,-1 1 1,0-1-1,-1 0 0,1 0 0,0 0 1,-1 0-1,0 0 0,0 0 0,0-1 0,0 1 1,0 0-1,0-1 0,-1 1 0,0 0 1,0-1-1,0 1 0,0-5 0,-2-1 33,-1 1 0,0-1 0,0 1 0,-1 0 0,0-1 0,0 2-1,-1-1 1,1 0 0,-2 1 0,-10-12 0,-7-5 93,-40-31 1,57 50-116,4 4-14,-6-6 14,0 0 0,-1 0 0,0 1 0,-16-8 0,22 13-22,1 0 0,-1 0 1,0 0-1,0 1 1,1-1-1,-1 1 1,0-1-1,0 1 0,0 0 1,0 0-1,1 0 1,-1 1-1,0-1 1,0 1-1,0-1 0,1 1 1,-1 0-1,0 0 1,1 0-1,-1 0 1,1 1-1,-4 2 0,-2 2-1,1 0 0,0 1 1,0 0-1,0 0 0,1 1 0,0-1 0,-8 15 0,2 0-13,-16 41 0,24-51 8,0 0-1,1 0 1,0 0 0,1 1-1,0-1 1,1 1 0,0 19-1,1-28 6,0-1 0,0 1-1,1 0 1,-1-1 0,1 1-1,0-1 1,0 1-1,0-1 1,1 1 0,-1-1-1,1 0 1,0 1 0,0-1-1,0 0 1,0 0 0,0 0-1,1-1 1,-1 1-1,1-1 1,0 1 0,-1-1-1,1 0 1,0 0 0,1 0-1,-1 0 1,0-1-1,1 1 1,-1-1 0,0 0-1,5 1 1,7 0 0,0-1-1,0 0 1,0-1 0,0-1 0,0 0-1,0-1 1,0-1 0,-1-1-1,1 0 1,-1 0 0,0-1-1,0-1 1,-1-1 0,0 0 0,0 0-1,0-1 1,21-19 0,-30 24 4,0-1 0,0 0-1,-1 0 1,1 0 0,-1 0 0,0 0 0,0-1 0,-1 1 0,1-1 0,-1 0 0,2-6 0,-3 8-1,-1 1 1,1-1-1,-1 0 1,0 0-1,0 1 1,0-1-1,0 0 1,-1 1 0,1-1-1,-1 0 1,1 1-1,-1-1 1,0 0-1,0 1 1,0-1-1,0 1 1,-1 0-1,1-1 1,-1 1 0,1 0-1,-1 0 1,0 0-1,-3-3 1,-3-2 7,0 0 1,-1 1 0,1 0 0,-1 1 0,0 0-1,-1 0 1,1 1 0,-1 0 0,0 1-1,0 0 1,-11-1 0,0 0-83,1 2-1,-1 0 1,0 2 0,-32 2-1,8 4-649</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6T14:45:25.122"/>
    </inkml:context>
    <inkml:brush xml:id="br0">
      <inkml:brushProperty name="width" value="0.1" units="cm"/>
      <inkml:brushProperty name="height" value="0.1" units="cm"/>
      <inkml:brushProperty name="color" value="#E7C64F"/>
    </inkml:brush>
  </inkml:definitions>
  <inkml:trace contextRef="#ctx0" brushRef="#br0">545 105 3561,'0'1'100,"0"0"-1,0 0 1,-1 1 0,1-1 0,-1 0-1,1 0 1,-1 0 0,1 0 0,-1 0-1,1 0 1,-1 0 0,0 0 0,0 0-1,1 0 1,-1 0 0,0-1 0,0 1-1,0 0 1,0-1 0,0 1 0,-2 1-1,2-3 40,-1 0 1,1 1-1,0-1 0,0 0 0,0 0 0,0 0 0,0 0 0,0 0 1,0 0-1,0 0 0,0 0 0,1 0 0,-1 0 0,0-2 0,-16-19 311,13 18-394,0-1 36,0 1 0,0 0 0,-1 0 0,-9-6-1,14 9-82,-1 1 0,0 0 0,1-1-1,-1 1 1,0 0 0,1-1-1,-1 1 1,0 0 0,0 0 0,1-1-1,-1 1 1,0 0 0,0 0-1,0 0 1,1 0 0,-1 0-1,0 0 1,0 1 0,1-1 0,-1 0-1,0 0 1,0 0 0,1 1-1,-1-1 1,0 0 0,0 1 0,1-1-1,-1 1 1,1-1 0,-1 1-1,0-1 1,1 1 0,-1-1 0,1 1-1,-1-1 1,1 1 0,-1 0-1,1-1 1,0 1 0,-1 0-1,1 0 1,0-1 0,-1 1 0,1 1-1,-8 20 62,1 1 0,1 0 0,1 1 0,1-1 0,-1 40 0,5-54-56,0 1-1,1 0 0,0-1 0,1 1 1,0-1-1,0 0 0,1 1 0,6 13 1,-7-20-7,-1-1 0,0 1 0,0 0 0,1-1 0,0 1 0,-1-1 0,1 1 1,0-1-1,0 0 0,1 1 0,-1-1 0,0-1 0,1 1 0,-1 0 0,1 0 1,-1-1-1,1 0 0,0 1 0,0-1 0,0 0 0,-1 0 0,1-1 0,0 1 1,0 0-1,0-1 0,0 0 0,0 0 0,0 0 0,1 0 0,3-1 0,-5 1 9,0-1-1,0 1 0,0-1 0,0 1 0,0-1 0,-1 0 0,1 0 0,0 0 0,-1 0 0,1 0 0,-1 0 0,1 0 0,-1 0 0,1-1 0,-1 1 0,0-1 1,0 1-1,1-1 0,-1 1 0,0-1 0,0 1 0,-1-1 0,1 0 0,0 0 0,-1 0 0,1 1 0,-1-1 0,1 0 0,-1 0 0,0 0 0,0 0 1,0 0-1,0 0 0,0 0 0,0 0 0,0 1 0,-1-1 0,1 0 0,-2-3 0,0-2 8,0 0-1,-1 1 1,1-1-1,-1 1 1,-1 0-1,1 0 1,-1 0 0,0 0-1,-9-9 1,-13-8 83,-1 1 0,0 1 1,-2 2-1,-50-27 1,68 41-104,0 1-1,-1 0 1,1 0 0,-1 1 0,0 0 0,0 1 0,0 1-1,-1 0 1,1 1 0,-23 2 0,27-2-5,0 2 0,-1-1-1,1 1 1,0 1 0,0-1 0,0 1-1,0 1 1,1-1 0,0 1 0,-1 1-1,1 0 1,1-1 0,-1 2 0,1-1 0,0 1-1,-7 8 1,10-11-4,1 0 0,0-1 0,0 1 0,1 0 0,-1 0 0,1 1 0,-1-1 1,1 0-1,0 0 0,0 1 0,1-1 0,-1 1 0,0-1 0,1 0 0,0 1 0,0-1 0,1 6 0,0-4 1,0-1 1,0 0-1,1 0 0,0 0 0,0 0 0,0 0 1,0 0-1,1 0 0,-1-1 0,1 1 1,0-1-1,4 4 0,2 2-1,1-1 0,1-1 1,0 0-1,0 0 0,0-1 0,0 0 0,1-1 1,18 5-1,-10-4 2,0-2 1,0 0-1,1-2 1,37 1-1,-45-3 1,0-1 0,1-1 0,-1 0 0,0 0 0,0-1 0,0-1 0,0-1-1,16-7 1,-27 11 9,1 0 0,-1 0 0,0-1 0,1 1 0,-1-1 0,0 1 0,0-1 0,0 0 0,0 0 0,-1 0-1,1 0 1,0 0 0,-1 0 0,0-1 0,1 1 0,-1 0 0,0-1 0,0 1 0,0-3 0,0 1 6,-1 1 0,0-1 1,0 1-1,0 0 0,0-1 1,-1 1-1,1-1 0,-1 1 1,0 0-1,0-1 1,0 1-1,-3-6 0,-4-4 22,-1-1-1,0 1 1,-1 1 0,-22-22-1,24 26-18,-1 0-1,0 1 0,0 0 1,0 1-1,-1 0 1,0 0-1,-13-4 1,-7-2 16,-38-8 1,65 19-33,1 0-1,-1 0 1,0 1 0,1-1 0,-1 1-1,0 0 1,0 0 0,1 0 0,-1 0-1,0 0 1,0 0 0,1 1-1,-1-1 1,0 1 0,1 0 0,-1 0-1,0 0 1,1 0 0,0 0 0,-1 1-1,-3 2 1,4-2-2,0 0 0,0 1 0,1 0-1,-1-1 1,1 1 0,-1 0 0,1 0-1,0-1 1,0 1 0,0 0 0,1 0 0,-1 0-1,1 0 1,-1 0 0,1 0 0,0 1-1,0-1 1,0 0 0,1 4 0,1 1-3,-1 0 0,1 0 1,0-1-1,0 1 0,1 0 0,0-1 1,1 0-1,-1 1 0,1-1 0,1-1 1,7 11-1,-4-8 1,0-1 0,1 0 0,0 0 0,0-1 0,1 0 0,0 0 0,15 7 0,-12-7 7,1-2 0,-1 1 0,1-2 0,1 0 0,-1 0 0,0-1 0,1-1 0,0-1 0,-1 0 0,1 0 1,0-2-1,-1 0 0,18-3 0,-22 1 7,0 1 0,-1-2 1,1 1-1,-1-1 0,0-1 0,0 1 0,8-8 1,-14 11 0,0-1 0,0-1 0,-1 1 1,1 0-1,-1 0 0,0-1 0,1 0 0,-1 1 1,0-1-1,-1 0 0,1 0 0,0 0 1,-1 0-1,0 0 0,0 0 0,0-1 0,0 1 1,0 0-1,0-1 0,-1 1 0,0 0 1,0-1-1,0 1 0,0-5 0,-2-1 33,-1 1 0,0-1 0,0 1 0,-1 0 0,0-1 0,0 2-1,-1-1 1,1 0 0,-2 1 0,-10-12 0,-7-5 93,-40-31 1,57 50-116,4 4-14,-6-6 14,0 0 0,-1 0 0,0 1 0,-16-8 0,22 13-22,1 0 0,-1 0 1,0 0-1,0 1 1,1-1-1,-1 1 1,0-1-1,0 1 0,0 0 1,0 0-1,1 0 1,-1 1-1,0-1 1,0 1-1,0-1 0,1 1 1,-1 0-1,0 0 1,1 0-1,-1 0 1,1 1-1,-4 2 0,-2 2-1,1 0 0,0 1 1,0 0-1,0 0 0,1 1 0,0-1 0,-8 15 0,2 0-13,-16 41 0,24-51 8,0 0-1,1 0 1,0 0 0,1 1-1,0-1 1,1 1 0,0 19-1,1-28 6,0-1 0,0 1-1,1 0 1,-1-1 0,1 1-1,0-1 1,0 1-1,0-1 1,1 1 0,-1-1-1,1 0 1,0 1 0,0-1-1,0 0 1,0 0 0,0 0-1,1-1 1,-1 1-1,1-1 1,0 1 0,-1-1-1,1 0 1,0 0 0,1 0-1,-1 0 1,0-1-1,1 1 1,-1-1 0,0 0-1,5 1 1,7 0 0,0-1-1,0 0 1,0-1 0,0-1 0,0 0-1,0-1 1,0-1 0,-1-1-1,1 0 1,-1 0 0,0-1-1,0-1 1,-1-1 0,0 0 0,0 0-1,0-1 1,21-19 0,-30 24 4,0-1 0,0 0-1,-1 0 1,1 0 0,-1 0 0,0 0 0,0-1 0,-1 1 0,1-1 0,-1 0 0,2-6 0,-3 8-1,-1 1 1,1-1-1,-1 0 1,0 0-1,0 1 1,0-1-1,0 0 1,-1 1 0,1-1-1,-1 0 1,1 1-1,-1-1 1,0 0-1,0 1 1,0-1-1,0 1 1,-1 0-1,1-1 1,-1 1 0,1 0-1,-1 0 1,0 0-1,-3-3 1,-3-2 7,0 0 1,-1 1 0,1 0 0,-1 1 0,0 0-1,-1 0 1,1 1 0,-1 0 0,0 1-1,0 0 1,-11-1 0,0 0-83,1 2-1,-1 0 1,0 2 0,-32 2-1,8 4-649</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6T14:45:40.103"/>
    </inkml:context>
    <inkml:brush xml:id="br0">
      <inkml:brushProperty name="width" value="0.1" units="cm"/>
      <inkml:brushProperty name="height" value="0.1" units="cm"/>
      <inkml:brushProperty name="color" value="#E7C64F"/>
    </inkml:brush>
  </inkml:definitions>
  <inkml:trace contextRef="#ctx0" brushRef="#br0">545 105 3561,'0'1'100,"0"0"-1,0 0 1,-1 1 0,1-1 0,-1 0-1,1 0 1,-1 0 0,1 0 0,-1 0-1,1 0 1,-1 0 0,0 0 0,0 0-1,1 0 1,-1 0 0,0-1 0,0 1-1,0 0 1,0-1 0,0 1 0,-2 1-1,2-3 40,-1 0 1,1 1-1,0-1 0,0 0 0,0 0 0,0 0 0,0 0 0,0 0 1,0 0-1,0 0 0,0 0 0,1 0 0,-1 0 0,0-2 0,-16-19 311,13 18-394,0-1 36,0 1 0,0 0 0,-1 0 0,-9-6-1,14 9-82,-1 1 0,0 0 0,1-1-1,-1 1 1,0 0 0,1-1-1,-1 1 1,0 0 0,0 0 0,1-1-1,-1 1 1,0 0 0,0 0-1,0 0 1,1 0 0,-1 0-1,0 0 1,0 1 0,1-1 0,-1 0-1,0 0 1,0 0 0,1 1-1,-1-1 1,0 0 0,0 1 0,1-1-1,-1 1 1,1-1 0,-1 1-1,0-1 1,1 1 0,-1-1 0,1 1-1,-1-1 1,1 1 0,-1 0-1,1-1 1,0 1 0,-1 0-1,1 0 1,0-1 0,-1 1 0,1 1-1,-8 20 62,1 1 0,1 0 0,1 1 0,1-1 0,-1 40 0,5-54-56,0 1-1,1 0 0,0-1 0,1 1 1,0-1-1,0 0 0,1 1 0,6 13 1,-7-20-7,-1-1 0,0 1 0,0 0 0,1-1 0,0 1 0,-1-1 0,1 1 1,0-1-1,0 0 0,1 1 0,-1-1 0,0-1 0,1 1 0,-1 0 0,1 0 1,-1-1-1,1 0 0,0 1 0,0-1 0,0 0 0,-1 0 0,1-1 0,0 1 1,0 0-1,0-1 0,0 0 0,0 0 0,0 0 0,1 0 0,3-1 0,-5 1 9,0-1-1,0 1 0,0-1 0,0 1 0,0-1 0,-1 0 0,1 0 0,0 0 0,-1 0 0,1 0 0,-1 0 0,1 0 0,-1 0 0,1-1 0,-1 1 0,0-1 1,0 1-1,1-1 0,-1 1 0,0-1 0,0 1 0,-1-1 0,1 0 0,0 0 0,-1 0 0,1 1 0,-1-1 0,1 0 0,-1 0 0,0 0 0,0 0 1,0 0-1,0 0 0,0 0 0,0 0 0,0 1 0,-1-1 0,1 0 0,-2-3 0,0-2 8,0 0-1,-1 1 1,1-1-1,-1 1 1,-1 0-1,1 0 1,-1 0 0,0 0-1,-9-9 1,-13-8 83,-1 1 0,0 1 1,-2 2-1,-50-27 1,68 41-104,0 1-1,-1 0 1,1 0 0,-1 1 0,0 0 0,0 1 0,0 1-1,-1 0 1,1 1 0,-23 2 0,27-2-5,0 2 0,-1-1-1,1 1 1,0 1 0,0-1 0,0 1-1,0 1 1,1-1 0,0 1 0,-1 1-1,1 0 1,1-1 0,-1 2 0,1-1 0,0 1-1,-7 8 1,10-11-4,1 0 0,0-1 0,0 1 0,1 0 0,-1 0 0,1 1 0,-1-1 1,1 0-1,0 0 0,0 1 0,1-1 0,-1 1 0,0-1 0,1 0 0,0 1 0,0-1 0,1 6 0,0-4 1,0-1 1,0 0-1,1 0 0,0 0 0,0 0 0,0 0 1,0 0-1,1 0 0,-1-1 0,1 1 1,0-1-1,4 4 0,2 2-1,1-1 0,1-1 1,0 0-1,0 0 0,0-1 0,0 0 0,1-1 1,18 5-1,-10-4 2,0-2 1,0 0-1,1-2 1,37 1-1,-45-3 1,0-1 0,1-1 0,-1 0 0,0 0 0,0-1 0,0-1 0,0-1-1,16-7 1,-27 11 9,1 0 0,-1 0 0,0-1 0,1 1 0,-1-1 0,0 1 0,0-1 0,0 0 0,0 0 0,-1 0-1,1 0 1,0 0 0,-1 0 0,0-1 0,1 1 0,-1 0 0,0-1 0,0 1 0,0-3 0,0 1 6,-1 1 0,0-1 1,0 1-1,0 0 0,0-1 1,-1 1-1,1-1 0,-1 1 1,0 0-1,0-1 1,0 1-1,-3-6 0,-4-4 22,-1-1-1,0 1 1,-1 1 0,-22-22-1,24 26-18,-1 0-1,0 1 0,0 0 1,0 1-1,-1 0 1,0 0-1,-13-4 1,-7-2 16,-38-8 1,65 19-33,1 0-1,-1 0 1,0 1 0,1-1 0,-1 1-1,0 0 1,0 0 0,1 0 0,-1 0-1,0 0 1,0 0 0,1 1-1,-1-1 1,0 1 0,1 0 0,-1 0-1,0 0 1,1 0 0,0 0 0,-1 1-1,-3 2 1,4-2-2,0 0 0,0 1 0,1 0-1,-1-1 1,1 1 0,-1 0 0,1 0-1,0-1 1,0 1 0,0 0 0,1 0 0,-1 0-1,1 0 1,-1 0 0,1 0 0,0 1-1,0-1 1,0 0 0,1 4 0,1 1-3,-1 0 0,1 0 1,0-1-1,0 1 0,1 0 0,0-1 1,1 0-1,-1 1 0,1-1 0,1-1 1,7 11-1,-4-8 1,0-1 0,1 0 0,0 0 0,0-1 0,1 0 0,0 0 0,15 7 0,-12-7 7,1-2 0,-1 1 0,1-2 0,1 0 0,-1 0 0,0-1 0,1-1 0,0-1 0,-1 0 0,1 0 1,0-2-1,-1 0 0,18-3 0,-22 1 7,0 1 0,-1-2 1,1 1-1,-1-1 0,0-1 0,0 1 0,8-8 1,-14 11 0,0-1 0,0-1 0,-1 1 1,1 0-1,-1 0 0,0-1 0,1 0 0,-1 1 1,0-1-1,-1 0 0,1 0 0,0 0 1,-1 0-1,0 0 0,0 0 0,0-1 0,0 1 1,0 0-1,0-1 0,-1 1 0,0 0 1,0-1-1,0 1 0,0-5 0,-2-1 33,-1 1 0,0-1 0,0 1 0,-1 0 0,0-1 0,0 2-1,-1-1 1,1 0 0,-2 1 0,-10-12 0,-7-5 93,-40-31 1,57 50-116,4 4-14,-6-6 14,0 0 0,-1 0 0,0 1 0,-16-8 0,22 13-22,1 0 0,-1 0 1,0 0-1,0 1 1,1-1-1,-1 1 1,0-1-1,0 1 0,0 0 1,0 0-1,1 0 1,-1 1-1,0-1 1,0 1-1,0-1 0,1 1 1,-1 0-1,0 0 1,1 0-1,-1 0 1,1 1-1,-4 2 0,-2 2-1,1 0 0,0 1 1,0 0-1,0 0 0,1 1 0,0-1 0,-8 15 0,2 0-13,-16 41 0,24-51 8,0 0-1,1 0 1,0 0 0,1 1-1,0-1 1,1 1 0,0 19-1,1-28 6,0-1 0,0 1-1,1 0 1,-1-1 0,1 1-1,0-1 1,0 1-1,0-1 1,1 1 0,-1-1-1,1 0 1,0 1 0,0-1-1,0 0 1,0 0 0,0 0-1,1-1 1,-1 1-1,1-1 1,0 1 0,-1-1-1,1 0 1,0 0 0,1 0-1,-1 0 1,0-1-1,1 1 1,-1-1 0,0 0-1,5 1 1,7 0 0,0-1-1,0 0 1,0-1 0,0-1 0,0 0-1,0-1 1,0-1 0,-1-1-1,1 0 1,-1 0 0,0-1-1,0-1 1,-1-1 0,0 0 0,0 0-1,0-1 1,21-19 0,-30 24 4,0-1 0,0 0-1,-1 0 1,1 0 0,-1 0 0,0 0 0,0-1 0,-1 1 0,1-1 0,-1 0 0,2-6 0,-3 8-1,-1 1 1,1-1-1,-1 0 1,0 0-1,0 1 1,0-1-1,0 0 1,-1 1 0,1-1-1,-1 0 1,1 1-1,-1-1 1,0 0-1,0 1 1,0-1-1,0 1 1,-1 0-1,1-1 1,-1 1 0,1 0-1,-1 0 1,0 0-1,-3-3 1,-3-2 7,0 0 1,-1 1 0,1 0 0,-1 1 0,0 0-1,-1 0 1,1 1 0,-1 0 0,0 1-1,0 0 1,-11-1 0,0 0-83,1 2-1,-1 0 1,0 2 0,-32 2-1,8 4-649</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6T14:45:40.104"/>
    </inkml:context>
    <inkml:brush xml:id="br0">
      <inkml:brushProperty name="width" value="0.1" units="cm"/>
      <inkml:brushProperty name="height" value="0.1" units="cm"/>
      <inkml:brushProperty name="color" value="#E7C64F"/>
    </inkml:brush>
  </inkml:definitions>
  <inkml:trace contextRef="#ctx0" brushRef="#br0">545 105 3561,'0'1'100,"0"0"-1,0 0 1,-1 1 0,1-1 0,-1 0-1,1 0 1,-1 0 0,1 0 0,-1 0-1,1 0 1,-1 0 0,0 0 0,0 0-1,1 0 1,-1 0 0,0-1 0,0 1-1,0 0 1,0-1 0,0 1 0,-2 1-1,2-3 40,-1 0 1,1 1-1,0-1 0,0 0 0,0 0 0,0 0 0,0 0 0,0 0 1,0 0-1,0 0 0,0 0 0,1 0 0,-1 0 0,0-2 0,-16-19 311,13 18-394,0-1 36,0 1 0,0 0 0,-1 0 0,-9-6-1,14 9-82,-1 1 0,0 0 0,1-1-1,-1 1 1,0 0 0,1-1-1,-1 1 1,0 0 0,0 0 0,1-1-1,-1 1 1,0 0 0,0 0-1,0 0 1,1 0 0,-1 0-1,0 0 1,0 1 0,1-1 0,-1 0-1,0 0 1,0 0 0,1 1-1,-1-1 1,0 0 0,0 1 0,1-1-1,-1 1 1,1-1 0,-1 1-1,0-1 1,1 1 0,-1-1 0,1 1-1,-1-1 1,1 1 0,-1 0-1,1-1 1,0 1 0,-1 0-1,1 0 1,0-1 0,-1 1 0,1 1-1,-8 20 62,1 1 0,1 0 0,1 1 0,1-1 0,-1 40 0,5-54-56,0 1-1,1 0 0,0-1 0,1 1 1,0-1-1,0 0 0,1 1 0,6 13 1,-7-20-7,-1-1 0,0 1 0,0 0 0,1-1 0,0 1 0,-1-1 0,1 1 1,0-1-1,0 0 0,1 1 0,-1-1 0,0-1 0,1 1 0,-1 0 0,1 0 1,-1-1-1,1 0 0,0 1 0,0-1 0,0 0 0,-1 0 0,1-1 0,0 1 1,0 0-1,0-1 0,0 0 0,0 0 0,0 0 0,1 0 0,3-1 0,-5 1 9,0-1-1,0 1 0,0-1 0,0 1 0,0-1 0,-1 0 0,1 0 0,0 0 0,-1 0 0,1 0 0,-1 0 0,1 0 0,-1 0 0,1-1 0,-1 1 0,0-1 1,0 1-1,1-1 0,-1 1 0,0-1 0,0 1 0,-1-1 0,1 0 0,0 0 0,-1 0 0,1 1 0,-1-1 0,1 0 0,-1 0 0,0 0 0,0 0 1,0 0-1,0 0 0,0 0 0,0 0 0,0 1 0,-1-1 0,1 0 0,-2-3 0,0-2 8,0 0-1,-1 1 1,1-1-1,-1 1 1,-1 0-1,1 0 1,-1 0 0,0 0-1,-9-9 1,-13-8 83,-1 1 0,0 1 1,-2 2-1,-50-27 1,68 41-104,0 1-1,-1 0 1,1 0 0,-1 1 0,0 0 0,0 1 0,0 1-1,-1 0 1,1 1 0,-23 2 0,27-2-5,0 2 0,-1-1-1,1 1 1,0 1 0,0-1 0,0 1-1,0 1 1,1-1 0,0 1 0,-1 1-1,1 0 1,1-1 0,-1 2 0,1-1 0,0 1-1,-7 8 1,10-11-4,1 0 0,0-1 0,0 1 0,1 0 0,-1 0 0,1 1 0,-1-1 1,1 0-1,0 0 0,0 1 0,1-1 0,-1 1 0,0-1 0,1 0 0,0 1 0,0-1 0,1 6 0,0-4 1,0-1 1,0 0-1,1 0 0,0 0 0,0 0 0,0 0 1,0 0-1,1 0 0,-1-1 0,1 1 1,0-1-1,4 4 0,2 2-1,1-1 0,1-1 1,0 0-1,0 0 0,0-1 0,0 0 0,1-1 1,18 5-1,-10-4 2,0-2 1,0 0-1,1-2 1,37 1-1,-45-3 1,0-1 0,1-1 0,-1 0 0,0 0 0,0-1 0,0-1 0,0-1-1,16-7 1,-27 11 9,1 0 0,-1 0 0,0-1 0,1 1 0,-1-1 0,0 1 0,0-1 0,0 0 0,0 0 0,-1 0-1,1 0 1,0 0 0,-1 0 0,0-1 0,1 1 0,-1 0 0,0-1 0,0 1 0,0-3 0,0 1 6,-1 1 0,0-1 1,0 1-1,0 0 0,0-1 1,-1 1-1,1-1 0,-1 1 1,0 0-1,0-1 1,0 1-1,-3-6 0,-4-4 22,-1-1-1,0 1 1,-1 1 0,-22-22-1,24 26-18,-1 0-1,0 1 0,0 0 1,0 1-1,-1 0 1,0 0-1,-13-4 1,-7-2 16,-38-8 1,65 19-33,1 0-1,-1 0 1,0 1 0,1-1 0,-1 1-1,0 0 1,0 0 0,1 0 0,-1 0-1,0 0 1,0 0 0,1 1-1,-1-1 1,0 1 0,1 0 0,-1 0-1,0 0 1,1 0 0,0 0 0,-1 1-1,-3 2 1,4-2-2,0 0 0,0 1 0,1 0-1,-1-1 1,1 1 0,-1 0 0,1 0-1,0-1 1,0 1 0,0 0 0,1 0 0,-1 0-1,1 0 1,-1 0 0,1 0 0,0 1-1,0-1 1,0 0 0,1 4 0,1 1-3,-1 0 0,1 0 1,0-1-1,0 1 0,1 0 0,0-1 1,1 0-1,-1 1 0,1-1 0,1-1 1,7 11-1,-4-8 1,0-1 0,1 0 0,0 0 0,0-1 0,1 0 0,0 0 0,15 7 0,-12-7 7,1-2 0,-1 1 0,1-2 0,1 0 0,-1 0 0,0-1 0,1-1 0,0-1 0,-1 0 0,1 0 1,0-2-1,-1 0 0,18-3 0,-22 1 7,0 1 0,-1-2 1,1 1-1,-1-1 0,0-1 0,0 1 0,8-8 1,-14 11 0,0-1 0,0-1 0,-1 1 1,1 0-1,-1 0 0,0-1 0,1 0 0,-1 1 1,0-1-1,-1 0 0,1 0 0,0 0 1,-1 0-1,0 0 0,0 0 0,0-1 0,0 1 1,0 0-1,0-1 0,-1 1 0,0 0 1,0-1-1,0 1 0,0-5 0,-2-1 33,-1 1 0,0-1 0,0 1 0,-1 0 0,0-1 0,0 2-1,-1-1 1,1 0 0,-2 1 0,-10-12 0,-7-5 93,-40-31 1,57 50-116,4 4-14,-6-6 14,0 0 0,-1 0 0,0 1 0,-16-8 0,22 13-22,1 0 0,-1 0 1,0 0-1,0 1 1,1-1-1,-1 1 1,0-1-1,0 1 0,0 0 1,0 0-1,1 0 1,-1 1-1,0-1 1,0 1-1,0-1 0,1 1 1,-1 0-1,0 0 1,1 0-1,-1 0 1,1 1-1,-4 2 0,-2 2-1,1 0 0,0 1 1,0 0-1,0 0 0,1 1 0,0-1 0,-8 15 0,2 0-13,-16 41 0,24-51 8,0 0-1,1 0 1,0 0 0,1 1-1,0-1 1,1 1 0,0 19-1,1-28 6,0-1 0,0 1-1,1 0 1,-1-1 0,1 1-1,0-1 1,0 1-1,0-1 1,1 1 0,-1-1-1,1 0 1,0 1 0,0-1-1,0 0 1,0 0 0,0 0-1,1-1 1,-1 1-1,1-1 1,0 1 0,-1-1-1,1 0 1,0 0 0,1 0-1,-1 0 1,0-1-1,1 1 1,-1-1 0,0 0-1,5 1 1,7 0 0,0-1-1,0 0 1,0-1 0,0-1 0,0 0-1,0-1 1,0-1 0,-1-1-1,1 0 1,-1 0 0,0-1-1,0-1 1,-1-1 0,0 0 0,0 0-1,0-1 1,21-19 0,-30 24 4,0-1 0,0 0-1,-1 0 1,1 0 0,-1 0 0,0 0 0,0-1 0,-1 1 0,1-1 0,-1 0 0,2-6 0,-3 8-1,-1 1 1,1-1-1,-1 0 1,0 0-1,0 1 1,0-1-1,0 0 1,-1 1 0,1-1-1,-1 0 1,1 1-1,-1-1 1,0 0-1,0 1 1,0-1-1,0 1 1,-1 0-1,1-1 1,-1 1 0,1 0-1,-1 0 1,0 0-1,-3-3 1,-3-2 7,0 0 1,-1 1 0,1 0 0,-1 1 0,0 0-1,-1 0 1,1 1 0,-1 0 0,0 1-1,0 0 1,-11-1 0,0 0-83,1 2-1,-1 0 1,0 2 0,-32 2-1,8 4-649</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6T14:45:53.589"/>
    </inkml:context>
    <inkml:brush xml:id="br0">
      <inkml:brushProperty name="width" value="0.1" units="cm"/>
      <inkml:brushProperty name="height" value="0.1" units="cm"/>
      <inkml:brushProperty name="color" value="#E7C64F"/>
    </inkml:brush>
  </inkml:definitions>
  <inkml:trace contextRef="#ctx0" brushRef="#br0">545 105 3561,'0'1'100,"0"0"-1,0 0 1,-1 1 0,1-1 0,-1 0-1,1 0 1,-1 0 0,1 0 0,-1 0-1,1 0 1,-1 0 0,0 0 0,0 0-1,1 0 1,-1 0 0,0-1 0,0 1-1,0 0 1,0-1 0,0 1 0,-2 1-1,2-3 40,-1 0 1,1 1-1,0-1 0,0 0 0,0 0 0,0 0 0,0 0 0,0 0 1,0 0-1,0 0 0,0 0 0,1 0 0,-1 0 0,0-2 0,-16-19 311,13 18-394,0-1 36,0 1 0,0 0 0,-1 0 0,-9-6-1,14 9-82,-1 1 0,0 0 0,1-1-1,-1 1 1,0 0 0,1-1-1,-1 1 1,0 0 0,0 0 0,1-1-1,-1 1 1,0 0 0,0 0-1,0 0 1,1 0 0,-1 0-1,0 0 1,0 1 0,1-1 0,-1 0-1,0 0 1,0 0 0,1 1-1,-1-1 1,0 0 0,0 1 0,1-1-1,-1 1 1,1-1 0,-1 1-1,0-1 1,1 1 0,-1-1 0,1 1-1,-1-1 1,1 1 0,-1 0-1,1-1 1,0 1 0,-1 0-1,1 0 1,0-1 0,-1 1 0,1 1-1,-8 20 62,1 1 0,1 0 0,1 1 0,1-1 0,-1 40 0,5-54-56,0 1-1,1 0 0,0-1 0,1 1 1,0-1-1,0 0 0,1 1 0,6 13 1,-7-20-7,-1-1 0,0 1 0,0 0 0,1-1 0,0 1 0,-1-1 0,1 1 1,0-1-1,0 0 0,1 1 0,-1-1 0,0-1 0,1 1 0,-1 0 0,1 0 1,-1-1-1,1 0 0,0 1 0,0-1 0,0 0 0,-1 0 0,1-1 0,0 1 1,0 0-1,0-1 0,0 0 0,0 0 0,0 0 0,1 0 0,3-1 0,-5 1 9,0-1-1,0 1 0,0-1 0,0 1 0,0-1 0,-1 0 0,1 0 0,0 0 0,-1 0 0,1 0 0,-1 0 0,1 0 0,-1 0 0,1-1 0,-1 1 0,0-1 1,0 1-1,1-1 0,-1 1 0,0-1 0,0 1 0,-1-1 0,1 0 0,0 0 0,-1 0 0,1 1 0,-1-1 0,1 0 0,-1 0 0,0 0 0,0 0 1,0 0-1,0 0 0,0 0 0,0 0 0,0 1 0,-1-1 0,1 0 0,-2-3 0,0-2 8,0 0-1,-1 1 1,1-1-1,-1 1 1,-1 0-1,1 0 1,-1 0 0,0 0-1,-9-9 1,-13-8 83,-1 1 0,0 1 1,-2 2-1,-50-27 1,68 41-104,0 1-1,-1 0 1,1 0 0,-1 1 0,0 0 0,0 1 0,0 1-1,-1 0 1,1 1 0,-23 2 0,27-2-5,0 2 0,-1-1-1,1 1 1,0 1 0,0-1 0,0 1-1,0 1 1,1-1 0,0 1 0,-1 1-1,1 0 1,1-1 0,-1 2 0,1-1 0,0 1-1,-7 8 1,10-11-4,1 0 0,0-1 0,0 1 0,1 0 0,-1 0 0,1 1 0,-1-1 1,1 0-1,0 0 0,0 1 0,1-1 0,-1 1 0,0-1 0,1 0 0,0 1 0,0-1 0,1 6 0,0-4 1,0-1 1,0 0-1,1 0 0,0 0 0,0 0 0,0 0 1,0 0-1,1 0 0,-1-1 0,1 1 1,0-1-1,4 4 0,2 2-1,1-1 0,1-1 1,0 0-1,0 0 0,0-1 0,0 0 0,1-1 1,18 5-1,-10-4 2,0-2 1,0 0-1,1-2 1,37 1-1,-45-3 1,0-1 0,1-1 0,-1 0 0,0 0 0,0-1 0,0-1 0,0-1-1,16-7 1,-27 11 9,1 0 0,-1 0 0,0-1 0,1 1 0,-1-1 0,0 1 0,0-1 0,0 0 0,0 0 0,-1 0-1,1 0 1,0 0 0,-1 0 0,0-1 0,1 1 0,-1 0 0,0-1 0,0 1 0,0-3 0,0 1 6,-1 1 0,0-1 1,0 1-1,0 0 0,0-1 1,-1 1-1,1-1 0,-1 1 1,0 0-1,0-1 1,0 1-1,-3-6 0,-4-4 22,-1-1-1,0 1 1,-1 1 0,-22-22-1,24 26-18,-1 0-1,0 1 0,0 0 1,0 1-1,-1 0 1,0 0-1,-13-4 1,-7-2 16,-38-8 1,65 19-33,1 0-1,-1 0 1,0 1 0,1-1 0,-1 1-1,0 0 1,0 0 0,1 0 0,-1 0-1,0 0 1,0 0 0,1 1-1,-1-1 1,0 1 0,1 0 0,-1 0-1,0 0 1,1 0 0,0 0 0,-1 1-1,-3 2 1,4-2-2,0 0 0,0 1 0,1 0-1,-1-1 1,1 1 0,-1 0 0,1 0-1,0-1 1,0 1 0,0 0 0,1 0 0,-1 0-1,1 0 1,-1 0 0,1 0 0,0 1-1,0-1 1,0 0 0,1 4 0,1 1-3,-1 0 0,1 0 1,0-1-1,0 1 0,1 0 0,0-1 1,1 0-1,-1 1 0,1-1 0,1-1 1,7 11-1,-4-8 1,0-1 0,1 0 0,0 0 0,0-1 0,1 0 0,0 0 0,15 7 0,-12-7 7,1-2 0,-1 1 0,1-2 0,1 0 0,-1 0 0,0-1 0,1-1 0,0-1 0,-1 0 0,1 0 1,0-2-1,-1 0 0,18-3 0,-22 1 7,0 1 0,-1-2 1,1 1-1,-1-1 0,0-1 0,0 1 0,8-8 1,-14 11 0,0-1 0,0-1 0,-1 1 1,1 0-1,-1 0 0,0-1 0,1 0 0,-1 1 1,0-1-1,-1 0 0,1 0 0,0 0 1,-1 0-1,0 0 0,0 0 0,0-1 0,0 1 1,0 0-1,0-1 0,-1 1 0,0 0 1,0-1-1,0 1 0,0-5 0,-2-1 33,-1 1 0,0-1 0,0 1 0,-1 0 0,0-1 0,0 2-1,-1-1 1,1 0 0,-2 1 0,-10-12 0,-7-5 93,-40-31 1,57 50-116,4 4-14,-6-6 14,0 0 0,-1 0 0,0 1 0,-16-8 0,22 13-22,1 0 0,-1 0 1,0 0-1,0 1 1,1-1-1,-1 1 1,0-1-1,0 1 0,0 0 1,0 0-1,1 0 1,-1 1-1,0-1 1,0 1-1,0-1 0,1 1 1,-1 0-1,0 0 1,1 0-1,-1 0 1,1 1-1,-4 2 0,-2 2-1,1 0 0,0 1 1,0 0-1,0 0 0,1 1 0,0-1 0,-8 15 0,2 0-13,-16 41 0,24-51 8,0 0-1,1 0 1,0 0 0,1 1-1,0-1 1,1 1 0,0 19-1,1-28 6,0-1 0,0 1-1,1 0 1,-1-1 0,1 1-1,0-1 1,0 1-1,0-1 1,1 1 0,-1-1-1,1 0 1,0 1 0,0-1-1,0 0 1,0 0 0,0 0-1,1-1 1,-1 1-1,1-1 1,0 1 0,-1-1-1,1 0 1,0 0 0,1 0-1,-1 0 1,0-1-1,1 1 1,-1-1 0,0 0-1,5 1 1,7 0 0,0-1-1,0 0 1,0-1 0,0-1 0,0 0-1,0-1 1,0-1 0,-1-1-1,1 0 1,-1 0 0,0-1-1,0-1 1,-1-1 0,0 0 0,0 0-1,0-1 1,21-19 0,-30 24 4,0-1 0,0 0-1,-1 0 1,1 0 0,-1 0 0,0 0 0,0-1 0,-1 1 0,1-1 0,-1 0 0,2-6 0,-3 8-1,-1 1 1,1-1-1,-1 0 1,0 0-1,0 1 1,0-1-1,0 0 1,-1 1 0,1-1-1,-1 0 1,1 1-1,-1-1 1,0 0-1,0 1 1,0-1-1,0 1 1,-1 0-1,1-1 1,-1 1 0,1 0-1,-1 0 1,0 0-1,-3-3 1,-3-2 7,0 0 1,-1 1 0,1 0 0,-1 1 0,0 0-1,-1 0 1,1 1 0,-1 0 0,0 1-1,0 0 1,-11-1 0,0 0-83,1 2-1,-1 0 1,0 2 0,-32 2-1,8 4-649</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6T15:26:03.120"/>
    </inkml:context>
    <inkml:brush xml:id="br0">
      <inkml:brushProperty name="width" value="0.2" units="cm"/>
      <inkml:brushProperty name="height" value="0.2" units="cm"/>
      <inkml:brushProperty name="color" value="#E7C64F"/>
      <inkml:brushProperty name="transparency" value="127"/>
    </inkml:brush>
  </inkml:definitions>
  <inkml:trace contextRef="#ctx0" brushRef="#br0">1 575 4441,'80'-5'1908,"7"-12"-1854,122-39 0,83-47 544,-12 7-73,521-106 1,-253 128-449,4 52-6,596 61-6,-633-13-56,338 40 51,-634-34-33,401 111 1,-546-121-18,-20-7 60,0 2 0,-1 2 1,68 36-1,-106-42 53,-16-14-64,1 1 0,-1 0 0,0 0 0,1-1 0,-1 1 0,0-1 0,1 1 0,-1 0 0,0-1 0,1 1 0,-1-1 0,1 0 0,-1 1 0,1-1 0,-1 1 0,1-1 0,0 0 0,-1 1 0,0-2 0,-10-22-24,9 17 2,-7-12-25,-1-1 0,-1 1 1,-16-21-1,-20-28 50,-15-20 103,58 83-156,-1 0-1,0 0 1,0 0 0,0 0 0,0 1 0,-1 0-1,0 0 1,1 1 0,-1-1 0,-1 1-1,-11-4 1,20 7-93,18 10 84,71 63-12,283 230-16,-365-294 13,-5-5 13,0 0 0,0 0 0,0-1-1,0 1 1,1-1 0,-1 0 0,1-1-1,-1 1 1,7 2 0,-6-5 14,-4 0 101,-14-8 6,-4 3-107,1 1 0,-1 1 0,-24-2 0,31 5-14,0 0 0,1 1 0,-1 0 1,0 0-1,1 1 0,-1 0 0,1 1 0,0 0 1,-14 7-1,-10 3-11,-116 36-149,59-21-56</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19T20:13:01.217"/>
    </inkml:context>
    <inkml:brush xml:id="br0">
      <inkml:brushProperty name="width" value="0.2" units="cm"/>
      <inkml:brushProperty name="height" value="0.2" units="cm"/>
      <inkml:brushProperty name="color" value="#C9B584"/>
    </inkml:brush>
  </inkml:definitions>
  <inkml:trace contextRef="#ctx0" brushRef="#br0">1 0 24575,'0'0'-8191</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6T15:31:25.840"/>
    </inkml:context>
    <inkml:brush xml:id="br0">
      <inkml:brushProperty name="width" value="0.2" units="cm"/>
      <inkml:brushProperty name="height" value="0.2" units="cm"/>
      <inkml:brushProperty name="color" value="#E7C64F"/>
      <inkml:brushProperty name="transparency" value="127"/>
    </inkml:brush>
  </inkml:definitions>
  <inkml:trace contextRef="#ctx0" brushRef="#br0">3238 1 184,'0'0'237,"-6"14"2884,4-11-3082,-5 9 32,0 0 1,-2-1-1,1 0 0,-1 0 0,-1-1 0,0 0 0,0-1 1,-1 0-1,-14 9 0,-7 4 75,-1-1 0,0-1 0,-2-2 0,-1-1 0,0-2 1,-42 11-1,20-11 147,0-2 1,-1-3 0,-81 3 0,-605 60 871,556-51-1074,-415 77 60,599-98-151,-159 31-7,1 7 1,-277 106 0,225-54-199</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6T15:31:28.968"/>
    </inkml:context>
    <inkml:brush xml:id="br0">
      <inkml:brushProperty name="width" value="0.2" units="cm"/>
      <inkml:brushProperty name="height" value="0.2" units="cm"/>
      <inkml:brushProperty name="color" value="#E7C64F"/>
      <inkml:brushProperty name="transparency" value="127"/>
    </inkml:brush>
  </inkml:definitions>
  <inkml:trace contextRef="#ctx0" brushRef="#br0">245 63 2801,'-2'-17'412,"2"13"-302,0 0 1,-1 0-1,1 0 1,-1 0-1,0 1 1,0-1 0,-1 0-1,1 1 1,-3-5-1,4 8-96,0 0-1,0-1 0,0 1 1,0 0-1,0 0 1,0 0-1,0 0 0,-1-1 1,1 1-1,0 0 1,0 0-1,0 0 0,0 0 1,0 0-1,0 0 0,0-1 1,0 1-1,-1 0 1,1 0-1,0 0 0,0 0 1,0 0-1,0 0 1,0 0-1,-1 0 0,1 0 1,0 0-1,0 0 0,0 0 1,0-1-1,-1 1 1,1 0-1,0 0 0,0 0 1,0 0-1,0 1 1,-1-1-1,1 0 0,0 0 1,0 0-1,0 0 0,0 0 1,-1 0-1,1 0 1,0 0-1,0 0 0,0 0 1,0 0-1,0 1 1,-8 10 150,-4 24-197,11-32 67,-12 40-2,-64 199 448,50-150-344,18-55-84,-23 54-1,-1-3-3,32-88-46,1 1 0,0 0 0,0-1 0,-1 1 0,1-1 0,0 1 0,-1-1 0,1 1-1,-1-1 1,1 0 0,0 1 0,-1-1 0,1 1 0,-1-1 0,1 0 0,-1 0 0,0 1 0,1-1 0,-1 0 0,1 0 0,-1 1 0,1-1 0,-1 0 0,0 0 0,1 0 0,-2 0 0,5-4 87,20-3-24,104-20 321,257-17 1,-235 35-390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6T15:31:42.444"/>
    </inkml:context>
    <inkml:brush xml:id="br0">
      <inkml:brushProperty name="width" value="0.2" units="cm"/>
      <inkml:brushProperty name="height" value="0.2" units="cm"/>
      <inkml:brushProperty name="color" value="#E7C64F"/>
      <inkml:brushProperty name="transparency" value="127"/>
    </inkml:brush>
  </inkml:definitions>
  <inkml:trace contextRef="#ctx0" brushRef="#br0">0 29 3449,'74'-12'887,"-73"12"-884,-1 0 1,0 0-1,1 0 1,-1 0 0,0 0-1,1 0 1,-1 0-1,0 0 1,0 0 0,1-1-1,-1 1 1,0 0-1,0 0 1,1 0 0,-1 0-1,0-1 1,0 1-1,1 0 1,-1 0 0,0-1-1,0 1 1,0 0-1,0 0 1,1-1 0,-1 1-1,0 0 1,0 0-1,0-1 1,0 1 0,0 0-1,0-1 1,0 1-1,0 0 1,0-1-1,0 1 1,0 0 0,0-1-1,0 1 1,0 0-1,0 0 1,0-1 0,0 1-1,0 0 1,0-1-1,0 1 1,-1 0 0,1 0-1,0-1 1,0 1-1,0 0 1,0 0 0,-1-1-1,1 1 1,0 0-1,0 0 1,-1 0 0,1-1-1,0 1 1,0 0-1,-1 0 1,1 0 0,0 0-1,-1 0 1,1 0-1,0-1 1,-1 1 14,1 0 0,0 0 0,0-1-1,-1 1 1,1 0 0,0 0 0,-1 0 0,1 0 0,0-1-1,-1 1 1,1 0 0,0 0 0,-1 0 0,1 0 0,0 0-1,-1 0 1,1 0 0,0 0 0,-1 0 0,1 0 0,0 0-1,-1 0 1,1 0 0,0 0 0,-1 0 0,1 0 0,0 0-1,-1 1 1,1-1 0,0 0 0,-1 0 0,1 0 0,0 0-1,0 1 1,-1-1 0,1 0 0,0 0 0,0 1 0,-1-1-1,1 0 1,0 0 0,0 1 0,0-1 0,-1 0 0,1 1-1,0-1 1,0 0 0,0 1 0,0-1 0,0 0 0,0 1 0,0-1-1,0 0 1,0 1 0,0-1 0,0 0 0,0 1 0,0-1-1,0 1 1,0-1 0,0 0 0,0 1 0,0-1 0,8 64 33,0-5 44,-3 0 0,-3 67 0,-14 32 93,-7 132 64,-13 584 269,23-664-491,5-116-399</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6T15:31:44.016"/>
    </inkml:context>
    <inkml:brush xml:id="br0">
      <inkml:brushProperty name="width" value="0.2" units="cm"/>
      <inkml:brushProperty name="height" value="0.2" units="cm"/>
      <inkml:brushProperty name="color" value="#E7C64F"/>
      <inkml:brushProperty name="transparency" value="127"/>
    </inkml:brush>
  </inkml:definitions>
  <inkml:trace contextRef="#ctx0" brushRef="#br0">0 1 3001,'1'0'39,"-1"0"1,1 0 0,0 0 0,0 0 0,-1 0-1,1 0 1,0 0 0,0 0 0,-1 1 0,1-1-1,0 0 1,-1 0 0,1 1 0,0-1 0,-1 0-1,1 1 1,0-1 0,-1 1 0,1-1 0,-1 1-1,1-1 1,-1 1 0,1-1 0,-1 1 0,1 0-1,-1-1 1,0 1 0,1 0 0,-1-1 0,1 2-1,13 19-7,46 57 480,52 56 137,-75-91-651,-32-37 28,0 0 0,0 1 1,0 0-1,-1 0 0,0 1 0,-1-1 0,1 1 0,-2 0 0,13 5 3123,-8-17-3169,0 1 1,0-1 0,11-7-1,79-76 140,-17 9-317,-57 54-181,15-15-856</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6T15:31:49.318"/>
    </inkml:context>
    <inkml:brush xml:id="br0">
      <inkml:brushProperty name="width" value="0.2" units="cm"/>
      <inkml:brushProperty name="height" value="0.2" units="cm"/>
      <inkml:brushProperty name="color" value="#E7C64F"/>
      <inkml:brushProperty name="transparency" value="127"/>
    </inkml:brush>
  </inkml:definitions>
  <inkml:trace contextRef="#ctx0" brushRef="#br0">0 1 184,'0'0'237,"6"14"2884,-4-11-3082,5 9 32,0 0 1,2-1-1,-1 0 0,1 0 0,1-1 0,0 0 0,0-1 1,1 0-1,14 9 0,7 4 75,1-1 0,0-1 0,2-2 0,1-1 0,0-2 1,42 11-1,-20-11 147,0-2 1,1-3 0,81 3 0,605 60 871,-556-51-1074,415 77 60,-599-98-151,159 31-7,-1 7 1,277 106 0,-225-54-199</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6T15:31:49.319"/>
    </inkml:context>
    <inkml:brush xml:id="br0">
      <inkml:brushProperty name="width" value="0.2" units="cm"/>
      <inkml:brushProperty name="height" value="0.2" units="cm"/>
      <inkml:brushProperty name="color" value="#E7C64F"/>
      <inkml:brushProperty name="transparency" value="127"/>
    </inkml:brush>
  </inkml:definitions>
  <inkml:trace contextRef="#ctx0" brushRef="#br0">441 63 2801,'2'-17'412,"-2"13"-302,0 0 1,1 0-1,-1 0 1,1 0-1,0 1 1,0-1 0,1 0-1,-1 1 1,3-5-1,-4 8-96,0 0-1,0-1 0,0 1 1,0 0-1,0 0 1,0 0-1,0 0 0,1-1 1,-1 1-1,0 0 1,0 0-1,0 0 0,0 0 1,0 0-1,0 0 0,0-1 1,0 1-1,1 0 1,-1 0-1,0 0 0,0 0 1,0 0-1,0 0 1,0 0-1,1 0 0,-1 0 1,0 0-1,0 0 0,0 0 1,0-1-1,1 1 1,-1 0-1,0 0 0,0 0 1,0 0-1,0 1 1,1-1-1,-1 0 0,0 0 1,0 0-1,0 0 0,0 0 1,1 0-1,-1 0 1,0 0-1,0 0 0,0 0 1,0 0-1,0 1 1,8 10 150,4 24-197,-11-32 67,12 40-2,64 199 448,-50-150-344,-18-55-84,23 54-1,1-3-3,-32-88-46,-1 1 0,0 0 0,0-1 0,1 1 0,-1-1 0,0 1 0,1-1 0,-1 1-1,1-1 1,-1 0 0,0 1 0,1-1 0,-1 1 0,1-1 0,-1 0 0,1 0 0,0 1 0,-1-1 0,1 0 0,-1 0 0,1 1 0,-1-1 0,1 0 0,0 0 0,-1 0 0,2 0 0,-5-4 87,-20-3-24,-104-20 321,-257-17 1,236 35-390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6T15:54:28.234"/>
    </inkml:context>
    <inkml:brush xml:id="br0">
      <inkml:brushProperty name="width" value="0.1" units="cm"/>
      <inkml:brushProperty name="height" value="0.1" units="cm"/>
      <inkml:brushProperty name="color" value="#E7C64F"/>
    </inkml:brush>
  </inkml:definitions>
  <inkml:trace contextRef="#ctx0" brushRef="#br0">1 0 3689,'47'20'1416,"-46"-19"-1338,0 0 0,0-1-1,0 1 1,0-1 0,0 0 0,1 1-1,-1-1 1,0 0 0,0 0 0,0 0-1,1 1 1,-1-1 0,0-1 0,0 1-1,2 0 1,-3 0 31,0-1-1,1 1 1,-1 0-1,0-1 0,0 1 1,1 0-1,-1-1 1,0 1-1,0 0 1,1-1-1,-1 1 0,0-1 1,0 1-1,0-1 1,0 1-1,0 0 1,0-1-1,0 1 0,0-1 1,0 1-1,0-1 1,0 0 247,15 7-238,-9-2-98,5 2 8,0 0 1,-1 1-1,0 0 0,-1 1 1,15 15-1,-4-2 49,2 0 0,1-1 0,47 31 0,-21-15-15,263 228 320,-81-64-243,-135-124 78,198 118 0,-269-178-155,46 38 0,-4-3 30,-64-49-86,0 1 0,-1-1 0,1 0 0,-1 1 0,1-1 0,2 6 0,7 6 513,-33-36-136,-10-31-329,25 40-51,-2-1 0,-17-23 0,14 21 2,1-1 0,-16-35 0,16 31 88,-17-29-1,-9 0 346,53 86-419,-11-23-19,0 1 0,1-1-1,1-1 1,12 16 0,-1-4 2,1-1 0,1-2 0,1 0 0,26 19 1,103 65-17,-99-71 10,-45-29 5,-5-4 1,0 0 0,0 0 1,0 1-1,-1-1 0,1 1 0,0-1 0,0 1 0,-1 0 0,1 0 0,-1-1 0,0 1 0,0 0 1,2 4-1,-3-6 36,0-1-32,-1 0-1,1 0 0,-1 0 0,1 0 1,-1 0-1,0 1 0,1-1 0,-1 0 1,0 0-1,0 1 0,0-1 0,0 0 0,-1 0 1,-42-11 18,-55-5 0,78 14 15,0 1 0,0 1 0,0 1 0,-1 1-1,-24 5 1,38-4-214,-1 1 0,1 0 0,-1 0 0,1 1 0,-15 9 1,-7 6-515</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6T15:54:31.438"/>
    </inkml:context>
    <inkml:brush xml:id="br0">
      <inkml:brushProperty name="width" value="0.1" units="cm"/>
      <inkml:brushProperty name="height" value="0.1" units="cm"/>
      <inkml:brushProperty name="color" value="#E7C64F"/>
    </inkml:brush>
  </inkml:definitions>
  <inkml:trace contextRef="#ctx0" brushRef="#br0">1769 1 5065,'58'35'1644,"-52"-30"-1086,-7-3-78,-10-2 258,1-1-356,2 2-352,0 1 0,0-1 0,0 1 0,0 1 0,0-1 0,-9 6-1,3-2-2,0 1-6,-1 0 0,1 2-1,0-1 1,-16 15 0,-19 12 46,-228 124 123,64-38-124,137-76-53,-4 4-31,-3-4 1,-88 35-1,118-60 13,-177 76 74,153-61-23,44-21-6,2 1 1,0 2 0,-39 27-1,65-40-30,3-2-7,-1 0 0,0 0 0,1 0-1,-1 0 1,0 0 0,0-1 0,0 1 0,0-1 0,0 0 0,-4 1-1,6-2-8,2-17 278,19-7-250,-14 17-17,15-17 24,27-39-1,-26 27-3,-10 16 6,1-1 0,29-34 1,-36 49-73,3-4 207,-10 9-160,1 1-1,0 0 1,0-1 0,0 1-1,0 0 1,0 0 0,-1-1-1,1 1 1,0 0-1,0 0 1,-1-1 0,1 1-1,0 0 1,0 0 0,-1 0-1,1-1 1,0 1 0,0 0-1,-1 0 1,1 0-1,0 0 1,-1 0 0,1 0-1,0 0 1,-1-1 0,1 1-1,0 0 1,-1 0 0,1 0-1,0 0 1,0 0-1,-1 1 1,1-1 0,0 0-1,-1 0 1,1 0 0,0 0-1,-1 0 1,0 1-5,0-1 0,1 0 0,-1 0 1,0 1-1,1-1 0,-1 0 0,0 1 0,1-1 0,-1 1 0,1-1 1,-1 1-1,1-1 0,-1 1 0,1 0 0,-1-1 0,1 1 1,-1-1-1,1 1 0,0 0 0,-1 1 0,-12 16 3,-5 0 1,2-3 21,-25 33 0,-79 103 7,78-100-67,14-24 18,9-11 17,11-16 137,8 0-137,0 0-1,0 0 1,0-1 0,0 1 0,0 0 0,0 0 0,0 0-1,0 0 1,0 0 0,0 0 0,0 0 0,0 0-1,1 0 1,-1 0 0,0 0 0,0 0 0,0 0-1,0 0 1,0-1 0,0 1 0,0 0 0,0 0-1,0 0 1,0 0 0,0 0 0,0 0 0,0 0 0,0 0-1,0 0 1,0-1 0,0 1 0,0 0 0,0 0-1,0 0 1,0 0 0,0 0 0,0 0 0,0 0-1,0 0 1,0 0 0,0 0 0,0-1 0,0 1-1,-1 0 1,1 0 0,0 0 0,0 0 0,0 0-1,0 0 1,0 0 0,0 0 0,0 0 0,0 0 0,0 0-1,0 0 1,0 0 0,-1 0 0,1 0 0,0 0-1,0 0 1,0 0 0,0 0 0,0 0 0,0 0-1,0 0 1,0 0 0,0 0 0,-1 0 0,11-3 3,1 1 1,-1 0 0,0 1-1,0 0 1,13 0 0,7 1 1,9-3-7,-21 2 2,0 0 0,0 0-1,0 2 1,22 3 0,-13 0-9,54 0-1,-46-3-185,-11-1-238</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6T16:14:15.257"/>
    </inkml:context>
    <inkml:brush xml:id="br0">
      <inkml:brushProperty name="width" value="0.1" units="cm"/>
      <inkml:brushProperty name="height" value="0.1" units="cm"/>
      <inkml:brushProperty name="color" value="#E7C64F"/>
    </inkml:brush>
  </inkml:definitions>
  <inkml:trace contextRef="#ctx0" brushRef="#br0">0 143 4081,'19'0'1464,"41"5"-1112,2-3-320,18 3-8,16 0-8,16 0-24,11-1 72,16-4 264,13 0 80,39-11 81,12-4-81,43-7-264,28 1-48,15-5-48,15 4-48,8-4-328,-14 1-737</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6T20:14:30.028"/>
    </inkml:context>
    <inkml:brush xml:id="br0">
      <inkml:brushProperty name="width" value="0.05" units="cm"/>
      <inkml:brushProperty name="height" value="0.05" units="cm"/>
      <inkml:brushProperty name="color" value="#E7C64F"/>
    </inkml:brush>
  </inkml:definitions>
  <inkml:trace contextRef="#ctx0" brushRef="#br0">221 270 6137,'55'77'2034,"-53"-72"-1364,-9-8-329,-17-14-128,12 8-50,-25-15 0,24 16-122,-1-1 0,1 0 1,1-1-1,-1 0 0,-14-17 0,24 23-37,0 0 1,1 1-1,-1-1 0,1 0 1,0-1-1,0 1 0,0 0 1,1 0-1,0-1 0,-1 1 1,1-1-1,1 0 0,-1 1 0,1-1 1,0 1-1,0-1 0,0 0 1,1 1-1,-1-1 0,1 1 1,0-1-1,1 1 0,2-8 0,0 5-3,-1-1 0,1 1-1,0 1 1,1-1-1,0 1 1,0-1-1,0 1 1,1 1-1,-1-1 1,2 1-1,-1 0 1,0 0-1,1 1 1,0 0-1,9-4 1,-9 4-3,0 2 0,-1-1 0,1 1 0,0 0 0,0 0 0,1 1 0,-1 0 0,0 0 0,0 1 0,0 0 0,1 0 0,-1 1 0,0 0 0,0 0 0,0 1-1,0-1 1,9 5 0,-11-3 5,0 0-1,-1 0 0,0 0 0,1 0 0,-1 1 0,-1 0 0,1 0 0,0 0 0,-1 0 0,0 0 0,0 1 0,0 0 0,-1-1 0,0 1 0,1 0 0,1 9 0,0-2-1,-1-1 1,-1 1-1,0-1 0,0 1 1,-2 0-1,0 22 0,0-26-1,-2 0 0,1 1 0,-1-1 0,0 0 0,0 0 0,-1 0 0,-1 0 0,1-1 0,-1 1-1,0-1 1,-1 0 0,1 0 0,-2 0 0,1-1 0,-12 11 0,7-9 14,0 0 0,0-1-1,-1 0 1,0-1 0,0-1 0,0 1 0,-1-2 0,0 0-1,0 0 1,-13 2 0,14-4-11,0 0 1,0-1-1,-1 0 0,1-1 0,0 0 1,-1-1-1,-20-4 0,27 4-2,1 0 0,-1 0 0,1-1 0,0 1-1,0-1 1,-1 0 0,1-1 0,1 1 0,-1-1 0,0 1-1,1-1 1,-1 0 0,1-1 0,0 1 0,0 0 0,0-1 0,0 0-1,1 0 1,0 1 0,-1-2 0,2 1 0,-3-5 0,3 5-1,0 1 1,0-1-1,1 1 1,-1-1 0,1 1-1,0-1 1,0 1 0,0-1-1,0 0 1,1 1-1,0-1 1,-1 1 0,1 0-1,2-5 1,0 2 1,0 0 0,0 1 0,0-1 0,1 1 0,0 0 1,0 0-1,7-6 0,-1 1-3,2 1 0,-1 0 1,1 1-1,1 0 0,-1 1 1,19-8-1,-15 9-3,-1 1-1,1 0 1,0 1 0,1 1 0,-1 1-1,1 0 1,-1 1 0,1 1-1,17 2 1,-31-2 6,0 0 0,1 1 0,-1 0 1,0-1-1,0 1 0,1 1 0,-1-1 0,0 0 0,0 1 0,0-1 0,0 1 0,-1 0 0,1 0 0,0 0 1,-1 1-1,0-1 0,1 0 0,-1 1 0,0 0 0,0-1 0,0 1 0,-1 0 0,1 0 0,-1 0 0,1 0 1,0 5-1,-1-3-6,0 0 0,0 0 0,-1 0 0,0 0 0,0 0 0,0 0-1,-1 0 1,0 0 0,0 0 0,0 0 0,0 0 0,-1 0 0,0 0 0,0-1 0,0 1 0,0-1 0,-4 5 0,-4 5 8,-1-1 1,-1-1-1,0 0 0,-1 0 1,0-1-1,0-1 0,-1 0 1,0-1-1,-1-1 0,0 0 1,-1-1-1,-28 10 0,39-16-4,0 1 0,0-1 0,0 0 0,0 0 0,-1 0-1,1-1 1,0 0 0,0 0 0,0 0 0,-1-1 0,1 0 0,0 0 0,-9-3 0,12 3 0,0 0 0,0 0 0,1 0 0,-1 0 0,0 0 0,0-1 0,1 1 0,-1-1 0,1 1 0,-1-1 0,1 0 0,0 1 0,0-1 0,-2-3 0,2 2 0,0 0 0,0-1 0,0 1 0,0 0 0,1 0 0,0-1 0,-1 1 0,1 0 0,0-1 0,1 1 0,0-6 0,2-5-4,1 0 0,0 1 1,1 0-1,0-1 0,1 2 0,1-1 1,0 1-1,0 0 0,1 0 0,10-10 1,-1 3-6,0 1 1,1 1 0,1 1-1,39-26 1,-49 36 8,1 0 0,0 1-1,1 1 1,-1-1 0,1 2-1,0 0 1,13-3 0,-18 5 2,-1 0 0,0 1 0,1-1 0,-1 1-1,1 0 1,-1 1 0,0-1 0,1 1 0,-1 0 0,0 1 0,1-1 0,-1 1 0,0 0 0,0 0 0,0 1 0,8 5 0,-11-7 1,0 1 1,0 0-1,-1 0 1,1-1-1,0 1 1,-1 0-1,1 1 1,-1-1-1,0 0 1,0 0-1,0 1 1,0-1-1,0 0 1,0 1-1,0 4 1,0-2-1,-1 0-1,0 0 1,0-1 0,0 1 0,-1 0 0,0 0 0,-2 8 0,-3 4-4,-1-1 0,0 0 0,-14 23 1,18-34-1,-5 8-3,0-2 0,-1 1 1,0-1-1,-1-1 1,0 0-1,0 0 1,-1-1-1,-1 0 0,1-1 1,-1 0-1,-1-1 1,1 0-1,-1-1 0,-1 0 1,1-1-1,-1-1 1,0 0-1,1-1 1,-2-1-1,1 0 0,-18 0 1,26-2-4,1 0 1,0 0-1,0-1 0,0 0 1,0 0-1,0 0 0,0-1 1,0 0-1,0 0 0,-9-5 1,13 6 2,-1 0 1,1 0-1,0 0 0,-1 0 1,1-1-1,0 1 1,0-1-1,0 1 0,0-1 1,0 1-1,0-1 1,0 1-1,0-1 1,1 0-1,-1 1 0,1-1 1,-1 0-1,1 0 1,-1 0-1,1 1 0,0-1 1,0 0-1,0 0 1,0 0-1,1 0 0,-1 1 1,0-1-1,1 0 1,-1 0-1,1 1 1,-1-1-1,1 0 0,0 1 1,1-3-1,3-3-5,-1 0-1,1 0 1,0 0 0,0 1-1,1 0 1,0 0 0,0 1-1,0-1 1,1 1 0,10-6-1,2 0-35,1 1 1,34-13-1,-28 13 8,0 2 1,37-7 0,-54 13 34,1 1 0,0 0 0,0 1 0,0 0 0,1 0 0,-1 1 1,-1 0-1,1 1 0,17 4 0,-25-5 7,0-1 0,0 1 0,-1 0 1,1-1-1,0 1 0,0 0 0,-1 0 1,1 0-1,-1 0 0,1 0 0,-1 0 1,1 1-1,-1-1 0,0 0 0,0 1 1,1-1-1,-1 1 0,0 0 0,0-1 0,-1 1 1,1 0-1,0-1 0,0 1 0,-1 0 1,1 0-1,-1 0 0,0 0 0,1-1 1,-1 1-1,0 0 0,0 0 0,0 0 1,0 0-1,-1 0 0,1 0 0,-1-1 1,1 1-1,-1 0 0,1 0 0,-2 2 0,-1 3 23,-1 0 0,0-1 0,0 1-1,-1-1 1,0 0 0,0 0-1,0 0 1,-9 7 0,-10 4-13,1 0-1,-2-1 1,0-2 0,-1-1-1,-1 0 1,0-2 0,0-2-1,-1 0 1,0-2 0,-43 6-1,66-12-19,-25 1 10,29-2-14,0 0-1,0 0 0,0-1 0,0 1 1,0 0-1,0 0 0,-1 0 0,1-1 1,0 1-1,0-1 0,0 1 1,0-1-1,0 1 0,0-1 0,1 0 1,-1 1-1,0-1 0,0 0 1,0 0-1,0-1 0,-2-7-282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19T20:30:48.927"/>
    </inkml:context>
    <inkml:brush xml:id="br0">
      <inkml:brushProperty name="width" value="0.2" units="cm"/>
      <inkml:brushProperty name="height" value="0.2" units="cm"/>
      <inkml:brushProperty name="color" value="#C9B584"/>
    </inkml:brush>
  </inkml:definitions>
  <inkml:trace contextRef="#ctx0" brushRef="#br0">1 0 24575,'0'0'-8191</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6T20:14:57.731"/>
    </inkml:context>
    <inkml:brush xml:id="br0">
      <inkml:brushProperty name="width" value="0.05" units="cm"/>
      <inkml:brushProperty name="height" value="0.05" units="cm"/>
      <inkml:brushProperty name="color" value="#E7C64F"/>
    </inkml:brush>
  </inkml:definitions>
  <inkml:trace contextRef="#ctx0" brushRef="#br0">221 270 6137,'55'77'2034,"-53"-72"-1364,-9-8-329,-17-14-128,12 8-50,-25-15 0,24 16-122,-1-1 0,1 0 1,1-1-1,-1 0 0,-14-17 0,24 23-37,0 0 1,1 1-1,-1-1 0,1 0 1,0-1-1,0 1 0,0 0 1,1 0-1,0-1 0,-1 1 1,1-1-1,1 0 0,-1 1 0,1-1 1,0 1-1,0-1 0,0 0 1,1 1-1,-1-1 0,1 1 1,0-1-1,1 1 0,2-8 0,0 5-3,-1-1 0,1 1-1,0 1 1,1-1-1,0 1 1,0-1-1,0 1 1,1 1-1,-1-1 1,2 1-1,-1 0 1,0 0-1,1 1 1,0 0-1,9-4 1,-9 4-3,0 2 0,-1-1 0,1 1 0,0 0 0,0 0 0,1 1 0,-1 0 0,0 0 0,0 1 0,0 0 0,1 0 0,-1 1 0,0 0 0,0 0 0,0 1-1,0-1 1,9 5 0,-11-3 5,0 0-1,-1 0 0,0 0 0,1 0 0,-1 1 0,-1 0 0,1 0 0,0 0 0,-1 0 0,0 0 0,0 1 0,0 0 0,-1-1 0,0 1 0,1 0 0,1 9 0,0-2-1,-1-1 1,-1 1-1,0-1 0,0 1 1,-2 0-1,0 22 0,0-26-1,-2 0 0,1 1 0,-1-1 0,0 0 0,0 0 0,-1 0 0,-1 0 0,1-1 0,-1 1-1,0-1 1,-1 0 0,1 0 0,-2 0 0,1-1 0,-12 11 0,7-9 14,0 0 0,0-1-1,-1 0 1,0-1 0,0-1 0,0 1 0,-1-2 0,0 0-1,0 0 1,-13 2 0,14-4-11,0 0 1,0-1-1,-1 0 0,1-1 0,0 0 1,-1-1-1,-20-4 0,27 4-2,1 0 0,-1 0 0,1-1 0,0 1-1,0-1 1,-1 0 0,1-1 0,1 1 0,-1-1 0,0 1-1,1-1 1,-1 0 0,1-1 0,0 1 0,0 0 0,0-1 0,0 0-1,1 0 1,0 1 0,-1-2 0,2 1 0,-3-5 0,3 5-1,0 1 1,0-1-1,1 1 1,-1-1 0,1 1-1,0-1 1,0 1 0,0-1-1,0 0 1,1 1-1,0-1 1,-1 1 0,1 0-1,2-5 1,0 2 1,0 0 0,0 1 0,0-1 0,1 1 0,0 0 1,0 0-1,7-6 0,-1 1-3,2 1 0,-1 0 1,1 1-1,1 0 0,-1 1 1,19-8-1,-15 9-3,-1 1-1,1 0 1,0 1 0,1 1 0,-1 1-1,1 0 1,-1 1 0,1 1-1,17 2 1,-31-2 6,0 0 0,1 1 0,-1 0 1,0-1-1,0 1 0,1 1 0,-1-1 0,0 0 0,0 1 0,0-1 0,0 1 0,-1 0 0,1 0 0,0 0 1,-1 1-1,0-1 0,1 0 0,-1 1 0,0 0 0,0-1 0,0 1 0,-1 0 0,1 0 0,-1 0 0,1 0 1,0 5-1,-1-3-6,0 0 0,0 0 0,-1 0 0,0 0 0,0 0 0,0 0-1,-1 0 1,0 0 0,0 0 0,0 0 0,0 0 0,-1 0 0,0 0 0,0-1 0,0 1 0,0-1 0,-4 5 0,-4 5 8,-1-1 1,-1-1-1,0 0 0,-1 0 1,0-1-1,0-1 0,-1 0 1,0-1-1,-1-1 0,0 0 1,-1-1-1,-28 10 0,39-16-4,0 1 0,0-1 0,0 0 0,0 0 0,-1 0-1,1-1 1,0 0 0,0 0 0,0 0 0,-1-1 0,1 0 0,0 0 0,-9-3 0,12 3 0,0 0 0,0 0 0,1 0 0,-1 0 0,0 0 0,0-1 0,1 1 0,-1-1 0,1 1 0,-1-1 0,1 0 0,0 1 0,0-1 0,-2-3 0,2 2 0,0 0 0,0-1 0,0 1 0,0 0 0,1 0 0,0-1 0,-1 1 0,1 0 0,0-1 0,1 1 0,0-6 0,2-5-4,1 0 0,0 1 1,1 0-1,0-1 0,1 2 0,1-1 1,0 1-1,0 0 0,1 0 0,10-10 1,-1 3-6,0 1 1,1 1 0,1 1-1,39-26 1,-49 36 8,1 0 0,0 1-1,1 1 1,-1-1 0,1 2-1,0 0 1,13-3 0,-18 5 2,-1 0 0,0 1 0,1-1 0,-1 1-1,1 0 1,-1 1 0,0-1 0,1 1 0,-1 0 0,0 1 0,1-1 0,-1 1 0,0 0 0,0 0 0,0 1 0,8 5 0,-11-7 1,0 1 1,0 0-1,-1 0 1,1-1-1,0 1 1,-1 0-1,1 1 1,-1-1-1,0 0 1,0 0-1,0 1 1,0-1-1,0 0 1,0 1-1,0 4 1,0-2-1,-1 0-1,0 0 1,0-1 0,0 1 0,-1 0 0,0 0 0,-2 8 0,-3 4-4,-1-1 0,0 0 0,-14 23 1,18-34-1,-5 8-3,0-2 0,-1 1 1,0-1-1,-1-1 1,0 0-1,0 0 1,-1-1-1,-1 0 0,1-1 1,-1 0-1,-1-1 1,1 0-1,-1-1 0,-1 0 1,1-1-1,-1-1 1,0 0-1,1-1 1,-2-1-1,1 0 0,-18 0 1,26-2-4,1 0 1,0 0-1,0-1 0,0 0 1,0 0-1,0 0 0,0-1 1,0 0-1,0 0 0,-9-5 1,13 6 2,-1 0 1,1 0-1,0 0 0,-1 0 1,1-1-1,0 1 1,0-1-1,0 1 0,0-1 1,0 1-1,0-1 1,0 1-1,0-1 1,1 0-1,-1 1 0,1-1 1,-1 0-1,1 0 1,-1 0-1,1 1 0,0-1 1,0 0-1,0 0 1,0 0-1,1 0 0,-1 1 1,0-1-1,1 0 1,-1 0-1,1 1 1,-1-1-1,1 0 0,0 1 1,1-3-1,3-3-5,-1 0-1,1 0 1,0 0 0,0 1-1,1 0 1,0 0 0,0 1-1,0-1 1,1 1 0,10-6-1,2 0-35,1 1 1,34-13-1,-28 13 8,0 2 1,37-7 0,-54 13 34,1 1 0,0 0 0,0 1 0,0 0 0,1 0 0,-1 1 1,-1 0-1,1 1 0,17 4 0,-25-5 7,0-1 0,0 1 0,-1 0 1,1-1-1,0 1 0,0 0 0,-1 0 1,1 0-1,-1 0 0,1 0 0,-1 0 1,1 1-1,-1-1 0,0 0 0,0 1 1,1-1-1,-1 1 0,0 0 0,0-1 0,-1 1 1,1 0-1,0-1 0,0 1 0,-1 0 1,1 0-1,-1 0 0,0 0 0,1-1 1,-1 1-1,0 0 0,0 0 0,0 0 1,0 0-1,-1 0 0,1 0 0,-1-1 1,1 1-1,-1 0 0,1 0 0,-2 2 0,-1 3 23,-1 0 0,0-1 0,0 1-1,-1-1 1,0 0 0,0 0-1,0 0 1,-9 7 0,-10 4-13,1 0-1,-2-1 1,0-2 0,-1-1-1,-1 0 1,0-2 0,0-2-1,-1 0 1,0-2 0,-43 6-1,66-12-19,-25 1 10,29-2-14,0 0-1,0 0 0,0-1 0,0 1 1,0 0-1,0 0 0,-1 0 0,1-1 1,0 1-1,0-1 0,0 1 1,0-1-1,0 1 0,0-1 0,1 0 1,-1 1-1,0-1 0,0 0 1,0 0-1,0-1 0,-2-7-282</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6T22:21:37.526"/>
    </inkml:context>
    <inkml:brush xml:id="br0">
      <inkml:brushProperty name="width" value="0.05" units="cm"/>
      <inkml:brushProperty name="height" value="0.05" units="cm"/>
      <inkml:brushProperty name="color" value="#E7C64F"/>
    </inkml:brush>
  </inkml:definitions>
  <inkml:trace contextRef="#ctx0" brushRef="#br0">0 325 1032,'39'-3'248,"0"2"1,0 1-1,44 7 0,117 26 557,-116-18-350,656 170 1272,-466-100-1593,271 73 230,-435-133-314,1-5 0,0-5 0,122 1 1,-85-19-50,0-7 1,198-38-1,287-93 5,-480 104-6,267-64-11,852-213-26,-1216 299 43,521-128 156,-445 118-7,0 6 0,194-4 1,-268 23-70,1 3 1,83 14-1,-111-10-69,0 0 1,-1 2-1,0 1 0,0 2 0,-1 1 1,33 20-1,30 25-111</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6T22:21:38.747"/>
    </inkml:context>
    <inkml:brush xml:id="br0">
      <inkml:brushProperty name="width" value="0.05" units="cm"/>
      <inkml:brushProperty name="height" value="0.05" units="cm"/>
      <inkml:brushProperty name="color" value="#E7C64F"/>
    </inkml:brush>
  </inkml:definitions>
  <inkml:trace contextRef="#ctx0" brushRef="#br0">40 1 4049,'-35'38'967,"35"-37"-979,-1 0 1,1 0-1,-1 0 1,1 0-1,-1 0 1,1 0-1,0 0 1,-1 0 0,1 0-1,0 0 1,0 0-1,0 0 1,0 0-1,0 0 1,0 0-1,0 0 1,0 0-1,0 0 1,0 0-1,1 0 1,-1 0 0,0 0-1,1 0 1,-1 0-1,0 0 1,1 0-1,0 0 1,-1-1-1,1 1 1,-1 0-1,1 0 1,0 0-1,0-1 1,-1 1 0,1 0-1,0-1 1,0 1-1,0-1 1,0 1-1,0-1 1,1 1-1,-1 0 27,29 17 218,0-1 1,57 23-1,-21-10 134,54 20-3,158 44 0,-120-44-203,-103-32-12,1-1 0,1-4 0,69 9 1,-82-18-30,84 7 65,-108-11-129,0 0 0,0-2 0,0 0 0,24-6 0,-41 8 40,1-1 1,0-1-1,0 1 0,-1 0 0,1-1 1,6-3-1,-10 4-83,1 1 0,-1-1 0,1 1 0,-1-1 1,0 1-1,1-1 0,-1 1 0,0-1 0,1 1 0,-1-1 0,0 1 0,0-1 0,1 0 1,-1 1-1,0-1 0,0 0 0,0 1 0,0-1 0,0 1 0,0-1 0,0 0 0,0 1 1,0-1-1,0 0 0,0 1 0,-1-1 0,1 1 0,0-1 0,0 0 0,-1 1 0,1-1 1,0 1-1,-1-1 0,1 1 0,0-1 0,-1 1 0,1-1 0,-1 1 0,1-1 0,-1 1 1,1 0-1,-1-1 0,0 0 0,0 1-14,0-1-1,0 0 1,0 1 0,0-1-1,-1 1 1,1 0 0,0-1-1,0 1 1,0 0 0,0 0-1,-1 0 1,1 0 0,0 0 0,0 0-1,-2 0 1,-7 0-5,-6-1 2,0 2-1,0 0 1,0 0-1,0 2 1,0 0-1,1 1 1,-28 10-1,-2 9 6,0 2 0,-54 41 0,22-15 2,-85 46-21,77-49-117,-115 86 1,104-55-178</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6T22:25:26.620"/>
    </inkml:context>
    <inkml:brush xml:id="br0">
      <inkml:brushProperty name="width" value="0.05" units="cm"/>
      <inkml:brushProperty name="height" value="0.05" units="cm"/>
      <inkml:brushProperty name="color" value="#E7C64F"/>
    </inkml:brush>
  </inkml:definitions>
  <inkml:trace contextRef="#ctx0" brushRef="#br0">297 885 6241,'-1'-25'1517,"-7"-47"-1,-25-70-1558,13 64 409,-75-291 500,95 369-873,0 0-1,0 0 0,0-1 0,0 1 1,0 0-1,-1-1 0,1 1 0,0 0 1,0 0-1,0-1 0,0 1 1,0 0-1,0-1 0,0 1 0,0 0 1,0-1-1,0 1 0,0 0 0,0 0 1,0-1-1,0 1 0,0 0 1,0-1-1,1 1 0,-1 0 0,0 0 1,0-1-1,0 1 0,1-1 0,14 6-190,-11-3 241,106 40-399,1-5 0,146 29 0,-242-63 341,-4-1 7,0-1 0,-1 2 0,1 0 1,0 0-1,-1 1 0,1 0 1,13 8-1,-24-12 7,1 0 0,-1 1 0,0-1 0,0 0 0,1 0 0,-1 0 0,0 1 0,1-1 0,-1 0 0,0 1 0,0-1 1,0 0-1,1 1 0,-1-1 0,0 0 0,0 1 0,0-1 0,0 0 0,0 1 0,1-1 0,-1 0 0,0 1 0,0-1 0,0 0 0,0 1 0,0-1 0,0 1 0,0-1 0,0 0 0,0 1 1,-1-1-1,1 0 0,0 1 0,0-1 0,0 0 0,0 1 0,0-1 0,-1 0 0,1 1 0,0-1 0,0 0 0,-1 1 0,1-1 0,0 0 0,0 0 0,-1 1 0,1-1 0,0 0 0,-1 0 1,1 0-1,-20 11 6,16-10-4,-40 17 30,-1-3 0,-80 16 0,-51 16 34,123-27-63,0 2 0,2 3-1,-82 53 1,85-49-36,48-30 29,0 1 1,1 0 0,-1 0-1,0 0 1,0 0 0,0 0-1,0 0 1,0 0 0,0 0-1,0 0 1,1 0 0,-1 0-1,0 0 1,0 0 0,0 0-1,0 0 1,0 0 0,0 0 0,0 0-1,1 0 1,-1 0 0,0 0-1,0 0 1,0 0 0,0 0-1,0 0 1,0 0 0,0 1-1,0-1 1,1 0 0,-1 0-1,0 0 1,0 0 0,0 0-1,0 0 1,0 0 0,0 0-1,0 0 1,0 0 0,0 1-1,0-1 1,0 0 0,0 0 0,0 0-1,0 0 1,0 0 0,0 0-1,0 1 1,1-2-1,0 0 1,-1 0-1,1 0 0,0 0 1,0 0-1,0 0 1,0 0-1,0 1 0,0-1 1,0 0-1,0 1 0,0-1 1,1 0-1,10-6-4,49-40-12,64-63 0,-51 41 29,59-61 5,-112 106-7,-1-1-1,-1-1 1,30-51 0,-13 1-27,-31 64 16,-1 0-1,-1 0 0,1 0 1,1-20-1,-5 32 5,1 0 0,-1 0 0,0 0 1,0-1-1,0 1 0,0 0 0,0 0 0,0-1 1,0 1-1,0 0 0,0 0 0,0 0 0,0-1 1,0 1-1,0 0 0,0 0 0,0-1 0,0 1 1,0 0-1,0 0 0,0 0 0,0-1 0,0 1 1,0 0-1,0 0 0,0-1 0,-1 1 0,1 0 1,0 0-1,0 0 0,0 0 0,0-1 0,0 1 1,-1 0-1,1 0 0,0 0 0,0 0 0,0 0 1,-1 0-1,1-1 0,-11 12 0,-30 39-19,26-32 12,-1 1 1,-23 41-1,-25 53-16,4 3-1,-57 158 1,9 67-81,79-232-147</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6T22:27:48.101"/>
    </inkml:context>
    <inkml:brush xml:id="br0">
      <inkml:brushProperty name="width" value="0.05" units="cm"/>
      <inkml:brushProperty name="height" value="0.05" units="cm"/>
      <inkml:brushProperty name="color" value="#E7C64F"/>
    </inkml:brush>
  </inkml:definitions>
  <inkml:trace contextRef="#ctx0" brushRef="#br0">297 885 6241,'-1'-25'1517,"-7"-47"-1,-25-70-1558,13 64 409,-75-291 500,95 369-873,0 0-1,0 0 0,0-1 0,0 1 1,0 0-1,-1-1 0,1 1 0,0 0 1,0 0-1,0-1 0,0 1 1,0 0-1,0-1 0,0 1 0,0 0 1,0-1-1,0 1 0,0 0 0,0 0 1,0-1-1,0 1 0,0 0 1,0-1-1,1 1 0,-1 0 0,0 0 1,0-1-1,0 1 0,1-1 0,14 6-190,-11-3 241,106 40-399,1-5 0,146 29 0,-242-63 341,-4-1 7,0-1 0,-1 2 0,1 0 1,0 0-1,-1 1 0,1 0 1,13 8-1,-24-12 7,1 0 0,-1 1 0,0-1 0,0 0 0,1 0 0,-1 0 0,0 1 0,1-1 0,-1 0 0,0 1 0,0-1 1,0 0-1,1 1 0,-1-1 0,0 0 0,0 1 0,0-1 0,0 0 0,0 1 0,1-1 0,-1 0 0,0 1 0,0-1 0,0 0 0,0 1 0,0-1 0,0 1 0,0-1 0,0 0 0,0 1 1,-1-1-1,1 0 0,0 1 0,0-1 0,0 0 0,0 1 0,0-1 0,-1 0 0,1 1 0,0-1 0,0 0 0,-1 1 0,1-1 0,0 0 0,0 0 0,-1 1 0,1-1 0,0 0 0,-1 0 1,1 0-1,-20 11 6,16-10-4,-40 17 30,-1-3 0,-80 16 0,-51 16 34,123-27-63,0 2 0,2 3-1,-82 53 1,85-49-36,48-30 29,0 1 1,1 0 0,-1 0-1,0 0 1,0 0 0,0 0-1,0 0 1,0 0 0,0 0-1,0 0 1,1 0 0,-1 0-1,0 0 1,0 0 0,0 0-1,0 0 1,0 0 0,0 0 0,0 0-1,1 0 1,-1 0 0,0 0-1,0 0 1,0 0 0,0 0-1,0 0 1,0 0 0,0 1-1,0-1 1,1 0 0,-1 0-1,0 0 1,0 0 0,0 0-1,0 0 1,0 0 0,0 0-1,0 0 1,0 0 0,0 1-1,0-1 1,0 0 0,0 0 0,0 0-1,0 0 1,0 0 0,0 0-1,0 1 1,1-2-1,0 0 1,-1 0-1,1 0 0,0 0 1,0 0-1,0 0 1,0 0-1,0 1 0,0-1 1,0 0-1,0 1 0,0-1 1,1 0-1,10-6-4,49-40-12,64-63 0,-51 41 29,59-61 5,-112 106-7,-1-1-1,-1-1 1,30-51 0,-13 1-27,-31 64 16,-1 0-1,-1 0 0,1 0 1,1-20-1,-5 32 5,1 0 0,-1 0 0,0 0 1,0-1-1,0 1 0,0 0 0,0 0 0,0-1 1,0 1-1,0 0 0,0 0 0,0 0 0,0-1 1,0 1-1,0 0 0,0 0 0,0-1 0,0 1 1,0 0-1,0 0 0,0 0 0,0-1 0,0 1 1,0 0-1,0 0 0,0-1 0,-1 1 0,1 0 1,0 0-1,0 0 0,0 0 0,0-1 0,0 1 1,-1 0-1,1 0 0,0 0 0,0 0 0,0 0 1,-1 0-1,1-1 0,-11 12 0,-30 39-19,26-32 12,-1 1 1,-23 41-1,-25 53-16,4 3-1,-57 158 1,9 67-81,79-232-147</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6T22:53:32.889"/>
    </inkml:context>
    <inkml:brush xml:id="br0">
      <inkml:brushProperty name="width" value="0.1" units="cm"/>
      <inkml:brushProperty name="height" value="0.1" units="cm"/>
      <inkml:brushProperty name="color" value="#E7C64F"/>
    </inkml:brush>
  </inkml:definitions>
  <inkml:trace contextRef="#ctx0" brushRef="#br0">1 33 192,'0'0'2879,"22"7"-1277,-8-4-832,13 3-42,1-2-1,44 3 1,106 3-478,-106-3-231,76-4 1,99-3 136,-69 1-65,325 12-43,6 0 5,255-5-38,-371-11 5,-371 2-20,485-43-74,-340 35-8,-39 4-46,159-13-18,-184 13 153,52-13 5,-109 15-48,-17 1 22,30 2 0,109-4-37,-145 2 63,33 6-1,-11 0-3,174-10 21,-175 3-635</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6T22:53:35.639"/>
    </inkml:context>
    <inkml:brush xml:id="br0">
      <inkml:brushProperty name="width" value="0.1" units="cm"/>
      <inkml:brushProperty name="height" value="0.1" units="cm"/>
      <inkml:brushProperty name="color" value="#E7C64F"/>
    </inkml:brush>
  </inkml:definitions>
  <inkml:trace contextRef="#ctx0" brushRef="#br0">5133 1 704,'37'36'659,"-21"-25"1625,-22-14 422,-176 0-1289,82 3-1225,-54-3 49,-161 3 98,170 3-232,-26-3 60,-165 6 94,35-11-215,51-1-15,-279 11 4,-558 0-11,749-9 14,197 2 26,16 0-44,-137-3-4,81 8-1,-26-10-59,108 9 75,32 0-31,-79 2 12,102-8 8,45 8-402</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6T22:54:00.657"/>
    </inkml:context>
    <inkml:brush xml:id="br0">
      <inkml:brushProperty name="width" value="0.1" units="cm"/>
      <inkml:brushProperty name="height" value="0.1" units="cm"/>
      <inkml:brushProperty name="color" value="#E7C64F"/>
    </inkml:brush>
  </inkml:definitions>
  <inkml:trace contextRef="#ctx0" brushRef="#br0">16 67 2168,'0'0'2081,"-16"0"1610,144 6-3030,5-4-249,22-3-320,-42 1-10,15-2-70,205-8-36,-123 8 53,-22 1-12,283-4-8,-187 6-12,-134-5-40,136 2 101,24-2-65,-84-1 11,147 7-41,-47-8 91,147 3-13,-303 3-49,27 1 68,207-6 8,-57-2-60,123 7 10,-70-2 28,6-2-24,-88 0-3,-299 4-19,179-5 5,-177 3 29,56 2-86,66 2 13,-30-5 66,-109 3-26,10-3 3,-13 2 35,24 1-77,-24 0 52</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6T22:54:05.660"/>
    </inkml:context>
    <inkml:brush xml:id="br0">
      <inkml:brushProperty name="width" value="0.1" units="cm"/>
      <inkml:brushProperty name="height" value="0.1" units="cm"/>
      <inkml:brushProperty name="color" value="#E7C64F"/>
    </inkml:brush>
  </inkml:definitions>
  <inkml:trace contextRef="#ctx0" brushRef="#br0">7726 0 1544,'62'44'740,"-51"-39"1062,-19-9-375,-67 7-46,-18-1-908,-243-6 373,146 3-659,-268-7 252,17 6-316,127 4-78,50-1-43,-792-9 283,849 10-320,-125-2 43,-30 0 8,94 1-53,-404-1 50,-179-1-29,461-1 111,-72-1 13,226 3-59,37 1-22,-187 1-83,337-1 71,24 1 5,-45-5 0,16 1-66,54 2 25,13 0-3481,12 0 1527</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6T22:54:11.149"/>
    </inkml:context>
    <inkml:brush xml:id="br0">
      <inkml:brushProperty name="width" value="0.1" units="cm"/>
      <inkml:brushProperty name="height" value="0.1" units="cm"/>
      <inkml:brushProperty name="color" value="#E7C64F"/>
    </inkml:brush>
  </inkml:definitions>
  <inkml:trace contextRef="#ctx0" brushRef="#br0">7 146 1816,'-7'35'3751,"19"-37"-3259,116-2-324,-20 5 4,172-5 317,-190 0-484,58-4-7,-35 3 14,19-2-19,574-57 32,-227 42-10,-112 14 1,-39 1 55,55 3-40,91-6-5,40 4-90,-502 6 65,678-11-105,-604 9-33,30-1-108,145 1 439,-125 5-118,-96-3-77,98-5 178,-116 5-177,43-6 0,-62 5 3,-2 1 37,2 0-660,1 0-595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055EA-8758-4578-B684-BD9768A726E3}" type="datetimeFigureOut">
              <a:rPr lang="en-US" smtClean="0"/>
              <a:t>10/28/2024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2EEB9-0B3D-4C70-BA2D-4D6E4E6EA6A8}" type="slidenum">
              <a:rPr lang="en-US" smtClean="0"/>
              <a:t>‹#›</a:t>
            </a:fld>
            <a:endParaRPr lang="en-US"/>
          </a:p>
        </p:txBody>
      </p:sp>
    </p:spTree>
    <p:extLst>
      <p:ext uri="{BB962C8B-B14F-4D97-AF65-F5344CB8AC3E}">
        <p14:creationId xmlns:p14="http://schemas.microsoft.com/office/powerpoint/2010/main" val="4243059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examining the existing data, we can better understand the gaps in ECD provision and explore effective strategies to enhance educational outcomes for young children in the Arab world.</a:t>
            </a:r>
          </a:p>
          <a:p>
            <a:endParaRPr lang="en-US" dirty="0"/>
          </a:p>
        </p:txBody>
      </p:sp>
      <p:sp>
        <p:nvSpPr>
          <p:cNvPr id="4" name="Slide Number Placeholder 3"/>
          <p:cNvSpPr>
            <a:spLocks noGrp="1"/>
          </p:cNvSpPr>
          <p:nvPr>
            <p:ph type="sldNum" sz="quarter" idx="5"/>
          </p:nvPr>
        </p:nvSpPr>
        <p:spPr/>
        <p:txBody>
          <a:bodyPr/>
          <a:lstStyle/>
          <a:p>
            <a:fld id="{AF779E6A-E89D-4BF5-B038-A00E32B2020F}" type="slidenum">
              <a:rPr lang="en-US" smtClean="0"/>
              <a:t>2</a:t>
            </a:fld>
            <a:endParaRPr lang="en-US"/>
          </a:p>
        </p:txBody>
      </p:sp>
    </p:spTree>
    <p:extLst>
      <p:ext uri="{BB962C8B-B14F-4D97-AF65-F5344CB8AC3E}">
        <p14:creationId xmlns:p14="http://schemas.microsoft.com/office/powerpoint/2010/main" val="405944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62EEB9-0B3D-4C70-BA2D-4D6E4E6EA6A8}" type="slidenum">
              <a:rPr lang="en-US" smtClean="0"/>
              <a:t>29</a:t>
            </a:fld>
            <a:endParaRPr lang="en-US"/>
          </a:p>
        </p:txBody>
      </p:sp>
    </p:spTree>
    <p:extLst>
      <p:ext uri="{BB962C8B-B14F-4D97-AF65-F5344CB8AC3E}">
        <p14:creationId xmlns:p14="http://schemas.microsoft.com/office/powerpoint/2010/main" val="1329397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62EEB9-0B3D-4C70-BA2D-4D6E4E6EA6A8}" type="slidenum">
              <a:rPr lang="en-US" smtClean="0"/>
              <a:t>30</a:t>
            </a:fld>
            <a:endParaRPr lang="en-US"/>
          </a:p>
        </p:txBody>
      </p:sp>
    </p:spTree>
    <p:extLst>
      <p:ext uri="{BB962C8B-B14F-4D97-AF65-F5344CB8AC3E}">
        <p14:creationId xmlns:p14="http://schemas.microsoft.com/office/powerpoint/2010/main" val="2368581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62EEB9-0B3D-4C70-BA2D-4D6E4E6EA6A8}" type="slidenum">
              <a:rPr lang="en-US" smtClean="0"/>
              <a:t>31</a:t>
            </a:fld>
            <a:endParaRPr lang="en-US"/>
          </a:p>
        </p:txBody>
      </p:sp>
    </p:spTree>
    <p:extLst>
      <p:ext uri="{BB962C8B-B14F-4D97-AF65-F5344CB8AC3E}">
        <p14:creationId xmlns:p14="http://schemas.microsoft.com/office/powerpoint/2010/main" val="1912234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62EEB9-0B3D-4C70-BA2D-4D6E4E6EA6A8}" type="slidenum">
              <a:rPr lang="en-US" smtClean="0"/>
              <a:t>32</a:t>
            </a:fld>
            <a:endParaRPr lang="en-US"/>
          </a:p>
        </p:txBody>
      </p:sp>
    </p:spTree>
    <p:extLst>
      <p:ext uri="{BB962C8B-B14F-4D97-AF65-F5344CB8AC3E}">
        <p14:creationId xmlns:p14="http://schemas.microsoft.com/office/powerpoint/2010/main" val="4027051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62EEB9-0B3D-4C70-BA2D-4D6E4E6EA6A8}" type="slidenum">
              <a:rPr lang="en-US" smtClean="0"/>
              <a:t>48</a:t>
            </a:fld>
            <a:endParaRPr lang="en-US"/>
          </a:p>
        </p:txBody>
      </p:sp>
    </p:spTree>
    <p:extLst>
      <p:ext uri="{BB962C8B-B14F-4D97-AF65-F5344CB8AC3E}">
        <p14:creationId xmlns:p14="http://schemas.microsoft.com/office/powerpoint/2010/main" val="2925997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62EEB9-0B3D-4C70-BA2D-4D6E4E6EA6A8}" type="slidenum">
              <a:rPr lang="en-US" smtClean="0"/>
              <a:t>49</a:t>
            </a:fld>
            <a:endParaRPr lang="en-US"/>
          </a:p>
        </p:txBody>
      </p:sp>
    </p:spTree>
    <p:extLst>
      <p:ext uri="{BB962C8B-B14F-4D97-AF65-F5344CB8AC3E}">
        <p14:creationId xmlns:p14="http://schemas.microsoft.com/office/powerpoint/2010/main" val="3263839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62EEB9-0B3D-4C70-BA2D-4D6E4E6EA6A8}" type="slidenum">
              <a:rPr lang="en-US" smtClean="0"/>
              <a:t>50</a:t>
            </a:fld>
            <a:endParaRPr lang="en-US"/>
          </a:p>
        </p:txBody>
      </p:sp>
    </p:spTree>
    <p:extLst>
      <p:ext uri="{BB962C8B-B14F-4D97-AF65-F5344CB8AC3E}">
        <p14:creationId xmlns:p14="http://schemas.microsoft.com/office/powerpoint/2010/main" val="2915084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62EEB9-0B3D-4C70-BA2D-4D6E4E6EA6A8}" type="slidenum">
              <a:rPr lang="en-US" smtClean="0"/>
              <a:t>51</a:t>
            </a:fld>
            <a:endParaRPr lang="en-US"/>
          </a:p>
        </p:txBody>
      </p:sp>
    </p:spTree>
    <p:extLst>
      <p:ext uri="{BB962C8B-B14F-4D97-AF65-F5344CB8AC3E}">
        <p14:creationId xmlns:p14="http://schemas.microsoft.com/office/powerpoint/2010/main" val="66779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62EEB9-0B3D-4C70-BA2D-4D6E4E6EA6A8}" type="slidenum">
              <a:rPr lang="en-US" smtClean="0"/>
              <a:t>52</a:t>
            </a:fld>
            <a:endParaRPr lang="en-US"/>
          </a:p>
        </p:txBody>
      </p:sp>
    </p:spTree>
    <p:extLst>
      <p:ext uri="{BB962C8B-B14F-4D97-AF65-F5344CB8AC3E}">
        <p14:creationId xmlns:p14="http://schemas.microsoft.com/office/powerpoint/2010/main" val="2363300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779E6A-E89D-4BF5-B038-A00E32B2020F}" type="slidenum">
              <a:rPr lang="en-US" smtClean="0"/>
              <a:t>8</a:t>
            </a:fld>
            <a:endParaRPr lang="en-US"/>
          </a:p>
        </p:txBody>
      </p:sp>
    </p:spTree>
    <p:extLst>
      <p:ext uri="{BB962C8B-B14F-4D97-AF65-F5344CB8AC3E}">
        <p14:creationId xmlns:p14="http://schemas.microsoft.com/office/powerpoint/2010/main" val="3879362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AF779E6A-E89D-4BF5-B038-A00E32B2020F}" type="slidenum">
              <a:rPr lang="en-US" smtClean="0"/>
              <a:t>10</a:t>
            </a:fld>
            <a:endParaRPr lang="en-US"/>
          </a:p>
        </p:txBody>
      </p:sp>
    </p:spTree>
    <p:extLst>
      <p:ext uri="{BB962C8B-B14F-4D97-AF65-F5344CB8AC3E}">
        <p14:creationId xmlns:p14="http://schemas.microsoft.com/office/powerpoint/2010/main" val="1001041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endParaRPr lang="en-US" dirty="0"/>
          </a:p>
        </p:txBody>
      </p:sp>
      <p:sp>
        <p:nvSpPr>
          <p:cNvPr id="4" name="Slide Number Placeholder 3"/>
          <p:cNvSpPr>
            <a:spLocks noGrp="1"/>
          </p:cNvSpPr>
          <p:nvPr>
            <p:ph type="sldNum" sz="quarter" idx="5"/>
          </p:nvPr>
        </p:nvSpPr>
        <p:spPr/>
        <p:txBody>
          <a:bodyPr/>
          <a:lstStyle/>
          <a:p>
            <a:fld id="{AF779E6A-E89D-4BF5-B038-A00E32B2020F}" type="slidenum">
              <a:rPr lang="en-US" smtClean="0"/>
              <a:t>12</a:t>
            </a:fld>
            <a:endParaRPr lang="en-US"/>
          </a:p>
        </p:txBody>
      </p:sp>
    </p:spTree>
    <p:extLst>
      <p:ext uri="{BB962C8B-B14F-4D97-AF65-F5344CB8AC3E}">
        <p14:creationId xmlns:p14="http://schemas.microsoft.com/office/powerpoint/2010/main" val="981404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62EEB9-0B3D-4C70-BA2D-4D6E4E6EA6A8}" type="slidenum">
              <a:rPr lang="en-US" smtClean="0"/>
              <a:t>14</a:t>
            </a:fld>
            <a:endParaRPr lang="en-US"/>
          </a:p>
        </p:txBody>
      </p:sp>
    </p:spTree>
    <p:extLst>
      <p:ext uri="{BB962C8B-B14F-4D97-AF65-F5344CB8AC3E}">
        <p14:creationId xmlns:p14="http://schemas.microsoft.com/office/powerpoint/2010/main" val="1040476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62EEB9-0B3D-4C70-BA2D-4D6E4E6EA6A8}" type="slidenum">
              <a:rPr lang="en-US" smtClean="0"/>
              <a:t>15</a:t>
            </a:fld>
            <a:endParaRPr lang="en-US"/>
          </a:p>
        </p:txBody>
      </p:sp>
    </p:spTree>
    <p:extLst>
      <p:ext uri="{BB962C8B-B14F-4D97-AF65-F5344CB8AC3E}">
        <p14:creationId xmlns:p14="http://schemas.microsoft.com/office/powerpoint/2010/main" val="942208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779E6A-E89D-4BF5-B038-A00E32B2020F}" type="slidenum">
              <a:rPr lang="en-US" smtClean="0"/>
              <a:t>16</a:t>
            </a:fld>
            <a:endParaRPr lang="en-US"/>
          </a:p>
        </p:txBody>
      </p:sp>
    </p:spTree>
    <p:extLst>
      <p:ext uri="{BB962C8B-B14F-4D97-AF65-F5344CB8AC3E}">
        <p14:creationId xmlns:p14="http://schemas.microsoft.com/office/powerpoint/2010/main" val="1682781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62EEB9-0B3D-4C70-BA2D-4D6E4E6EA6A8}" type="slidenum">
              <a:rPr lang="en-US" smtClean="0"/>
              <a:t>18</a:t>
            </a:fld>
            <a:endParaRPr lang="en-US"/>
          </a:p>
        </p:txBody>
      </p:sp>
    </p:spTree>
    <p:extLst>
      <p:ext uri="{BB962C8B-B14F-4D97-AF65-F5344CB8AC3E}">
        <p14:creationId xmlns:p14="http://schemas.microsoft.com/office/powerpoint/2010/main" val="634611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62EEB9-0B3D-4C70-BA2D-4D6E4E6EA6A8}" type="slidenum">
              <a:rPr lang="en-US" smtClean="0"/>
              <a:t>23</a:t>
            </a:fld>
            <a:endParaRPr lang="en-US"/>
          </a:p>
        </p:txBody>
      </p:sp>
    </p:spTree>
    <p:extLst>
      <p:ext uri="{BB962C8B-B14F-4D97-AF65-F5344CB8AC3E}">
        <p14:creationId xmlns:p14="http://schemas.microsoft.com/office/powerpoint/2010/main" val="2780674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BD9FA-B4E9-4261-4193-0507945F5D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E5385E-C644-AA28-B5A3-C3FD49185B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6E5088-632B-D2C5-0E1E-6A435C456F68}"/>
              </a:ext>
            </a:extLst>
          </p:cNvPr>
          <p:cNvSpPr>
            <a:spLocks noGrp="1"/>
          </p:cNvSpPr>
          <p:nvPr>
            <p:ph type="dt" sz="half" idx="10"/>
          </p:nvPr>
        </p:nvSpPr>
        <p:spPr/>
        <p:txBody>
          <a:bodyPr/>
          <a:lstStyle/>
          <a:p>
            <a:fld id="{213C3E38-BA7B-450D-A896-7D77CDF20BB0}" type="datetime1">
              <a:rPr lang="en-US" smtClean="0"/>
              <a:t>10/28/2024</a:t>
            </a:fld>
            <a:endParaRPr lang="en-US"/>
          </a:p>
        </p:txBody>
      </p:sp>
      <p:sp>
        <p:nvSpPr>
          <p:cNvPr id="5" name="Footer Placeholder 4">
            <a:extLst>
              <a:ext uri="{FF2B5EF4-FFF2-40B4-BE49-F238E27FC236}">
                <a16:creationId xmlns:a16="http://schemas.microsoft.com/office/drawing/2014/main" id="{77A0A93A-1D97-6CD5-8DD9-9EDC8747FD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7771CD-5E5E-7207-975E-5E48668A7610}"/>
              </a:ext>
            </a:extLst>
          </p:cNvPr>
          <p:cNvSpPr>
            <a:spLocks noGrp="1"/>
          </p:cNvSpPr>
          <p:nvPr>
            <p:ph type="sldNum" sz="quarter" idx="12"/>
          </p:nvPr>
        </p:nvSpPr>
        <p:spPr/>
        <p:txBody>
          <a:bodyPr/>
          <a:lstStyle/>
          <a:p>
            <a:fld id="{77559A87-F00F-48E1-9662-9149CAC209E1}" type="slidenum">
              <a:rPr lang="en-US" smtClean="0"/>
              <a:t>‹#›</a:t>
            </a:fld>
            <a:endParaRPr lang="en-US"/>
          </a:p>
        </p:txBody>
      </p:sp>
    </p:spTree>
    <p:extLst>
      <p:ext uri="{BB962C8B-B14F-4D97-AF65-F5344CB8AC3E}">
        <p14:creationId xmlns:p14="http://schemas.microsoft.com/office/powerpoint/2010/main" val="687780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5E6FE-DC68-9358-CF89-60683FC7C4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D0C695-5F04-7012-A96E-8BB372E4D8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E770C0-02B9-288A-8F86-1E97B69B7F1A}"/>
              </a:ext>
            </a:extLst>
          </p:cNvPr>
          <p:cNvSpPr>
            <a:spLocks noGrp="1"/>
          </p:cNvSpPr>
          <p:nvPr>
            <p:ph type="dt" sz="half" idx="10"/>
          </p:nvPr>
        </p:nvSpPr>
        <p:spPr/>
        <p:txBody>
          <a:bodyPr/>
          <a:lstStyle/>
          <a:p>
            <a:fld id="{508A3A40-1A25-4112-8766-A489EFC7C6E7}" type="datetime1">
              <a:rPr lang="en-US" smtClean="0"/>
              <a:t>10/28/2024</a:t>
            </a:fld>
            <a:endParaRPr lang="en-US"/>
          </a:p>
        </p:txBody>
      </p:sp>
      <p:sp>
        <p:nvSpPr>
          <p:cNvPr id="5" name="Footer Placeholder 4">
            <a:extLst>
              <a:ext uri="{FF2B5EF4-FFF2-40B4-BE49-F238E27FC236}">
                <a16:creationId xmlns:a16="http://schemas.microsoft.com/office/drawing/2014/main" id="{9DF6A718-882D-39B9-F395-A273702CB0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AD3FFE-FD29-41CE-B556-A2C29770C073}"/>
              </a:ext>
            </a:extLst>
          </p:cNvPr>
          <p:cNvSpPr>
            <a:spLocks noGrp="1"/>
          </p:cNvSpPr>
          <p:nvPr>
            <p:ph type="sldNum" sz="quarter" idx="12"/>
          </p:nvPr>
        </p:nvSpPr>
        <p:spPr/>
        <p:txBody>
          <a:bodyPr/>
          <a:lstStyle/>
          <a:p>
            <a:fld id="{77559A87-F00F-48E1-9662-9149CAC209E1}" type="slidenum">
              <a:rPr lang="en-US" smtClean="0"/>
              <a:t>‹#›</a:t>
            </a:fld>
            <a:endParaRPr lang="en-US"/>
          </a:p>
        </p:txBody>
      </p:sp>
    </p:spTree>
    <p:extLst>
      <p:ext uri="{BB962C8B-B14F-4D97-AF65-F5344CB8AC3E}">
        <p14:creationId xmlns:p14="http://schemas.microsoft.com/office/powerpoint/2010/main" val="3198799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3C05E6-3A91-E87F-4822-94ED358A69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C9BA9F-9CE5-8181-106B-435B0BDF7A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1952A-5C36-99D4-D1F0-E1ED6A1A4B0B}"/>
              </a:ext>
            </a:extLst>
          </p:cNvPr>
          <p:cNvSpPr>
            <a:spLocks noGrp="1"/>
          </p:cNvSpPr>
          <p:nvPr>
            <p:ph type="dt" sz="half" idx="10"/>
          </p:nvPr>
        </p:nvSpPr>
        <p:spPr/>
        <p:txBody>
          <a:bodyPr/>
          <a:lstStyle/>
          <a:p>
            <a:fld id="{440E36A6-1FBE-4779-B739-90DDB758A8FE}" type="datetime1">
              <a:rPr lang="en-US" smtClean="0"/>
              <a:t>10/28/2024</a:t>
            </a:fld>
            <a:endParaRPr lang="en-US"/>
          </a:p>
        </p:txBody>
      </p:sp>
      <p:sp>
        <p:nvSpPr>
          <p:cNvPr id="5" name="Footer Placeholder 4">
            <a:extLst>
              <a:ext uri="{FF2B5EF4-FFF2-40B4-BE49-F238E27FC236}">
                <a16:creationId xmlns:a16="http://schemas.microsoft.com/office/drawing/2014/main" id="{45A2DDD1-6A9F-E167-9BDA-0D65AF0534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0AA2B7-F2A5-1BCB-D590-DFC8CF5D6974}"/>
              </a:ext>
            </a:extLst>
          </p:cNvPr>
          <p:cNvSpPr>
            <a:spLocks noGrp="1"/>
          </p:cNvSpPr>
          <p:nvPr>
            <p:ph type="sldNum" sz="quarter" idx="12"/>
          </p:nvPr>
        </p:nvSpPr>
        <p:spPr/>
        <p:txBody>
          <a:bodyPr/>
          <a:lstStyle/>
          <a:p>
            <a:fld id="{77559A87-F00F-48E1-9662-9149CAC209E1}" type="slidenum">
              <a:rPr lang="en-US" smtClean="0"/>
              <a:t>‹#›</a:t>
            </a:fld>
            <a:endParaRPr lang="en-US"/>
          </a:p>
        </p:txBody>
      </p:sp>
    </p:spTree>
    <p:extLst>
      <p:ext uri="{BB962C8B-B14F-4D97-AF65-F5344CB8AC3E}">
        <p14:creationId xmlns:p14="http://schemas.microsoft.com/office/powerpoint/2010/main" val="3436683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OPEN">
    <p:spTree>
      <p:nvGrpSpPr>
        <p:cNvPr id="1" name=""/>
        <p:cNvGrpSpPr/>
        <p:nvPr/>
      </p:nvGrpSpPr>
      <p:grpSpPr>
        <a:xfrm>
          <a:off x="0" y="0"/>
          <a:ext cx="0" cy="0"/>
          <a:chOff x="0" y="0"/>
          <a:chExt cx="0" cy="0"/>
        </a:xfrm>
      </p:grpSpPr>
      <p:sp>
        <p:nvSpPr>
          <p:cNvPr id="14" name="Image"/>
          <p:cNvSpPr>
            <a:spLocks noGrp="1"/>
          </p:cNvSpPr>
          <p:nvPr>
            <p:ph type="pic" idx="21"/>
          </p:nvPr>
        </p:nvSpPr>
        <p:spPr>
          <a:xfrm>
            <a:off x="131043" y="-2081082"/>
            <a:ext cx="6958281" cy="10472565"/>
          </a:xfrm>
          <a:prstGeom prst="rect">
            <a:avLst/>
          </a:prstGeom>
        </p:spPr>
        <p:txBody>
          <a:bodyPr lIns="91439" tIns="45719" rIns="91439" bIns="45719">
            <a:noAutofit/>
          </a:bodyPr>
          <a:lstStyle/>
          <a:p>
            <a:endParaRP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6109953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FINAL">
    <p:spTree>
      <p:nvGrpSpPr>
        <p:cNvPr id="1" name=""/>
        <p:cNvGrpSpPr/>
        <p:nvPr/>
      </p:nvGrpSpPr>
      <p:grpSpPr>
        <a:xfrm>
          <a:off x="0" y="0"/>
          <a:ext cx="0" cy="0"/>
          <a:chOff x="0" y="0"/>
          <a:chExt cx="0" cy="0"/>
        </a:xfrm>
      </p:grpSpPr>
      <p:sp>
        <p:nvSpPr>
          <p:cNvPr id="202" name="Rectangle"/>
          <p:cNvSpPr/>
          <p:nvPr/>
        </p:nvSpPr>
        <p:spPr>
          <a:xfrm>
            <a:off x="125712" y="136373"/>
            <a:ext cx="11941983" cy="6585254"/>
          </a:xfrm>
          <a:prstGeom prst="rect">
            <a:avLst/>
          </a:prstGeom>
          <a:ln w="38100">
            <a:solidFill>
              <a:srgbClr val="000000"/>
            </a:solidFill>
            <a:miter lim="400000"/>
          </a:ln>
        </p:spPr>
        <p:txBody>
          <a:bodyPr lIns="25400" tIns="25400" rIns="25400" bIns="25400" anchor="ctr"/>
          <a:lstStyle/>
          <a:p>
            <a:pPr algn="ctr" defTabSz="412750">
              <a:lnSpc>
                <a:spcPct val="100000"/>
              </a:lnSpc>
              <a:defRPr sz="3200" cap="none" spc="0">
                <a:solidFill>
                  <a:srgbClr val="FFFFFF"/>
                </a:solidFill>
                <a:latin typeface="Helvetica Neue Medium"/>
                <a:ea typeface="Helvetica Neue Medium"/>
                <a:cs typeface="Helvetica Neue Medium"/>
                <a:sym typeface="Helvetica Neue Medium"/>
              </a:defRPr>
            </a:pPr>
            <a:endParaRPr sz="1600"/>
          </a:p>
        </p:txBody>
      </p:sp>
      <p:pic>
        <p:nvPicPr>
          <p:cNvPr id="203" name="Image" descr="Image"/>
          <p:cNvPicPr>
            <a:picLocks noChangeAspect="1"/>
          </p:cNvPicPr>
          <p:nvPr/>
        </p:nvPicPr>
        <p:blipFill>
          <a:blip r:embed="rId2"/>
          <a:stretch>
            <a:fillRect/>
          </a:stretch>
        </p:blipFill>
        <p:spPr>
          <a:xfrm>
            <a:off x="4535238" y="2675462"/>
            <a:ext cx="3013647" cy="1507077"/>
          </a:xfrm>
          <a:prstGeom prst="rect">
            <a:avLst/>
          </a:prstGeom>
          <a:ln w="12700">
            <a:miter lim="400000"/>
          </a:ln>
        </p:spPr>
      </p:pic>
      <p:sp>
        <p:nvSpPr>
          <p:cNvPr id="2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9723501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1_FINAL">
    <p:bg>
      <p:bgPr>
        <a:solidFill>
          <a:srgbClr val="5A9175"/>
        </a:solidFill>
        <a:effectLst/>
      </p:bgPr>
    </p:bg>
    <p:spTree>
      <p:nvGrpSpPr>
        <p:cNvPr id="1" name=""/>
        <p:cNvGrpSpPr/>
        <p:nvPr/>
      </p:nvGrpSpPr>
      <p:grpSpPr>
        <a:xfrm>
          <a:off x="0" y="0"/>
          <a:ext cx="0" cy="0"/>
          <a:chOff x="0" y="0"/>
          <a:chExt cx="0" cy="0"/>
        </a:xfrm>
      </p:grpSpPr>
      <p:sp>
        <p:nvSpPr>
          <p:cNvPr id="211" name="Rectangle"/>
          <p:cNvSpPr/>
          <p:nvPr/>
        </p:nvSpPr>
        <p:spPr>
          <a:xfrm>
            <a:off x="125712" y="136373"/>
            <a:ext cx="11941983" cy="6585254"/>
          </a:xfrm>
          <a:prstGeom prst="rect">
            <a:avLst/>
          </a:prstGeom>
          <a:ln w="38100">
            <a:solidFill>
              <a:srgbClr val="FFF0DD"/>
            </a:solidFill>
            <a:miter lim="400000"/>
          </a:ln>
        </p:spPr>
        <p:txBody>
          <a:bodyPr lIns="25400" tIns="25400" rIns="25400" bIns="25400" anchor="ctr"/>
          <a:lstStyle/>
          <a:p>
            <a:pPr algn="ctr" defTabSz="412750">
              <a:lnSpc>
                <a:spcPct val="100000"/>
              </a:lnSpc>
              <a:defRPr sz="3200" cap="none" spc="0">
                <a:solidFill>
                  <a:srgbClr val="FFFFFF"/>
                </a:solidFill>
                <a:latin typeface="Helvetica Neue Medium"/>
                <a:ea typeface="Helvetica Neue Medium"/>
                <a:cs typeface="Helvetica Neue Medium"/>
                <a:sym typeface="Helvetica Neue Medium"/>
              </a:defRPr>
            </a:pPr>
            <a:endParaRPr sz="1600"/>
          </a:p>
        </p:txBody>
      </p:sp>
      <p:pic>
        <p:nvPicPr>
          <p:cNvPr id="212" name="Image" descr="Image"/>
          <p:cNvPicPr>
            <a:picLocks noChangeAspect="1"/>
          </p:cNvPicPr>
          <p:nvPr/>
        </p:nvPicPr>
        <p:blipFill>
          <a:blip r:embed="rId2"/>
          <a:stretch>
            <a:fillRect/>
          </a:stretch>
        </p:blipFill>
        <p:spPr>
          <a:xfrm>
            <a:off x="4535238" y="2675462"/>
            <a:ext cx="3013647" cy="1507077"/>
          </a:xfrm>
          <a:prstGeom prst="rect">
            <a:avLst/>
          </a:prstGeom>
          <a:ln w="12700">
            <a:miter lim="400000"/>
          </a:ln>
        </p:spPr>
      </p:pic>
      <p:sp>
        <p:nvSpPr>
          <p:cNvPr id="2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8090086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OPEN">
    <p:spTree>
      <p:nvGrpSpPr>
        <p:cNvPr id="1" name=""/>
        <p:cNvGrpSpPr/>
        <p:nvPr/>
      </p:nvGrpSpPr>
      <p:grpSpPr>
        <a:xfrm>
          <a:off x="0" y="0"/>
          <a:ext cx="0" cy="0"/>
          <a:chOff x="0" y="0"/>
          <a:chExt cx="0" cy="0"/>
        </a:xfrm>
      </p:grpSpPr>
      <p:sp>
        <p:nvSpPr>
          <p:cNvPr id="14" name="Image"/>
          <p:cNvSpPr>
            <a:spLocks noGrp="1"/>
          </p:cNvSpPr>
          <p:nvPr>
            <p:ph type="pic" idx="21"/>
          </p:nvPr>
        </p:nvSpPr>
        <p:spPr>
          <a:xfrm>
            <a:off x="131043" y="-2081082"/>
            <a:ext cx="6958281" cy="10472565"/>
          </a:xfrm>
          <a:prstGeom prst="rect">
            <a:avLst/>
          </a:prstGeom>
        </p:spPr>
        <p:txBody>
          <a:bodyPr lIns="91439" tIns="45719" rIns="91439" bIns="45719">
            <a:noAutofit/>
          </a:bodyPr>
          <a:lstStyle/>
          <a:p>
            <a:endParaRP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4302395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1_OPEN">
    <p:bg>
      <p:bgPr>
        <a:solidFill>
          <a:srgbClr val="E3A377"/>
        </a:solidFill>
        <a:effectLst/>
      </p:bgPr>
    </p:bg>
    <p:spTree>
      <p:nvGrpSpPr>
        <p:cNvPr id="1" name=""/>
        <p:cNvGrpSpPr/>
        <p:nvPr/>
      </p:nvGrpSpPr>
      <p:grpSpPr>
        <a:xfrm>
          <a:off x="0" y="0"/>
          <a:ext cx="0" cy="0"/>
          <a:chOff x="0" y="0"/>
          <a:chExt cx="0" cy="0"/>
        </a:xfrm>
      </p:grpSpPr>
      <p:sp>
        <p:nvSpPr>
          <p:cNvPr id="22" name="Image"/>
          <p:cNvSpPr>
            <a:spLocks noGrp="1"/>
          </p:cNvSpPr>
          <p:nvPr>
            <p:ph type="pic" idx="21"/>
          </p:nvPr>
        </p:nvSpPr>
        <p:spPr>
          <a:xfrm>
            <a:off x="131043" y="-2081082"/>
            <a:ext cx="6958281" cy="10472565"/>
          </a:xfrm>
          <a:prstGeom prst="rect">
            <a:avLst/>
          </a:prstGeom>
        </p:spPr>
        <p:txBody>
          <a:bodyPr lIns="91439" tIns="45719" rIns="91439" bIns="45719">
            <a:noAutofit/>
          </a:bodyPr>
          <a:lstStyle/>
          <a:p>
            <a:endParaRP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344429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SECTION">
    <p:spTree>
      <p:nvGrpSpPr>
        <p:cNvPr id="1" name=""/>
        <p:cNvGrpSpPr/>
        <p:nvPr/>
      </p:nvGrpSpPr>
      <p:grpSpPr>
        <a:xfrm>
          <a:off x="0" y="0"/>
          <a:ext cx="0" cy="0"/>
          <a:chOff x="0" y="0"/>
          <a:chExt cx="0" cy="0"/>
        </a:xfrm>
      </p:grpSpPr>
      <p:sp>
        <p:nvSpPr>
          <p:cNvPr id="30" name="Rectangle"/>
          <p:cNvSpPr/>
          <p:nvPr/>
        </p:nvSpPr>
        <p:spPr>
          <a:xfrm>
            <a:off x="125712" y="136373"/>
            <a:ext cx="11941983" cy="6585254"/>
          </a:xfrm>
          <a:prstGeom prst="rect">
            <a:avLst/>
          </a:prstGeom>
          <a:ln w="38100">
            <a:solidFill>
              <a:srgbClr val="000000"/>
            </a:solidFill>
            <a:miter lim="400000"/>
          </a:ln>
        </p:spPr>
        <p:txBody>
          <a:bodyPr lIns="25400" tIns="25400" rIns="25400" bIns="25400" anchor="ctr"/>
          <a:lstStyle/>
          <a:p>
            <a:pPr algn="ctr" defTabSz="412750">
              <a:lnSpc>
                <a:spcPct val="100000"/>
              </a:lnSpc>
              <a:defRPr sz="3200" cap="none" spc="0">
                <a:solidFill>
                  <a:srgbClr val="FFFFFF"/>
                </a:solidFill>
                <a:latin typeface="Helvetica Neue Medium"/>
                <a:ea typeface="Helvetica Neue Medium"/>
                <a:cs typeface="Helvetica Neue Medium"/>
                <a:sym typeface="Helvetica Neue Medium"/>
              </a:defRPr>
            </a:pPr>
            <a:endParaRPr sz="1600"/>
          </a:p>
        </p:txBody>
      </p:sp>
      <p:sp>
        <p:nvSpPr>
          <p:cNvPr id="31" name="Your journey begins here"/>
          <p:cNvSpPr txBox="1">
            <a:spLocks noGrp="1"/>
          </p:cNvSpPr>
          <p:nvPr>
            <p:ph type="body" sz="quarter" idx="21"/>
          </p:nvPr>
        </p:nvSpPr>
        <p:spPr>
          <a:xfrm>
            <a:off x="216139" y="6285021"/>
            <a:ext cx="6425723" cy="331886"/>
          </a:xfrm>
          <a:prstGeom prst="rect">
            <a:avLst/>
          </a:prstGeom>
        </p:spPr>
        <p:txBody>
          <a:bodyPr anchor="ctr">
            <a:spAutoFit/>
          </a:bodyPr>
          <a:lstStyle>
            <a:lvl1pPr marL="0" indent="0" defTabSz="457177">
              <a:lnSpc>
                <a:spcPct val="70000"/>
              </a:lnSpc>
              <a:spcBef>
                <a:spcPts val="0"/>
              </a:spcBef>
              <a:buSzTx/>
              <a:buNone/>
              <a:defRPr sz="2000" cap="all" spc="-39">
                <a:solidFill>
                  <a:srgbClr val="000000"/>
                </a:solidFill>
                <a:latin typeface="Fabrikat Mono Regular"/>
                <a:ea typeface="Fabrikat Mono Regular"/>
                <a:cs typeface="Fabrikat Mono Regular"/>
                <a:sym typeface="Fabrikat Mono Regular"/>
              </a:defRPr>
            </a:lvl1pPr>
          </a:lstStyle>
          <a:p>
            <a:r>
              <a:t>Your journey begins here</a:t>
            </a:r>
          </a:p>
        </p:txBody>
      </p:sp>
      <p:pic>
        <p:nvPicPr>
          <p:cNvPr id="32" name="Image" descr="Image"/>
          <p:cNvPicPr>
            <a:picLocks noChangeAspect="1"/>
          </p:cNvPicPr>
          <p:nvPr/>
        </p:nvPicPr>
        <p:blipFill>
          <a:blip r:embed="rId2"/>
          <a:stretch>
            <a:fillRect/>
          </a:stretch>
        </p:blipFill>
        <p:spPr>
          <a:xfrm>
            <a:off x="10440529" y="406732"/>
            <a:ext cx="1397249" cy="698742"/>
          </a:xfrm>
          <a:prstGeom prst="rect">
            <a:avLst/>
          </a:prstGeom>
          <a:ln w="12700">
            <a:miter lim="400000"/>
          </a:ln>
        </p:spPr>
      </p:pic>
      <p:sp>
        <p:nvSpPr>
          <p:cNvPr id="33" name="TITLE EXAMPLE HERE"/>
          <p:cNvSpPr txBox="1">
            <a:spLocks noGrp="1"/>
          </p:cNvSpPr>
          <p:nvPr>
            <p:ph type="body" sz="half" idx="22"/>
          </p:nvPr>
        </p:nvSpPr>
        <p:spPr>
          <a:xfrm>
            <a:off x="228124" y="40652"/>
            <a:ext cx="6816491" cy="4943918"/>
          </a:xfrm>
          <a:prstGeom prst="rect">
            <a:avLst/>
          </a:prstGeom>
        </p:spPr>
        <p:txBody>
          <a:bodyPr>
            <a:spAutoFit/>
          </a:bodyPr>
          <a:lstStyle>
            <a:lvl1pPr marL="0" indent="0">
              <a:buSzTx/>
              <a:buNone/>
              <a:defRPr>
                <a:solidFill>
                  <a:srgbClr val="000000"/>
                </a:solidFill>
              </a:defRPr>
            </a:lvl1pPr>
          </a:lstStyle>
          <a:p>
            <a:r>
              <a:t>TITLE EXAMPLE HERE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1191447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1_SECTION">
    <p:bg>
      <p:bgPr>
        <a:solidFill>
          <a:srgbClr val="EEA06F"/>
        </a:solidFill>
        <a:effectLst/>
      </p:bgPr>
    </p:bg>
    <p:spTree>
      <p:nvGrpSpPr>
        <p:cNvPr id="1" name=""/>
        <p:cNvGrpSpPr/>
        <p:nvPr/>
      </p:nvGrpSpPr>
      <p:grpSpPr>
        <a:xfrm>
          <a:off x="0" y="0"/>
          <a:ext cx="0" cy="0"/>
          <a:chOff x="0" y="0"/>
          <a:chExt cx="0" cy="0"/>
        </a:xfrm>
      </p:grpSpPr>
      <p:sp>
        <p:nvSpPr>
          <p:cNvPr id="41" name="Rectangle"/>
          <p:cNvSpPr/>
          <p:nvPr/>
        </p:nvSpPr>
        <p:spPr>
          <a:xfrm>
            <a:off x="125712" y="136373"/>
            <a:ext cx="11941983" cy="6585254"/>
          </a:xfrm>
          <a:prstGeom prst="rect">
            <a:avLst/>
          </a:prstGeom>
          <a:ln w="38100">
            <a:solidFill>
              <a:srgbClr val="000000"/>
            </a:solidFill>
            <a:miter lim="400000"/>
          </a:ln>
        </p:spPr>
        <p:txBody>
          <a:bodyPr lIns="25400" tIns="25400" rIns="25400" bIns="25400" anchor="ctr"/>
          <a:lstStyle/>
          <a:p>
            <a:pPr algn="ctr" defTabSz="412750">
              <a:lnSpc>
                <a:spcPct val="100000"/>
              </a:lnSpc>
              <a:defRPr sz="3200" cap="none" spc="0">
                <a:solidFill>
                  <a:srgbClr val="FFFFFF"/>
                </a:solidFill>
                <a:latin typeface="Helvetica Neue Medium"/>
                <a:ea typeface="Helvetica Neue Medium"/>
                <a:cs typeface="Helvetica Neue Medium"/>
                <a:sym typeface="Helvetica Neue Medium"/>
              </a:defRPr>
            </a:pPr>
            <a:endParaRPr sz="1600"/>
          </a:p>
        </p:txBody>
      </p:sp>
      <p:sp>
        <p:nvSpPr>
          <p:cNvPr id="42" name="Your journey begins here"/>
          <p:cNvSpPr txBox="1">
            <a:spLocks noGrp="1"/>
          </p:cNvSpPr>
          <p:nvPr>
            <p:ph type="body" sz="quarter" idx="21"/>
          </p:nvPr>
        </p:nvSpPr>
        <p:spPr>
          <a:xfrm>
            <a:off x="216139" y="6285021"/>
            <a:ext cx="6425723" cy="331886"/>
          </a:xfrm>
          <a:prstGeom prst="rect">
            <a:avLst/>
          </a:prstGeom>
        </p:spPr>
        <p:txBody>
          <a:bodyPr anchor="ctr">
            <a:spAutoFit/>
          </a:bodyPr>
          <a:lstStyle>
            <a:lvl1pPr marL="0" indent="0" defTabSz="457177">
              <a:lnSpc>
                <a:spcPct val="70000"/>
              </a:lnSpc>
              <a:spcBef>
                <a:spcPts val="0"/>
              </a:spcBef>
              <a:buSzTx/>
              <a:buNone/>
              <a:defRPr sz="2000" cap="all" spc="-39">
                <a:solidFill>
                  <a:srgbClr val="000000"/>
                </a:solidFill>
                <a:latin typeface="Fabrikat Mono Regular"/>
                <a:ea typeface="Fabrikat Mono Regular"/>
                <a:cs typeface="Fabrikat Mono Regular"/>
                <a:sym typeface="Fabrikat Mono Regular"/>
              </a:defRPr>
            </a:lvl1pPr>
          </a:lstStyle>
          <a:p>
            <a:r>
              <a:t>Your journey begins here</a:t>
            </a:r>
          </a:p>
        </p:txBody>
      </p:sp>
      <p:pic>
        <p:nvPicPr>
          <p:cNvPr id="43" name="Image" descr="Image"/>
          <p:cNvPicPr>
            <a:picLocks noChangeAspect="1"/>
          </p:cNvPicPr>
          <p:nvPr/>
        </p:nvPicPr>
        <p:blipFill>
          <a:blip r:embed="rId2"/>
          <a:stretch>
            <a:fillRect/>
          </a:stretch>
        </p:blipFill>
        <p:spPr>
          <a:xfrm>
            <a:off x="10440529" y="406732"/>
            <a:ext cx="1397249" cy="698742"/>
          </a:xfrm>
          <a:prstGeom prst="rect">
            <a:avLst/>
          </a:prstGeom>
          <a:ln w="12700">
            <a:miter lim="400000"/>
          </a:ln>
        </p:spPr>
      </p:pic>
      <p:sp>
        <p:nvSpPr>
          <p:cNvPr id="44" name="TITLE EXAMPLE HERE"/>
          <p:cNvSpPr txBox="1">
            <a:spLocks noGrp="1"/>
          </p:cNvSpPr>
          <p:nvPr>
            <p:ph type="body" sz="half" idx="22"/>
          </p:nvPr>
        </p:nvSpPr>
        <p:spPr>
          <a:xfrm>
            <a:off x="228124" y="40652"/>
            <a:ext cx="6816491" cy="4943918"/>
          </a:xfrm>
          <a:prstGeom prst="rect">
            <a:avLst/>
          </a:prstGeom>
        </p:spPr>
        <p:txBody>
          <a:bodyPr>
            <a:spAutoFit/>
          </a:bodyPr>
          <a:lstStyle>
            <a:lvl1pPr marL="0" indent="0">
              <a:buSzTx/>
              <a:buNone/>
              <a:defRPr>
                <a:solidFill>
                  <a:srgbClr val="000000"/>
                </a:solidFill>
              </a:defRPr>
            </a:lvl1pPr>
          </a:lstStyle>
          <a:p>
            <a:r>
              <a:t>TITLE EXAMPLE HERE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8383289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SUB SECTION">
    <p:bg>
      <p:bgPr>
        <a:solidFill>
          <a:srgbClr val="364BB5"/>
        </a:solidFill>
        <a:effectLst/>
      </p:bgPr>
    </p:bg>
    <p:spTree>
      <p:nvGrpSpPr>
        <p:cNvPr id="1" name=""/>
        <p:cNvGrpSpPr/>
        <p:nvPr/>
      </p:nvGrpSpPr>
      <p:grpSpPr>
        <a:xfrm>
          <a:off x="0" y="0"/>
          <a:ext cx="0" cy="0"/>
          <a:chOff x="0" y="0"/>
          <a:chExt cx="0" cy="0"/>
        </a:xfrm>
      </p:grpSpPr>
      <p:sp>
        <p:nvSpPr>
          <p:cNvPr id="52" name="Rectangle"/>
          <p:cNvSpPr/>
          <p:nvPr/>
        </p:nvSpPr>
        <p:spPr>
          <a:xfrm>
            <a:off x="124305" y="3836643"/>
            <a:ext cx="8515934" cy="2884984"/>
          </a:xfrm>
          <a:prstGeom prst="rect">
            <a:avLst/>
          </a:prstGeom>
          <a:ln w="38100">
            <a:solidFill>
              <a:srgbClr val="FFF0DD"/>
            </a:solidFill>
            <a:miter lim="400000"/>
          </a:ln>
        </p:spPr>
        <p:txBody>
          <a:bodyPr lIns="25400" tIns="25400" rIns="25400" bIns="25400" anchor="ctr"/>
          <a:lstStyle/>
          <a:p>
            <a:pPr algn="ctr" defTabSz="412750">
              <a:lnSpc>
                <a:spcPct val="100000"/>
              </a:lnSpc>
              <a:defRPr sz="3200" cap="none" spc="0">
                <a:solidFill>
                  <a:srgbClr val="FFFFFF"/>
                </a:solidFill>
                <a:latin typeface="Helvetica Neue Medium"/>
                <a:ea typeface="Helvetica Neue Medium"/>
                <a:cs typeface="Helvetica Neue Medium"/>
                <a:sym typeface="Helvetica Neue Medium"/>
              </a:defRPr>
            </a:pPr>
            <a:endParaRPr sz="1600"/>
          </a:p>
        </p:txBody>
      </p:sp>
      <p:sp>
        <p:nvSpPr>
          <p:cNvPr id="53" name="Rectangle"/>
          <p:cNvSpPr/>
          <p:nvPr/>
        </p:nvSpPr>
        <p:spPr>
          <a:xfrm>
            <a:off x="8642521" y="3836643"/>
            <a:ext cx="3422247" cy="2884984"/>
          </a:xfrm>
          <a:prstGeom prst="rect">
            <a:avLst/>
          </a:prstGeom>
          <a:ln w="38100">
            <a:solidFill>
              <a:srgbClr val="FFF0DD"/>
            </a:solidFill>
            <a:miter lim="400000"/>
          </a:ln>
        </p:spPr>
        <p:txBody>
          <a:bodyPr lIns="25400" tIns="25400" rIns="25400" bIns="25400" anchor="ctr"/>
          <a:lstStyle/>
          <a:p>
            <a:pPr algn="ctr" defTabSz="412750">
              <a:lnSpc>
                <a:spcPct val="100000"/>
              </a:lnSpc>
              <a:defRPr sz="3200" cap="none" spc="0">
                <a:solidFill>
                  <a:srgbClr val="FFFFFF"/>
                </a:solidFill>
                <a:latin typeface="Helvetica Neue Medium"/>
                <a:ea typeface="Helvetica Neue Medium"/>
                <a:cs typeface="Helvetica Neue Medium"/>
                <a:sym typeface="Helvetica Neue Medium"/>
              </a:defRPr>
            </a:pPr>
            <a:endParaRPr sz="1600"/>
          </a:p>
        </p:txBody>
      </p:sp>
      <p:sp>
        <p:nvSpPr>
          <p:cNvPr id="54" name="Rectangle"/>
          <p:cNvSpPr/>
          <p:nvPr/>
        </p:nvSpPr>
        <p:spPr>
          <a:xfrm>
            <a:off x="125712" y="136373"/>
            <a:ext cx="11941983" cy="3696990"/>
          </a:xfrm>
          <a:prstGeom prst="rect">
            <a:avLst/>
          </a:prstGeom>
          <a:ln w="38100">
            <a:solidFill>
              <a:srgbClr val="FFF0DD"/>
            </a:solidFill>
            <a:miter lim="400000"/>
          </a:ln>
        </p:spPr>
        <p:txBody>
          <a:bodyPr lIns="25400" tIns="25400" rIns="25400" bIns="25400" anchor="ctr"/>
          <a:lstStyle/>
          <a:p>
            <a:pPr algn="ctr" defTabSz="412750">
              <a:lnSpc>
                <a:spcPct val="100000"/>
              </a:lnSpc>
              <a:defRPr sz="3200" cap="none" spc="0">
                <a:solidFill>
                  <a:srgbClr val="FFFFFF"/>
                </a:solidFill>
                <a:latin typeface="Helvetica Neue Medium"/>
                <a:ea typeface="Helvetica Neue Medium"/>
                <a:cs typeface="Helvetica Neue Medium"/>
                <a:sym typeface="Helvetica Neue Medium"/>
              </a:defRPr>
            </a:pPr>
            <a:endParaRPr sz="1600"/>
          </a:p>
        </p:txBody>
      </p:sp>
      <p:sp>
        <p:nvSpPr>
          <p:cNvPr id="55" name="TITLE EXAMPLE HERE"/>
          <p:cNvSpPr txBox="1">
            <a:spLocks noGrp="1"/>
          </p:cNvSpPr>
          <p:nvPr>
            <p:ph type="body" sz="half" idx="21"/>
          </p:nvPr>
        </p:nvSpPr>
        <p:spPr>
          <a:xfrm>
            <a:off x="228124" y="40652"/>
            <a:ext cx="6816491" cy="4943918"/>
          </a:xfrm>
          <a:prstGeom prst="rect">
            <a:avLst/>
          </a:prstGeom>
        </p:spPr>
        <p:txBody>
          <a:bodyPr>
            <a:spAutoFit/>
          </a:bodyPr>
          <a:lstStyle>
            <a:lvl1pPr marL="0" indent="0">
              <a:buSzTx/>
              <a:buNone/>
            </a:lvl1pPr>
          </a:lstStyle>
          <a:p>
            <a:r>
              <a:t>TITLE EXAMPLE HERE</a:t>
            </a:r>
          </a:p>
        </p:txBody>
      </p:sp>
      <p:sp>
        <p:nvSpPr>
          <p:cNvPr id="56" name="Image"/>
          <p:cNvSpPr>
            <a:spLocks noGrp="1"/>
          </p:cNvSpPr>
          <p:nvPr>
            <p:ph type="pic" sz="half" idx="22"/>
          </p:nvPr>
        </p:nvSpPr>
        <p:spPr>
          <a:xfrm>
            <a:off x="8703494" y="2665795"/>
            <a:ext cx="3384585" cy="5093971"/>
          </a:xfrm>
          <a:prstGeom prst="rect">
            <a:avLst/>
          </a:prstGeom>
        </p:spPr>
        <p:txBody>
          <a:bodyPr lIns="91439" tIns="45719" rIns="91439" bIns="45719">
            <a:noAutofit/>
          </a:bodyPr>
          <a:lstStyle/>
          <a:p>
            <a:endParaRPr/>
          </a:p>
        </p:txBody>
      </p:sp>
      <p:sp>
        <p:nvSpPr>
          <p:cNvPr id="57" name="Lorem ipsum dolor sit amet, consectetur adipiscing elit. Praesent consectetur lectus nec ullamcorper commodo. Fusce id blandit dui."/>
          <p:cNvSpPr txBox="1">
            <a:spLocks noGrp="1"/>
          </p:cNvSpPr>
          <p:nvPr>
            <p:ph type="body" sz="quarter" idx="23"/>
          </p:nvPr>
        </p:nvSpPr>
        <p:spPr>
          <a:xfrm>
            <a:off x="293738" y="6297172"/>
            <a:ext cx="3746865" cy="277133"/>
          </a:xfrm>
          <a:prstGeom prst="rect">
            <a:avLst/>
          </a:prstGeom>
        </p:spPr>
        <p:txBody>
          <a:bodyPr lIns="45719" tIns="45719" rIns="45719" bIns="45719">
            <a:noAutofit/>
          </a:bodyPr>
          <a:lstStyle>
            <a:lvl1pPr marL="0" indent="0" defTabSz="457177">
              <a:lnSpc>
                <a:spcPct val="120000"/>
              </a:lnSpc>
              <a:spcBef>
                <a:spcPts val="0"/>
              </a:spcBef>
              <a:buSzTx/>
              <a:buNone/>
              <a:defRPr sz="750" cap="all" spc="-14">
                <a:solidFill>
                  <a:srgbClr val="FCF0DF"/>
                </a:solidFill>
                <a:latin typeface="Fabrikat Mono Bold"/>
                <a:ea typeface="Fabrikat Mono Bold"/>
                <a:cs typeface="Fabrikat Mono Bold"/>
                <a:sym typeface="Fabrikat Mono Bold"/>
              </a:defRPr>
            </a:lvl1pPr>
          </a:lstStyle>
          <a:p>
            <a:r>
              <a:t>Lorem ipsum dolor sit amet, consectetur adipiscing elit. Praesent consectetur lectus nec ullamcorper commodo. Fusce id blandit dui.</a:t>
            </a:r>
          </a:p>
        </p:txBody>
      </p:sp>
      <p:pic>
        <p:nvPicPr>
          <p:cNvPr id="58" name="Image" descr="Image"/>
          <p:cNvPicPr>
            <a:picLocks noChangeAspect="1"/>
          </p:cNvPicPr>
          <p:nvPr/>
        </p:nvPicPr>
        <p:blipFill>
          <a:blip r:embed="rId2"/>
          <a:stretch>
            <a:fillRect/>
          </a:stretch>
        </p:blipFill>
        <p:spPr>
          <a:xfrm>
            <a:off x="10975736" y="203119"/>
            <a:ext cx="1016001" cy="1016001"/>
          </a:xfrm>
          <a:prstGeom prst="rect">
            <a:avLst/>
          </a:prstGeom>
          <a:ln w="12700">
            <a:miter lim="400000"/>
          </a:ln>
        </p:spPr>
      </p:pic>
      <p:sp>
        <p:nvSpPr>
          <p:cNvPr id="59" name="TITLE EXAMPLE HERE"/>
          <p:cNvSpPr txBox="1">
            <a:spLocks noGrp="1"/>
          </p:cNvSpPr>
          <p:nvPr>
            <p:ph type="body" sz="quarter" idx="24"/>
          </p:nvPr>
        </p:nvSpPr>
        <p:spPr>
          <a:xfrm>
            <a:off x="274359" y="5858261"/>
            <a:ext cx="3820515" cy="481157"/>
          </a:xfrm>
          <a:prstGeom prst="rect">
            <a:avLst/>
          </a:prstGeom>
        </p:spPr>
        <p:txBody>
          <a:bodyPr>
            <a:spAutoFit/>
          </a:bodyPr>
          <a:lstStyle>
            <a:lvl1pPr marL="0" indent="0">
              <a:buSzTx/>
              <a:buNone/>
              <a:defRPr sz="3000" cap="all">
                <a:latin typeface="Montefiore Pro Bold"/>
                <a:ea typeface="Montefiore Pro Bold"/>
                <a:cs typeface="Montefiore Pro Bold"/>
                <a:sym typeface="Montefiore Pro Bold"/>
              </a:defRPr>
            </a:lvl1pPr>
          </a:lstStyle>
          <a:p>
            <a:r>
              <a:t>TITLE EXAMPLE HERE</a:t>
            </a:r>
          </a:p>
        </p:txBody>
      </p:sp>
      <p:sp>
        <p:nvSpPr>
          <p:cNvPr id="60" name="Lorem ipsum dolor sit amet, consectetur adipiscing elit. Praesent consectetur lectus nec ullamcorper commodo. Fusce id blandit dui."/>
          <p:cNvSpPr txBox="1">
            <a:spLocks noGrp="1"/>
          </p:cNvSpPr>
          <p:nvPr>
            <p:ph type="body" sz="quarter" idx="25"/>
          </p:nvPr>
        </p:nvSpPr>
        <p:spPr>
          <a:xfrm>
            <a:off x="293738" y="4396930"/>
            <a:ext cx="3746865" cy="277133"/>
          </a:xfrm>
          <a:prstGeom prst="rect">
            <a:avLst/>
          </a:prstGeom>
        </p:spPr>
        <p:txBody>
          <a:bodyPr lIns="45719" tIns="45719" rIns="45719" bIns="45719">
            <a:noAutofit/>
          </a:bodyPr>
          <a:lstStyle>
            <a:lvl1pPr marL="0" indent="0" defTabSz="457177">
              <a:lnSpc>
                <a:spcPct val="120000"/>
              </a:lnSpc>
              <a:spcBef>
                <a:spcPts val="0"/>
              </a:spcBef>
              <a:buSzTx/>
              <a:buNone/>
              <a:defRPr sz="750" cap="all" spc="-14">
                <a:solidFill>
                  <a:srgbClr val="FCF0DF"/>
                </a:solidFill>
                <a:latin typeface="Fabrikat Mono Bold"/>
                <a:ea typeface="Fabrikat Mono Bold"/>
                <a:cs typeface="Fabrikat Mono Bold"/>
                <a:sym typeface="Fabrikat Mono Bold"/>
              </a:defRPr>
            </a:lvl1pPr>
          </a:lstStyle>
          <a:p>
            <a:r>
              <a:t>Lorem ipsum dolor sit amet, consectetur adipiscing elit. Praesent consectetur lectus nec ullamcorper commodo. Fusce id blandit dui.</a:t>
            </a:r>
          </a:p>
        </p:txBody>
      </p:sp>
      <p:sp>
        <p:nvSpPr>
          <p:cNvPr id="61" name="TITLE EXAMPLE HERE"/>
          <p:cNvSpPr txBox="1">
            <a:spLocks noGrp="1"/>
          </p:cNvSpPr>
          <p:nvPr>
            <p:ph type="body" sz="quarter" idx="26"/>
          </p:nvPr>
        </p:nvSpPr>
        <p:spPr>
          <a:xfrm>
            <a:off x="274359" y="3938969"/>
            <a:ext cx="3820515" cy="481157"/>
          </a:xfrm>
          <a:prstGeom prst="rect">
            <a:avLst/>
          </a:prstGeom>
        </p:spPr>
        <p:txBody>
          <a:bodyPr>
            <a:spAutoFit/>
          </a:bodyPr>
          <a:lstStyle>
            <a:lvl1pPr marL="0" indent="0">
              <a:buSzTx/>
              <a:buNone/>
              <a:defRPr sz="3000" cap="all">
                <a:latin typeface="Montefiore Pro Bold"/>
                <a:ea typeface="Montefiore Pro Bold"/>
                <a:cs typeface="Montefiore Pro Bold"/>
                <a:sym typeface="Montefiore Pro Bold"/>
              </a:defRPr>
            </a:lvl1pPr>
          </a:lstStyle>
          <a:p>
            <a:r>
              <a:t>TITLE EXAMPLE HERE</a:t>
            </a:r>
          </a:p>
        </p:txBody>
      </p:sp>
      <p:sp>
        <p:nvSpPr>
          <p:cNvPr id="62" name="Lorem ipsum dolor sit amet, consectetur adipiscing elit. Praesent consectetur lectus nec ullamcorper commodo. Fusce id blandit dui."/>
          <p:cNvSpPr txBox="1">
            <a:spLocks noGrp="1"/>
          </p:cNvSpPr>
          <p:nvPr>
            <p:ph type="body" sz="quarter" idx="27"/>
          </p:nvPr>
        </p:nvSpPr>
        <p:spPr>
          <a:xfrm>
            <a:off x="293738" y="5324352"/>
            <a:ext cx="3746865" cy="277133"/>
          </a:xfrm>
          <a:prstGeom prst="rect">
            <a:avLst/>
          </a:prstGeom>
        </p:spPr>
        <p:txBody>
          <a:bodyPr lIns="45719" tIns="45719" rIns="45719" bIns="45719">
            <a:noAutofit/>
          </a:bodyPr>
          <a:lstStyle>
            <a:lvl1pPr marL="0" indent="0" defTabSz="457177">
              <a:lnSpc>
                <a:spcPct val="120000"/>
              </a:lnSpc>
              <a:spcBef>
                <a:spcPts val="0"/>
              </a:spcBef>
              <a:buSzTx/>
              <a:buNone/>
              <a:defRPr sz="750" cap="all" spc="-14">
                <a:solidFill>
                  <a:srgbClr val="FCF0DF"/>
                </a:solidFill>
                <a:latin typeface="Fabrikat Mono Bold"/>
                <a:ea typeface="Fabrikat Mono Bold"/>
                <a:cs typeface="Fabrikat Mono Bold"/>
                <a:sym typeface="Fabrikat Mono Bold"/>
              </a:defRPr>
            </a:lvl1pPr>
          </a:lstStyle>
          <a:p>
            <a:r>
              <a:t>Lorem ipsum dolor sit amet, consectetur adipiscing elit. Praesent consectetur lectus nec ullamcorper commodo. Fusce id blandit dui.</a:t>
            </a:r>
          </a:p>
        </p:txBody>
      </p:sp>
      <p:sp>
        <p:nvSpPr>
          <p:cNvPr id="63" name="TITLE EXAMPLE HERE"/>
          <p:cNvSpPr txBox="1">
            <a:spLocks noGrp="1"/>
          </p:cNvSpPr>
          <p:nvPr>
            <p:ph type="body" sz="quarter" idx="28"/>
          </p:nvPr>
        </p:nvSpPr>
        <p:spPr>
          <a:xfrm>
            <a:off x="274359" y="4885441"/>
            <a:ext cx="3820515" cy="481157"/>
          </a:xfrm>
          <a:prstGeom prst="rect">
            <a:avLst/>
          </a:prstGeom>
        </p:spPr>
        <p:txBody>
          <a:bodyPr>
            <a:spAutoFit/>
          </a:bodyPr>
          <a:lstStyle>
            <a:lvl1pPr marL="0" indent="0">
              <a:buSzTx/>
              <a:buNone/>
              <a:defRPr sz="3000" cap="all">
                <a:latin typeface="Montefiore Pro Bold"/>
                <a:ea typeface="Montefiore Pro Bold"/>
                <a:cs typeface="Montefiore Pro Bold"/>
                <a:sym typeface="Montefiore Pro Bold"/>
              </a:defRPr>
            </a:lvl1pPr>
          </a:lstStyle>
          <a:p>
            <a:r>
              <a:t>TITLE EXAMPLE HERE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9685933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2E481-E5BE-F10B-9B26-E341097CDD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CD5AEF-A0BA-8612-F206-E9E285D310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BBB68A-C262-B47B-1A0E-5FE9A4F9CC99}"/>
              </a:ext>
            </a:extLst>
          </p:cNvPr>
          <p:cNvSpPr>
            <a:spLocks noGrp="1"/>
          </p:cNvSpPr>
          <p:nvPr>
            <p:ph type="dt" sz="half" idx="10"/>
          </p:nvPr>
        </p:nvSpPr>
        <p:spPr/>
        <p:txBody>
          <a:bodyPr/>
          <a:lstStyle/>
          <a:p>
            <a:fld id="{E3609D71-BEDE-4351-972B-239C7C441E41}" type="datetime1">
              <a:rPr lang="en-US" smtClean="0"/>
              <a:t>10/28/2024</a:t>
            </a:fld>
            <a:endParaRPr lang="en-US"/>
          </a:p>
        </p:txBody>
      </p:sp>
      <p:sp>
        <p:nvSpPr>
          <p:cNvPr id="5" name="Footer Placeholder 4">
            <a:extLst>
              <a:ext uri="{FF2B5EF4-FFF2-40B4-BE49-F238E27FC236}">
                <a16:creationId xmlns:a16="http://schemas.microsoft.com/office/drawing/2014/main" id="{E98627B6-0E8A-CE2B-CB09-54664B9FD9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8D73B-F8BF-8F95-514B-F591788600B4}"/>
              </a:ext>
            </a:extLst>
          </p:cNvPr>
          <p:cNvSpPr>
            <a:spLocks noGrp="1"/>
          </p:cNvSpPr>
          <p:nvPr>
            <p:ph type="sldNum" sz="quarter" idx="12"/>
          </p:nvPr>
        </p:nvSpPr>
        <p:spPr/>
        <p:txBody>
          <a:bodyPr/>
          <a:lstStyle/>
          <a:p>
            <a:fld id="{77559A87-F00F-48E1-9662-9149CAC209E1}" type="slidenum">
              <a:rPr lang="en-US" smtClean="0"/>
              <a:t>‹#›</a:t>
            </a:fld>
            <a:endParaRPr lang="en-US"/>
          </a:p>
        </p:txBody>
      </p:sp>
    </p:spTree>
    <p:extLst>
      <p:ext uri="{BB962C8B-B14F-4D97-AF65-F5344CB8AC3E}">
        <p14:creationId xmlns:p14="http://schemas.microsoft.com/office/powerpoint/2010/main" val="13949659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1_SUB SECTION">
    <p:bg>
      <p:bgPr>
        <a:solidFill>
          <a:srgbClr val="419270"/>
        </a:solidFill>
        <a:effectLst/>
      </p:bgPr>
    </p:bg>
    <p:spTree>
      <p:nvGrpSpPr>
        <p:cNvPr id="1" name=""/>
        <p:cNvGrpSpPr/>
        <p:nvPr/>
      </p:nvGrpSpPr>
      <p:grpSpPr>
        <a:xfrm>
          <a:off x="0" y="0"/>
          <a:ext cx="0" cy="0"/>
          <a:chOff x="0" y="0"/>
          <a:chExt cx="0" cy="0"/>
        </a:xfrm>
      </p:grpSpPr>
      <p:sp>
        <p:nvSpPr>
          <p:cNvPr id="71" name="Rectangle"/>
          <p:cNvSpPr/>
          <p:nvPr/>
        </p:nvSpPr>
        <p:spPr>
          <a:xfrm>
            <a:off x="124305" y="136373"/>
            <a:ext cx="3462618" cy="6585254"/>
          </a:xfrm>
          <a:prstGeom prst="rect">
            <a:avLst/>
          </a:prstGeom>
          <a:ln w="38100">
            <a:solidFill>
              <a:srgbClr val="FFF0DD"/>
            </a:solidFill>
            <a:miter lim="400000"/>
          </a:ln>
        </p:spPr>
        <p:txBody>
          <a:bodyPr lIns="25400" tIns="25400" rIns="25400" bIns="25400" anchor="ctr"/>
          <a:lstStyle/>
          <a:p>
            <a:pPr algn="ctr" defTabSz="412750">
              <a:lnSpc>
                <a:spcPct val="100000"/>
              </a:lnSpc>
              <a:defRPr sz="3200" cap="none" spc="0">
                <a:solidFill>
                  <a:srgbClr val="FFFFFF"/>
                </a:solidFill>
                <a:latin typeface="Helvetica Neue Medium"/>
                <a:ea typeface="Helvetica Neue Medium"/>
                <a:cs typeface="Helvetica Neue Medium"/>
                <a:sym typeface="Helvetica Neue Medium"/>
              </a:defRPr>
            </a:pPr>
            <a:endParaRPr sz="1600"/>
          </a:p>
        </p:txBody>
      </p:sp>
      <p:sp>
        <p:nvSpPr>
          <p:cNvPr id="72" name="Rectangle"/>
          <p:cNvSpPr/>
          <p:nvPr/>
        </p:nvSpPr>
        <p:spPr>
          <a:xfrm>
            <a:off x="3583357" y="3836643"/>
            <a:ext cx="8481411" cy="2884984"/>
          </a:xfrm>
          <a:prstGeom prst="rect">
            <a:avLst/>
          </a:prstGeom>
          <a:ln w="38100">
            <a:solidFill>
              <a:srgbClr val="FFF0DD"/>
            </a:solidFill>
            <a:miter lim="400000"/>
          </a:ln>
        </p:spPr>
        <p:txBody>
          <a:bodyPr lIns="25400" tIns="25400" rIns="25400" bIns="25400" anchor="ctr"/>
          <a:lstStyle/>
          <a:p>
            <a:pPr algn="ctr" defTabSz="412750">
              <a:lnSpc>
                <a:spcPct val="100000"/>
              </a:lnSpc>
              <a:defRPr sz="3200" cap="none" spc="0">
                <a:solidFill>
                  <a:srgbClr val="FFFFFF"/>
                </a:solidFill>
                <a:latin typeface="Helvetica Neue Medium"/>
                <a:ea typeface="Helvetica Neue Medium"/>
                <a:cs typeface="Helvetica Neue Medium"/>
                <a:sym typeface="Helvetica Neue Medium"/>
              </a:defRPr>
            </a:pPr>
            <a:endParaRPr sz="1600"/>
          </a:p>
        </p:txBody>
      </p:sp>
      <p:sp>
        <p:nvSpPr>
          <p:cNvPr id="73" name="Rectangle"/>
          <p:cNvSpPr/>
          <p:nvPr/>
        </p:nvSpPr>
        <p:spPr>
          <a:xfrm>
            <a:off x="125712" y="136373"/>
            <a:ext cx="11941983" cy="3696990"/>
          </a:xfrm>
          <a:prstGeom prst="rect">
            <a:avLst/>
          </a:prstGeom>
          <a:ln w="38100">
            <a:solidFill>
              <a:srgbClr val="FFF0DD"/>
            </a:solidFill>
            <a:miter lim="400000"/>
          </a:ln>
        </p:spPr>
        <p:txBody>
          <a:bodyPr lIns="25400" tIns="25400" rIns="25400" bIns="25400" anchor="ctr"/>
          <a:lstStyle/>
          <a:p>
            <a:pPr algn="ctr" defTabSz="412750">
              <a:lnSpc>
                <a:spcPct val="100000"/>
              </a:lnSpc>
              <a:defRPr sz="3200" cap="none" spc="0">
                <a:solidFill>
                  <a:srgbClr val="FFFFFF"/>
                </a:solidFill>
                <a:latin typeface="Helvetica Neue Medium"/>
                <a:ea typeface="Helvetica Neue Medium"/>
                <a:cs typeface="Helvetica Neue Medium"/>
                <a:sym typeface="Helvetica Neue Medium"/>
              </a:defRPr>
            </a:pPr>
            <a:endParaRPr sz="1600"/>
          </a:p>
        </p:txBody>
      </p:sp>
      <p:sp>
        <p:nvSpPr>
          <p:cNvPr id="74" name="TITLE EXAMPLE HERE"/>
          <p:cNvSpPr txBox="1">
            <a:spLocks noGrp="1"/>
          </p:cNvSpPr>
          <p:nvPr>
            <p:ph type="body" sz="half" idx="21"/>
          </p:nvPr>
        </p:nvSpPr>
        <p:spPr>
          <a:xfrm>
            <a:off x="3682032" y="40652"/>
            <a:ext cx="6816491" cy="4943918"/>
          </a:xfrm>
          <a:prstGeom prst="rect">
            <a:avLst/>
          </a:prstGeom>
        </p:spPr>
        <p:txBody>
          <a:bodyPr>
            <a:spAutoFit/>
          </a:bodyPr>
          <a:lstStyle>
            <a:lvl1pPr marL="0" indent="0">
              <a:buSzTx/>
              <a:buNone/>
            </a:lvl1pPr>
          </a:lstStyle>
          <a:p>
            <a:r>
              <a:t>TITLE EXAMPLE HERE</a:t>
            </a:r>
          </a:p>
        </p:txBody>
      </p:sp>
      <p:sp>
        <p:nvSpPr>
          <p:cNvPr id="75" name="Image"/>
          <p:cNvSpPr>
            <a:spLocks noGrp="1"/>
          </p:cNvSpPr>
          <p:nvPr>
            <p:ph type="pic" sz="half" idx="22"/>
          </p:nvPr>
        </p:nvSpPr>
        <p:spPr>
          <a:xfrm>
            <a:off x="194494" y="2672193"/>
            <a:ext cx="3384585" cy="5093971"/>
          </a:xfrm>
          <a:prstGeom prst="rect">
            <a:avLst/>
          </a:prstGeom>
        </p:spPr>
        <p:txBody>
          <a:bodyPr lIns="91439" tIns="45719" rIns="91439" bIns="45719">
            <a:noAutofit/>
          </a:bodyPr>
          <a:lstStyle/>
          <a:p>
            <a:endParaRPr/>
          </a:p>
        </p:txBody>
      </p:sp>
      <p:sp>
        <p:nvSpPr>
          <p:cNvPr id="76" name="Lorem ipsum dolor sit amet, consectetur adipiscing elit. Praesent consectetur lectus nec ullamcorper commodo. Fusce id blandit dui."/>
          <p:cNvSpPr txBox="1">
            <a:spLocks noGrp="1"/>
          </p:cNvSpPr>
          <p:nvPr>
            <p:ph type="body" sz="quarter" idx="23"/>
          </p:nvPr>
        </p:nvSpPr>
        <p:spPr>
          <a:xfrm>
            <a:off x="3753521" y="6297172"/>
            <a:ext cx="3746865" cy="277133"/>
          </a:xfrm>
          <a:prstGeom prst="rect">
            <a:avLst/>
          </a:prstGeom>
        </p:spPr>
        <p:txBody>
          <a:bodyPr lIns="45719" tIns="45719" rIns="45719" bIns="45719">
            <a:noAutofit/>
          </a:bodyPr>
          <a:lstStyle>
            <a:lvl1pPr marL="0" indent="0" defTabSz="457177">
              <a:lnSpc>
                <a:spcPct val="120000"/>
              </a:lnSpc>
              <a:spcBef>
                <a:spcPts val="0"/>
              </a:spcBef>
              <a:buSzTx/>
              <a:buNone/>
              <a:defRPr sz="750" cap="all" spc="-14">
                <a:solidFill>
                  <a:srgbClr val="FCF0DF"/>
                </a:solidFill>
                <a:latin typeface="Fabrikat Mono Bold"/>
                <a:ea typeface="Fabrikat Mono Bold"/>
                <a:cs typeface="Fabrikat Mono Bold"/>
                <a:sym typeface="Fabrikat Mono Bold"/>
              </a:defRPr>
            </a:lvl1pPr>
          </a:lstStyle>
          <a:p>
            <a:r>
              <a:t>Lorem ipsum dolor sit amet, consectetur adipiscing elit. Praesent consectetur lectus nec ullamcorper commodo. Fusce id blandit dui.</a:t>
            </a:r>
          </a:p>
        </p:txBody>
      </p:sp>
      <p:sp>
        <p:nvSpPr>
          <p:cNvPr id="77" name="TITLE EXAMPLE HERE"/>
          <p:cNvSpPr txBox="1">
            <a:spLocks noGrp="1"/>
          </p:cNvSpPr>
          <p:nvPr>
            <p:ph type="body" sz="quarter" idx="24"/>
          </p:nvPr>
        </p:nvSpPr>
        <p:spPr>
          <a:xfrm>
            <a:off x="3734142" y="5807461"/>
            <a:ext cx="3820515" cy="481157"/>
          </a:xfrm>
          <a:prstGeom prst="rect">
            <a:avLst/>
          </a:prstGeom>
        </p:spPr>
        <p:txBody>
          <a:bodyPr>
            <a:spAutoFit/>
          </a:bodyPr>
          <a:lstStyle>
            <a:lvl1pPr marL="0" indent="0">
              <a:buSzTx/>
              <a:buNone/>
              <a:defRPr sz="3000" cap="all">
                <a:latin typeface="Montefiore Pro Bold"/>
                <a:ea typeface="Montefiore Pro Bold"/>
                <a:cs typeface="Montefiore Pro Bold"/>
                <a:sym typeface="Montefiore Pro Bold"/>
              </a:defRPr>
            </a:lvl1pPr>
          </a:lstStyle>
          <a:p>
            <a:r>
              <a:t>TITLE EXAMPLE HERE</a:t>
            </a:r>
          </a:p>
        </p:txBody>
      </p:sp>
      <p:sp>
        <p:nvSpPr>
          <p:cNvPr id="78" name="1ST NOVEMBER…"/>
          <p:cNvSpPr txBox="1">
            <a:spLocks noGrp="1"/>
          </p:cNvSpPr>
          <p:nvPr>
            <p:ph type="body" sz="quarter" idx="25"/>
          </p:nvPr>
        </p:nvSpPr>
        <p:spPr>
          <a:xfrm>
            <a:off x="247439" y="263080"/>
            <a:ext cx="3063843" cy="1066716"/>
          </a:xfrm>
          <a:prstGeom prst="rect">
            <a:avLst/>
          </a:prstGeom>
        </p:spPr>
        <p:txBody>
          <a:bodyPr lIns="45719" tIns="45719" rIns="45719" bIns="45719">
            <a:noAutofit/>
          </a:bodyPr>
          <a:lstStyle>
            <a:lvl1pPr marL="0" indent="0" defTabSz="457177">
              <a:lnSpc>
                <a:spcPct val="100000"/>
              </a:lnSpc>
              <a:spcBef>
                <a:spcPts val="0"/>
              </a:spcBef>
              <a:buSzTx/>
              <a:buNone/>
              <a:defRPr sz="3000" cap="all" spc="-58">
                <a:solidFill>
                  <a:srgbClr val="FCF0DF"/>
                </a:solidFill>
                <a:latin typeface="Fabrikat Mono Regular"/>
                <a:sym typeface="Fabrikat Mono Regular"/>
              </a:defRPr>
            </a:lvl1pPr>
          </a:lstStyle>
          <a:p>
            <a:pPr marL="0" indent="0" defTabSz="914353">
              <a:lnSpc>
                <a:spcPct val="100000"/>
              </a:lnSpc>
              <a:spcBef>
                <a:spcPts val="0"/>
              </a:spcBef>
              <a:buSzTx/>
              <a:buNone/>
              <a:defRPr sz="3000" cap="all" spc="-58">
                <a:solidFill>
                  <a:srgbClr val="FCF0DF"/>
                </a:solidFill>
                <a:latin typeface="Fabrikat Mono Regular"/>
                <a:ea typeface="Fabrikat Mono Regular"/>
                <a:cs typeface="Fabrikat Mono Regular"/>
                <a:sym typeface="Fabrikat Mono Regular"/>
              </a:defRPr>
            </a:pPr>
            <a:r>
              <a:t>1ST NOVEMBER</a:t>
            </a:r>
          </a:p>
          <a:p>
            <a:pPr marL="0" indent="0" defTabSz="914353">
              <a:lnSpc>
                <a:spcPct val="100000"/>
              </a:lnSpc>
              <a:spcBef>
                <a:spcPts val="0"/>
              </a:spcBef>
              <a:buSzTx/>
              <a:buNone/>
              <a:defRPr sz="3000" cap="all" spc="-58">
                <a:solidFill>
                  <a:srgbClr val="FCF0DF"/>
                </a:solidFill>
                <a:latin typeface="Fabrikat Mono Regular"/>
                <a:ea typeface="Fabrikat Mono Regular"/>
                <a:cs typeface="Fabrikat Mono Regular"/>
                <a:sym typeface="Fabrikat Mono Regular"/>
              </a:defRPr>
            </a:pPr>
            <a:r>
              <a:t>03:00 PM</a:t>
            </a:r>
          </a:p>
        </p:txBody>
      </p:sp>
      <p:pic>
        <p:nvPicPr>
          <p:cNvPr id="79" name="Image" descr="Image"/>
          <p:cNvPicPr>
            <a:picLocks noChangeAspect="1"/>
          </p:cNvPicPr>
          <p:nvPr/>
        </p:nvPicPr>
        <p:blipFill>
          <a:blip r:embed="rId2"/>
          <a:stretch>
            <a:fillRect/>
          </a:stretch>
        </p:blipFill>
        <p:spPr>
          <a:xfrm rot="10800000" flipH="1">
            <a:off x="116505" y="2088373"/>
            <a:ext cx="3475724" cy="1737868"/>
          </a:xfrm>
          <a:prstGeom prst="rect">
            <a:avLst/>
          </a:prstGeom>
          <a:ln w="12700">
            <a:miter lim="400000"/>
          </a:ln>
        </p:spPr>
      </p:pic>
      <p:pic>
        <p:nvPicPr>
          <p:cNvPr id="80" name="Image" descr="Image"/>
          <p:cNvPicPr>
            <a:picLocks noChangeAspect="1"/>
          </p:cNvPicPr>
          <p:nvPr/>
        </p:nvPicPr>
        <p:blipFill>
          <a:blip r:embed="rId3"/>
          <a:stretch>
            <a:fillRect/>
          </a:stretch>
        </p:blipFill>
        <p:spPr>
          <a:xfrm>
            <a:off x="11437993" y="226346"/>
            <a:ext cx="538242" cy="538188"/>
          </a:xfrm>
          <a:prstGeom prst="rect">
            <a:avLst/>
          </a:prstGeom>
          <a:ln w="12700">
            <a:miter lim="400000"/>
          </a:ln>
        </p:spPr>
      </p:pic>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3445245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CONTENT">
    <p:bg>
      <p:bgPr>
        <a:solidFill>
          <a:srgbClr val="364BB5"/>
        </a:solidFill>
        <a:effectLst/>
      </p:bgPr>
    </p:bg>
    <p:spTree>
      <p:nvGrpSpPr>
        <p:cNvPr id="1" name=""/>
        <p:cNvGrpSpPr/>
        <p:nvPr/>
      </p:nvGrpSpPr>
      <p:grpSpPr>
        <a:xfrm>
          <a:off x="0" y="0"/>
          <a:ext cx="0" cy="0"/>
          <a:chOff x="0" y="0"/>
          <a:chExt cx="0" cy="0"/>
        </a:xfrm>
      </p:grpSpPr>
      <p:pic>
        <p:nvPicPr>
          <p:cNvPr id="88" name="Image" descr="Image"/>
          <p:cNvPicPr>
            <a:picLocks noChangeAspect="1"/>
          </p:cNvPicPr>
          <p:nvPr/>
        </p:nvPicPr>
        <p:blipFill>
          <a:blip r:embed="rId2"/>
          <a:stretch>
            <a:fillRect/>
          </a:stretch>
        </p:blipFill>
        <p:spPr>
          <a:xfrm rot="10800000">
            <a:off x="11304014" y="147992"/>
            <a:ext cx="755427" cy="755423"/>
          </a:xfrm>
          <a:prstGeom prst="rect">
            <a:avLst/>
          </a:prstGeom>
          <a:ln w="12700">
            <a:miter lim="400000"/>
          </a:ln>
        </p:spPr>
      </p:pic>
      <p:sp>
        <p:nvSpPr>
          <p:cNvPr id="89" name="Lorem ipsum dolor sit amet"/>
          <p:cNvSpPr txBox="1">
            <a:spLocks noGrp="1"/>
          </p:cNvSpPr>
          <p:nvPr>
            <p:ph type="body" sz="quarter" idx="21"/>
          </p:nvPr>
        </p:nvSpPr>
        <p:spPr>
          <a:xfrm>
            <a:off x="218772" y="204682"/>
            <a:ext cx="11779858" cy="642009"/>
          </a:xfrm>
          <a:prstGeom prst="rect">
            <a:avLst/>
          </a:prstGeom>
        </p:spPr>
        <p:txBody>
          <a:bodyPr lIns="0" tIns="0" rIns="0" bIns="0" anchor="ctr">
            <a:noAutofit/>
          </a:bodyPr>
          <a:lstStyle>
            <a:lvl1pPr marL="0" indent="0" defTabSz="228600">
              <a:lnSpc>
                <a:spcPct val="90000"/>
              </a:lnSpc>
              <a:spcBef>
                <a:spcPts val="0"/>
              </a:spcBef>
              <a:buSzTx/>
              <a:buNone/>
              <a:defRPr sz="5000" cap="all" spc="150"/>
            </a:lvl1pPr>
          </a:lstStyle>
          <a:p>
            <a:r>
              <a:t>Lorem ipsum dolor sit amet</a:t>
            </a:r>
          </a:p>
        </p:txBody>
      </p:sp>
      <p:sp>
        <p:nvSpPr>
          <p:cNvPr id="90" name="Image"/>
          <p:cNvSpPr>
            <a:spLocks noGrp="1"/>
          </p:cNvSpPr>
          <p:nvPr>
            <p:ph type="pic" idx="22"/>
          </p:nvPr>
        </p:nvSpPr>
        <p:spPr>
          <a:xfrm>
            <a:off x="5026963" y="-124736"/>
            <a:ext cx="6984215" cy="10476322"/>
          </a:xfrm>
          <a:prstGeom prst="rect">
            <a:avLst/>
          </a:prstGeom>
        </p:spPr>
        <p:txBody>
          <a:bodyPr lIns="91439" tIns="45719" rIns="91439" bIns="45719">
            <a:noAutofit/>
          </a:bodyPr>
          <a:lstStyle/>
          <a:p>
            <a:endParaRPr/>
          </a:p>
        </p:txBody>
      </p:sp>
      <p:sp>
        <p:nvSpPr>
          <p:cNvPr id="91" name="Rectangle"/>
          <p:cNvSpPr/>
          <p:nvPr/>
        </p:nvSpPr>
        <p:spPr>
          <a:xfrm>
            <a:off x="125712" y="136373"/>
            <a:ext cx="11941983" cy="6585254"/>
          </a:xfrm>
          <a:prstGeom prst="rect">
            <a:avLst/>
          </a:prstGeom>
          <a:ln w="38100">
            <a:solidFill>
              <a:srgbClr val="FCF1DF"/>
            </a:solidFill>
            <a:miter lim="400000"/>
          </a:ln>
        </p:spPr>
        <p:txBody>
          <a:bodyPr lIns="25400" tIns="25400" rIns="25400" bIns="25400" anchor="ctr"/>
          <a:lstStyle/>
          <a:p>
            <a:pPr algn="ctr" defTabSz="412750">
              <a:lnSpc>
                <a:spcPct val="100000"/>
              </a:lnSpc>
              <a:defRPr sz="3200" cap="none" spc="0">
                <a:solidFill>
                  <a:srgbClr val="FFFFFF"/>
                </a:solidFill>
                <a:latin typeface="Helvetica Neue Medium"/>
                <a:ea typeface="Helvetica Neue Medium"/>
                <a:cs typeface="Helvetica Neue Medium"/>
                <a:sym typeface="Helvetica Neue Medium"/>
              </a:defRPr>
            </a:pPr>
            <a:endParaRPr sz="1600"/>
          </a:p>
        </p:txBody>
      </p:sp>
      <p:sp>
        <p:nvSpPr>
          <p:cNvPr id="92" name="Line"/>
          <p:cNvSpPr/>
          <p:nvPr/>
        </p:nvSpPr>
        <p:spPr>
          <a:xfrm flipV="1">
            <a:off x="5344433" y="927688"/>
            <a:ext cx="1" cy="5786303"/>
          </a:xfrm>
          <a:prstGeom prst="line">
            <a:avLst/>
          </a:prstGeom>
          <a:ln w="38100">
            <a:solidFill>
              <a:srgbClr val="FFF0DD"/>
            </a:solidFill>
            <a:miter lim="400000"/>
          </a:ln>
        </p:spPr>
        <p:txBody>
          <a:bodyPr lIns="25400" tIns="25400" rIns="25400" bIns="25400" anchor="ctr"/>
          <a:lstStyle/>
          <a:p>
            <a:endParaRPr sz="900"/>
          </a:p>
        </p:txBody>
      </p:sp>
      <p:sp>
        <p:nvSpPr>
          <p:cNvPr id="93" name="Line"/>
          <p:cNvSpPr/>
          <p:nvPr/>
        </p:nvSpPr>
        <p:spPr>
          <a:xfrm>
            <a:off x="126842" y="922791"/>
            <a:ext cx="11938317" cy="1"/>
          </a:xfrm>
          <a:prstGeom prst="line">
            <a:avLst/>
          </a:prstGeom>
          <a:ln w="38100">
            <a:solidFill>
              <a:srgbClr val="FFF0DD"/>
            </a:solidFill>
            <a:miter lim="400000"/>
          </a:ln>
        </p:spPr>
        <p:txBody>
          <a:bodyPr lIns="25400" tIns="25400" rIns="25400" bIns="25400" anchor="ctr"/>
          <a:lstStyle/>
          <a:p>
            <a:endParaRPr sz="900"/>
          </a:p>
        </p:txBody>
      </p:sp>
      <p:sp>
        <p:nvSpPr>
          <p:cNvPr id="94" name="Lorem ipsum dolor sit amet, consectetur adipiscing elit, sed do eiusmod tempor"/>
          <p:cNvSpPr txBox="1">
            <a:spLocks noGrp="1"/>
          </p:cNvSpPr>
          <p:nvPr>
            <p:ph type="body" sz="quarter" idx="23"/>
          </p:nvPr>
        </p:nvSpPr>
        <p:spPr>
          <a:xfrm>
            <a:off x="212422" y="1036531"/>
            <a:ext cx="3605176" cy="1157500"/>
          </a:xfrm>
          <a:prstGeom prst="rect">
            <a:avLst/>
          </a:prstGeom>
        </p:spPr>
        <p:txBody>
          <a:bodyPr lIns="0" tIns="0" rIns="0" bIns="0">
            <a:noAutofit/>
          </a:bodyPr>
          <a:lstStyle>
            <a:lvl1pPr marL="0" indent="0" defTabSz="228600">
              <a:lnSpc>
                <a:spcPct val="90000"/>
              </a:lnSpc>
              <a:spcBef>
                <a:spcPts val="0"/>
              </a:spcBef>
              <a:buSzTx/>
              <a:buNone/>
              <a:defRPr sz="2250" cap="all" spc="68"/>
            </a:lvl1pPr>
          </a:lstStyle>
          <a:p>
            <a:r>
              <a:t>Lorem ipsum dolor sit amet, consectetur adipiscing elit, sed do eiusmod tempor </a:t>
            </a:r>
          </a:p>
        </p:txBody>
      </p:sp>
      <p:sp>
        <p:nvSpPr>
          <p:cNvPr id="95" name="1ST NOVEMBER…"/>
          <p:cNvSpPr txBox="1">
            <a:spLocks noGrp="1"/>
          </p:cNvSpPr>
          <p:nvPr>
            <p:ph type="body" sz="quarter" idx="24"/>
          </p:nvPr>
        </p:nvSpPr>
        <p:spPr>
          <a:xfrm>
            <a:off x="5462119" y="1030641"/>
            <a:ext cx="3063843" cy="1066716"/>
          </a:xfrm>
          <a:prstGeom prst="rect">
            <a:avLst/>
          </a:prstGeom>
        </p:spPr>
        <p:txBody>
          <a:bodyPr lIns="45719" tIns="45719" rIns="45719" bIns="45719">
            <a:noAutofit/>
          </a:bodyPr>
          <a:lstStyle>
            <a:lvl1pPr marL="0" indent="0" defTabSz="457177">
              <a:lnSpc>
                <a:spcPct val="100000"/>
              </a:lnSpc>
              <a:spcBef>
                <a:spcPts val="0"/>
              </a:spcBef>
              <a:buSzTx/>
              <a:buNone/>
              <a:defRPr sz="3000" cap="all" spc="-58">
                <a:solidFill>
                  <a:srgbClr val="FCF0DF"/>
                </a:solidFill>
                <a:latin typeface="Fabrikat Mono Regular"/>
                <a:sym typeface="Fabrikat Mono Regular"/>
              </a:defRPr>
            </a:lvl1pPr>
          </a:lstStyle>
          <a:p>
            <a:pPr marL="0" indent="0" defTabSz="914353">
              <a:lnSpc>
                <a:spcPct val="100000"/>
              </a:lnSpc>
              <a:spcBef>
                <a:spcPts val="0"/>
              </a:spcBef>
              <a:buSzTx/>
              <a:buNone/>
              <a:defRPr sz="3000" cap="all" spc="-58">
                <a:solidFill>
                  <a:srgbClr val="FCF0DF"/>
                </a:solidFill>
                <a:latin typeface="Fabrikat Mono Regular"/>
                <a:ea typeface="Fabrikat Mono Regular"/>
                <a:cs typeface="Fabrikat Mono Regular"/>
                <a:sym typeface="Fabrikat Mono Regular"/>
              </a:defRPr>
            </a:pPr>
            <a:r>
              <a:t>1ST NOVEMBER</a:t>
            </a:r>
          </a:p>
          <a:p>
            <a:pPr marL="0" indent="0" defTabSz="914353">
              <a:lnSpc>
                <a:spcPct val="100000"/>
              </a:lnSpc>
              <a:spcBef>
                <a:spcPts val="0"/>
              </a:spcBef>
              <a:buSzTx/>
              <a:buNone/>
              <a:defRPr sz="3000" cap="all" spc="-58">
                <a:solidFill>
                  <a:srgbClr val="FCF0DF"/>
                </a:solidFill>
                <a:latin typeface="Fabrikat Mono Regular"/>
                <a:ea typeface="Fabrikat Mono Regular"/>
                <a:cs typeface="Fabrikat Mono Regular"/>
                <a:sym typeface="Fabrikat Mono Regular"/>
              </a:defRPr>
            </a:pPr>
            <a:r>
              <a:t>03:00 PM</a:t>
            </a:r>
          </a:p>
        </p:txBody>
      </p:sp>
      <p:sp>
        <p:nvSpPr>
          <p:cNvPr id="96" name="Line"/>
          <p:cNvSpPr/>
          <p:nvPr/>
        </p:nvSpPr>
        <p:spPr>
          <a:xfrm>
            <a:off x="126842" y="3024641"/>
            <a:ext cx="11938317" cy="1"/>
          </a:xfrm>
          <a:prstGeom prst="line">
            <a:avLst/>
          </a:prstGeom>
          <a:ln w="38100">
            <a:solidFill>
              <a:srgbClr val="FFF0DD"/>
            </a:solidFill>
            <a:miter lim="400000"/>
          </a:ln>
        </p:spPr>
        <p:txBody>
          <a:bodyPr lIns="25400" tIns="25400" rIns="25400" bIns="25400" anchor="ctr"/>
          <a:lstStyle/>
          <a:p>
            <a:endParaRPr sz="900"/>
          </a:p>
        </p:txBody>
      </p:sp>
      <p:sp>
        <p:nvSpPr>
          <p:cNvPr id="97" name="Lorem ipsum dolor sit amet, consectetur adipiscing elit, sed diam eiusmod tempor incididunt ut labore et dolore magna aliqua. Lorem ipsum dolor sit amet, consectetur adipiscing elit, sed do eiusmod tempor incididunt ut labore et dolore magna aliqua."/>
          <p:cNvSpPr txBox="1">
            <a:spLocks noGrp="1"/>
          </p:cNvSpPr>
          <p:nvPr>
            <p:ph type="body" sz="quarter" idx="25"/>
          </p:nvPr>
        </p:nvSpPr>
        <p:spPr>
          <a:xfrm>
            <a:off x="211594" y="3095447"/>
            <a:ext cx="2046916" cy="2039078"/>
          </a:xfrm>
          <a:prstGeom prst="rect">
            <a:avLst/>
          </a:prstGeom>
        </p:spPr>
        <p:txBody>
          <a:bodyPr lIns="0" tIns="0" rIns="0" bIns="0">
            <a:noAutofit/>
          </a:bodyPr>
          <a:lstStyle>
            <a:lvl1pPr marL="0" indent="0" defTabSz="457177">
              <a:lnSpc>
                <a:spcPct val="120000"/>
              </a:lnSpc>
              <a:spcBef>
                <a:spcPts val="0"/>
              </a:spcBef>
              <a:buSzTx/>
              <a:buNone/>
              <a:defRPr sz="750" cap="all" spc="-14">
                <a:solidFill>
                  <a:srgbClr val="FCF0DF"/>
                </a:solidFill>
                <a:latin typeface="Fabrikat Mono Bold"/>
                <a:ea typeface="Fabrikat Mono Bold"/>
                <a:cs typeface="Fabrikat Mono Bold"/>
                <a:sym typeface="Fabrikat Mono Bold"/>
              </a:defRPr>
            </a:lvl1pPr>
          </a:lstStyle>
          <a:p>
            <a:r>
              <a:t>Lorem ipsum dolor sit amet, consectetur adipiscing elit, sed diam eiusmod tempor incididunt ut labore et dolore magna aliqua. Lorem ipsum dolor sit amet, consectetur adipiscing elit, sed do eiusmod tempor incididunt ut labore et dolore magna aliqua.</a:t>
            </a:r>
          </a:p>
        </p:txBody>
      </p:sp>
      <p:sp>
        <p:nvSpPr>
          <p:cNvPr id="98" name="Line"/>
          <p:cNvSpPr/>
          <p:nvPr/>
        </p:nvSpPr>
        <p:spPr>
          <a:xfrm flipV="1">
            <a:off x="9835568" y="927689"/>
            <a:ext cx="1" cy="2100337"/>
          </a:xfrm>
          <a:prstGeom prst="line">
            <a:avLst/>
          </a:prstGeom>
          <a:ln w="38100">
            <a:solidFill>
              <a:srgbClr val="FFF0DD"/>
            </a:solidFill>
            <a:miter lim="400000"/>
          </a:ln>
        </p:spPr>
        <p:txBody>
          <a:bodyPr lIns="25400" tIns="25400" rIns="25400" bIns="25400" anchor="ctr"/>
          <a:lstStyle/>
          <a:p>
            <a:endParaRPr sz="900"/>
          </a:p>
        </p:txBody>
      </p:sp>
      <p:sp>
        <p:nvSpPr>
          <p:cNvPr id="99" name="Line"/>
          <p:cNvSpPr/>
          <p:nvPr/>
        </p:nvSpPr>
        <p:spPr>
          <a:xfrm flipV="1">
            <a:off x="9842930" y="920198"/>
            <a:ext cx="2218498" cy="2101743"/>
          </a:xfrm>
          <a:prstGeom prst="line">
            <a:avLst/>
          </a:prstGeom>
          <a:ln w="38100">
            <a:solidFill>
              <a:srgbClr val="FFF0DD"/>
            </a:solidFill>
            <a:miter lim="400000"/>
          </a:ln>
        </p:spPr>
        <p:txBody>
          <a:bodyPr lIns="25400" tIns="25400" rIns="25400" bIns="25400" anchor="ctr"/>
          <a:lstStyle/>
          <a:p>
            <a:endParaRPr sz="900"/>
          </a:p>
        </p:txBody>
      </p:sp>
      <p:sp>
        <p:nvSpPr>
          <p:cNvPr id="100" name="Lorem ipsum dolor sit amet, consectetur adipiscing elit, sed diam eiusmod tempor incididunt ut labore et dolore magna aliqua. Lorem ipsum dolor sit amet, consectetur adipiscing elit, sed do eiusmod tempor incididunt ut labore et dolore magna aliqua."/>
          <p:cNvSpPr txBox="1">
            <a:spLocks noGrp="1"/>
          </p:cNvSpPr>
          <p:nvPr>
            <p:ph type="body" sz="quarter" idx="26"/>
          </p:nvPr>
        </p:nvSpPr>
        <p:spPr>
          <a:xfrm>
            <a:off x="2612912" y="3095447"/>
            <a:ext cx="2046916" cy="2039078"/>
          </a:xfrm>
          <a:prstGeom prst="rect">
            <a:avLst/>
          </a:prstGeom>
        </p:spPr>
        <p:txBody>
          <a:bodyPr lIns="0" tIns="0" rIns="0" bIns="0">
            <a:noAutofit/>
          </a:bodyPr>
          <a:lstStyle>
            <a:lvl1pPr marL="0" indent="0" defTabSz="457177">
              <a:lnSpc>
                <a:spcPct val="120000"/>
              </a:lnSpc>
              <a:spcBef>
                <a:spcPts val="0"/>
              </a:spcBef>
              <a:buSzTx/>
              <a:buNone/>
              <a:defRPr sz="750" cap="all" spc="-14">
                <a:solidFill>
                  <a:srgbClr val="FCF0DF"/>
                </a:solidFill>
                <a:latin typeface="Fabrikat Mono Bold"/>
                <a:ea typeface="Fabrikat Mono Bold"/>
                <a:cs typeface="Fabrikat Mono Bold"/>
                <a:sym typeface="Fabrikat Mono Bold"/>
              </a:defRPr>
            </a:lvl1pPr>
          </a:lstStyle>
          <a:p>
            <a:r>
              <a:t>Lorem ipsum dolor sit amet, consectetur adipiscing elit, sed diam eiusmod tempor incididunt ut labore et dolore magna aliqua. Lorem ipsum dolor sit amet, consectetur adipiscing elit, sed do eiusmod tempor incididunt ut labore et dolore magna aliqua.</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6023902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1_CONTENT">
    <p:spTree>
      <p:nvGrpSpPr>
        <p:cNvPr id="1" name=""/>
        <p:cNvGrpSpPr/>
        <p:nvPr/>
      </p:nvGrpSpPr>
      <p:grpSpPr>
        <a:xfrm>
          <a:off x="0" y="0"/>
          <a:ext cx="0" cy="0"/>
          <a:chOff x="0" y="0"/>
          <a:chExt cx="0" cy="0"/>
        </a:xfrm>
      </p:grpSpPr>
      <p:sp>
        <p:nvSpPr>
          <p:cNvPr id="108" name="Image"/>
          <p:cNvSpPr>
            <a:spLocks noGrp="1"/>
          </p:cNvSpPr>
          <p:nvPr>
            <p:ph type="pic" idx="21"/>
          </p:nvPr>
        </p:nvSpPr>
        <p:spPr>
          <a:xfrm>
            <a:off x="98871" y="-231749"/>
            <a:ext cx="5217249" cy="7825874"/>
          </a:xfrm>
          <a:prstGeom prst="rect">
            <a:avLst/>
          </a:prstGeom>
        </p:spPr>
        <p:txBody>
          <a:bodyPr lIns="91439" tIns="45719" rIns="91439" bIns="45719">
            <a:noAutofit/>
          </a:bodyPr>
          <a:lstStyle/>
          <a:p>
            <a:endParaRPr/>
          </a:p>
        </p:txBody>
      </p:sp>
      <p:sp>
        <p:nvSpPr>
          <p:cNvPr id="109" name="Rectangle"/>
          <p:cNvSpPr/>
          <p:nvPr/>
        </p:nvSpPr>
        <p:spPr>
          <a:xfrm>
            <a:off x="125712" y="136373"/>
            <a:ext cx="11941983" cy="6585254"/>
          </a:xfrm>
          <a:prstGeom prst="rect">
            <a:avLst/>
          </a:prstGeom>
          <a:ln w="38100">
            <a:solidFill>
              <a:srgbClr val="5A9175"/>
            </a:solidFill>
            <a:miter lim="400000"/>
          </a:ln>
        </p:spPr>
        <p:txBody>
          <a:bodyPr lIns="25400" tIns="25400" rIns="25400" bIns="25400" anchor="ctr"/>
          <a:lstStyle/>
          <a:p>
            <a:pPr algn="ctr" defTabSz="412750">
              <a:lnSpc>
                <a:spcPct val="100000"/>
              </a:lnSpc>
              <a:defRPr sz="3200" cap="none" spc="0">
                <a:solidFill>
                  <a:srgbClr val="FFFFFF"/>
                </a:solidFill>
                <a:latin typeface="Helvetica Neue Medium"/>
                <a:ea typeface="Helvetica Neue Medium"/>
                <a:cs typeface="Helvetica Neue Medium"/>
                <a:sym typeface="Helvetica Neue Medium"/>
              </a:defRPr>
            </a:pPr>
            <a:endParaRPr sz="1600"/>
          </a:p>
        </p:txBody>
      </p:sp>
      <p:sp>
        <p:nvSpPr>
          <p:cNvPr id="110" name="Lorem ipsum dolor sit amet, consectetur adipiscing elit, sed do eiusmod tempor"/>
          <p:cNvSpPr txBox="1">
            <a:spLocks noGrp="1"/>
          </p:cNvSpPr>
          <p:nvPr>
            <p:ph type="body" sz="quarter" idx="22"/>
          </p:nvPr>
        </p:nvSpPr>
        <p:spPr>
          <a:xfrm>
            <a:off x="5457522" y="239625"/>
            <a:ext cx="3605176" cy="676271"/>
          </a:xfrm>
          <a:prstGeom prst="rect">
            <a:avLst/>
          </a:prstGeom>
        </p:spPr>
        <p:txBody>
          <a:bodyPr lIns="0" tIns="0" rIns="0" bIns="0">
            <a:noAutofit/>
          </a:bodyPr>
          <a:lstStyle>
            <a:lvl1pPr marL="0" indent="0" defTabSz="228600">
              <a:lnSpc>
                <a:spcPct val="90000"/>
              </a:lnSpc>
              <a:spcBef>
                <a:spcPts val="0"/>
              </a:spcBef>
              <a:buSzTx/>
              <a:buNone/>
              <a:defRPr sz="2250" cap="all" spc="68">
                <a:solidFill>
                  <a:srgbClr val="5A9175"/>
                </a:solidFill>
              </a:defRPr>
            </a:lvl1pPr>
          </a:lstStyle>
          <a:p>
            <a:r>
              <a:t>Lorem ipsum dolor sit amet, consectetur adipiscing elit, sed do eiusmod tempor </a:t>
            </a:r>
          </a:p>
        </p:txBody>
      </p:sp>
      <p:sp>
        <p:nvSpPr>
          <p:cNvPr id="111" name="Rectangle"/>
          <p:cNvSpPr/>
          <p:nvPr/>
        </p:nvSpPr>
        <p:spPr>
          <a:xfrm>
            <a:off x="122180" y="136373"/>
            <a:ext cx="5227200" cy="6585254"/>
          </a:xfrm>
          <a:prstGeom prst="rect">
            <a:avLst/>
          </a:prstGeom>
          <a:ln w="38100">
            <a:solidFill>
              <a:srgbClr val="5A9175"/>
            </a:solidFill>
            <a:miter lim="400000"/>
          </a:ln>
        </p:spPr>
        <p:txBody>
          <a:bodyPr lIns="25400" tIns="25400" rIns="25400" bIns="25400" anchor="ctr"/>
          <a:lstStyle/>
          <a:p>
            <a:pPr algn="ctr" defTabSz="412750">
              <a:lnSpc>
                <a:spcPct val="100000"/>
              </a:lnSpc>
              <a:defRPr sz="3200" cap="none" spc="0">
                <a:solidFill>
                  <a:srgbClr val="FFFFFF"/>
                </a:solidFill>
                <a:latin typeface="Helvetica Neue Medium"/>
                <a:ea typeface="Helvetica Neue Medium"/>
                <a:cs typeface="Helvetica Neue Medium"/>
                <a:sym typeface="Helvetica Neue Medium"/>
              </a:defRPr>
            </a:pPr>
            <a:endParaRPr sz="1600"/>
          </a:p>
        </p:txBody>
      </p:sp>
      <p:sp>
        <p:nvSpPr>
          <p:cNvPr id="112" name="Line"/>
          <p:cNvSpPr/>
          <p:nvPr/>
        </p:nvSpPr>
        <p:spPr>
          <a:xfrm>
            <a:off x="5353707" y="922791"/>
            <a:ext cx="6717802" cy="1"/>
          </a:xfrm>
          <a:prstGeom prst="line">
            <a:avLst/>
          </a:prstGeom>
          <a:ln w="38100">
            <a:solidFill>
              <a:srgbClr val="5A9175"/>
            </a:solidFill>
            <a:miter lim="400000"/>
          </a:ln>
        </p:spPr>
        <p:txBody>
          <a:bodyPr lIns="25400" tIns="25400" rIns="25400" bIns="25400" anchor="ctr"/>
          <a:lstStyle/>
          <a:p>
            <a:endParaRPr sz="900"/>
          </a:p>
        </p:txBody>
      </p:sp>
      <p:sp>
        <p:nvSpPr>
          <p:cNvPr id="113" name="Lorem ipsum dolor sit amet, consectetur adipiscing elit, sed diam eiusmod tempor incididunt ut labore et dolore magna aliqua. Lorem ipsum dolor sit amet, consectetur adipiscing elit, sed do eiusmod tempor incididunt ut labore et dolore magna aliqua."/>
          <p:cNvSpPr txBox="1"/>
          <p:nvPr/>
        </p:nvSpPr>
        <p:spPr>
          <a:xfrm>
            <a:off x="5449578" y="1063447"/>
            <a:ext cx="2046916" cy="20390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defRPr>
                <a:solidFill>
                  <a:srgbClr val="5A9175"/>
                </a:solidFill>
              </a:defRPr>
            </a:lvl1pPr>
          </a:lstStyle>
          <a:p>
            <a:r>
              <a:rPr sz="900"/>
              <a:t>Lorem ipsum dolor sit amet, consectetur adipiscing elit, sed diam eiusmod tempor incididunt ut labore et dolore magna aliqua. Lorem ipsum dolor sit amet, consectetur adipiscing elit, sed do eiusmod tempor incididunt ut labore et dolore magna aliqua.</a:t>
            </a:r>
          </a:p>
        </p:txBody>
      </p:sp>
      <p:sp>
        <p:nvSpPr>
          <p:cNvPr id="114" name="Lorem ipsum dolor sit amet, consectetur adipiscing elit, sed diam eiusmod tempor incididunt ut labore et dolore magna aliqua. Lorem ipsum dolor sit amet, consectetur adipiscing elit, sed do eiusmod tempor incididunt ut labore et dolore magna aliqua."/>
          <p:cNvSpPr txBox="1">
            <a:spLocks noGrp="1"/>
          </p:cNvSpPr>
          <p:nvPr>
            <p:ph type="body" sz="quarter" idx="23"/>
          </p:nvPr>
        </p:nvSpPr>
        <p:spPr>
          <a:xfrm>
            <a:off x="7695500" y="1063447"/>
            <a:ext cx="2046915" cy="2039078"/>
          </a:xfrm>
          <a:prstGeom prst="rect">
            <a:avLst/>
          </a:prstGeom>
        </p:spPr>
        <p:txBody>
          <a:bodyPr lIns="0" tIns="0" rIns="0" bIns="0">
            <a:noAutofit/>
          </a:bodyPr>
          <a:lstStyle>
            <a:lvl1pPr marL="0" indent="0" defTabSz="457177">
              <a:lnSpc>
                <a:spcPct val="120000"/>
              </a:lnSpc>
              <a:spcBef>
                <a:spcPts val="0"/>
              </a:spcBef>
              <a:buSzTx/>
              <a:buNone/>
              <a:defRPr sz="750" cap="all" spc="-14">
                <a:solidFill>
                  <a:srgbClr val="5A9175"/>
                </a:solidFill>
                <a:latin typeface="Fabrikat Mono Bold"/>
                <a:ea typeface="Fabrikat Mono Bold"/>
                <a:cs typeface="Fabrikat Mono Bold"/>
                <a:sym typeface="Fabrikat Mono Bold"/>
              </a:defRPr>
            </a:lvl1pPr>
          </a:lstStyle>
          <a:p>
            <a:r>
              <a:t>Lorem ipsum dolor sit amet, consectetur adipiscing elit, sed diam eiusmod tempor incididunt ut labore et dolore magna aliqua. Lorem ipsum dolor sit amet, consectetur adipiscing elit, sed do eiusmod tempor incididunt ut labore et dolore magna aliqua.</a:t>
            </a:r>
          </a:p>
        </p:txBody>
      </p:sp>
      <p:sp>
        <p:nvSpPr>
          <p:cNvPr id="115" name="Lorem ipsum dolor sit amet, consectetur adipiscing elit, sed diam eiusmod tempor incididunt ut labore et dolore magna aliqua. Lorem ipsum dolor sit amet, consectetur adipiscing elit, sed do eiusmod tempor incididunt ut labore et dolore magna aliqua."/>
          <p:cNvSpPr txBox="1">
            <a:spLocks noGrp="1"/>
          </p:cNvSpPr>
          <p:nvPr>
            <p:ph type="body" sz="quarter" idx="24"/>
          </p:nvPr>
        </p:nvSpPr>
        <p:spPr>
          <a:xfrm>
            <a:off x="9928722" y="1063447"/>
            <a:ext cx="2046916" cy="2039078"/>
          </a:xfrm>
          <a:prstGeom prst="rect">
            <a:avLst/>
          </a:prstGeom>
        </p:spPr>
        <p:txBody>
          <a:bodyPr lIns="0" tIns="0" rIns="0" bIns="0">
            <a:noAutofit/>
          </a:bodyPr>
          <a:lstStyle>
            <a:lvl1pPr marL="0" indent="0" defTabSz="457177">
              <a:lnSpc>
                <a:spcPct val="120000"/>
              </a:lnSpc>
              <a:spcBef>
                <a:spcPts val="0"/>
              </a:spcBef>
              <a:buSzTx/>
              <a:buNone/>
              <a:defRPr sz="750" cap="all" spc="-14">
                <a:solidFill>
                  <a:srgbClr val="5A9175"/>
                </a:solidFill>
                <a:latin typeface="Fabrikat Mono Bold"/>
                <a:ea typeface="Fabrikat Mono Bold"/>
                <a:cs typeface="Fabrikat Mono Bold"/>
                <a:sym typeface="Fabrikat Mono Bold"/>
              </a:defRPr>
            </a:lvl1pPr>
          </a:lstStyle>
          <a:p>
            <a:r>
              <a:t>Lorem ipsum dolor sit amet, consectetur adipiscing elit, sed diam eiusmod tempor incididunt ut labore et dolore magna aliqua. Lorem ipsum dolor sit amet, consectetur adipiscing elit, sed do eiusmod tempor incididunt ut labore et dolore magna aliqua.</a:t>
            </a:r>
          </a:p>
        </p:txBody>
      </p:sp>
      <p:sp>
        <p:nvSpPr>
          <p:cNvPr id="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1135692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GALLERY">
    <p:bg>
      <p:bgPr>
        <a:solidFill>
          <a:srgbClr val="3745C0"/>
        </a:solidFill>
        <a:effectLst/>
      </p:bgPr>
    </p:bg>
    <p:spTree>
      <p:nvGrpSpPr>
        <p:cNvPr id="1" name=""/>
        <p:cNvGrpSpPr/>
        <p:nvPr/>
      </p:nvGrpSpPr>
      <p:grpSpPr>
        <a:xfrm>
          <a:off x="0" y="0"/>
          <a:ext cx="0" cy="0"/>
          <a:chOff x="0" y="0"/>
          <a:chExt cx="0" cy="0"/>
        </a:xfrm>
      </p:grpSpPr>
      <p:pic>
        <p:nvPicPr>
          <p:cNvPr id="123" name="Image" descr="Image"/>
          <p:cNvPicPr>
            <a:picLocks noChangeAspect="1"/>
          </p:cNvPicPr>
          <p:nvPr/>
        </p:nvPicPr>
        <p:blipFill>
          <a:blip r:embed="rId2"/>
          <a:stretch>
            <a:fillRect/>
          </a:stretch>
        </p:blipFill>
        <p:spPr>
          <a:xfrm>
            <a:off x="117072" y="3981153"/>
            <a:ext cx="2740729" cy="2740713"/>
          </a:xfrm>
          <a:prstGeom prst="rect">
            <a:avLst/>
          </a:prstGeom>
          <a:ln w="12700">
            <a:miter lim="400000"/>
          </a:ln>
        </p:spPr>
      </p:pic>
      <p:sp>
        <p:nvSpPr>
          <p:cNvPr id="124" name="Lorem ipsum dolor sit amet, consectetur adipiscing elit, sed diam eiusmod tempor incididunt ut labore et dolore magna aliqua. Lorem ipsum dolor sit amet, consectetur adipiscing elit, sed do eiusmod tempor incididunt ut labore et dolore magna aliqua."/>
          <p:cNvSpPr txBox="1">
            <a:spLocks noGrp="1"/>
          </p:cNvSpPr>
          <p:nvPr>
            <p:ph type="body" sz="quarter" idx="21"/>
          </p:nvPr>
        </p:nvSpPr>
        <p:spPr>
          <a:xfrm>
            <a:off x="5449578" y="1063447"/>
            <a:ext cx="2046916" cy="2039078"/>
          </a:xfrm>
          <a:prstGeom prst="rect">
            <a:avLst/>
          </a:prstGeom>
        </p:spPr>
        <p:txBody>
          <a:bodyPr lIns="0" tIns="0" rIns="0" bIns="0">
            <a:noAutofit/>
          </a:bodyPr>
          <a:lstStyle>
            <a:lvl1pPr marL="0" indent="0" defTabSz="457177">
              <a:lnSpc>
                <a:spcPct val="120000"/>
              </a:lnSpc>
              <a:spcBef>
                <a:spcPts val="0"/>
              </a:spcBef>
              <a:buSzTx/>
              <a:buNone/>
              <a:defRPr sz="750" cap="all" spc="-14">
                <a:solidFill>
                  <a:srgbClr val="FCF0DF"/>
                </a:solidFill>
                <a:latin typeface="Fabrikat Mono Bold"/>
                <a:ea typeface="Fabrikat Mono Bold"/>
                <a:cs typeface="Fabrikat Mono Bold"/>
                <a:sym typeface="Fabrikat Mono Bold"/>
              </a:defRPr>
            </a:lvl1pPr>
          </a:lstStyle>
          <a:p>
            <a:r>
              <a:t>Lorem ipsum dolor sit amet, consectetur adipiscing elit, sed diam eiusmod tempor incididunt ut labore et dolore magna aliqua. Lorem ipsum dolor sit amet, consectetur adipiscing elit, sed do eiusmod tempor incididunt ut labore et dolore magna aliqua.</a:t>
            </a:r>
          </a:p>
        </p:txBody>
      </p:sp>
      <p:sp>
        <p:nvSpPr>
          <p:cNvPr id="125" name="01"/>
          <p:cNvSpPr txBox="1">
            <a:spLocks noGrp="1"/>
          </p:cNvSpPr>
          <p:nvPr>
            <p:ph type="body" sz="quarter" idx="22"/>
          </p:nvPr>
        </p:nvSpPr>
        <p:spPr>
          <a:xfrm>
            <a:off x="5445445" y="3032257"/>
            <a:ext cx="661418" cy="371856"/>
          </a:xfrm>
          <a:prstGeom prst="rect">
            <a:avLst/>
          </a:prstGeom>
        </p:spPr>
        <p:txBody>
          <a:bodyPr lIns="0" tIns="0" rIns="0" bIns="0" anchor="b">
            <a:noAutofit/>
          </a:bodyPr>
          <a:lstStyle>
            <a:lvl1pPr marL="0" indent="0" defTabSz="1278360">
              <a:lnSpc>
                <a:spcPct val="90000"/>
              </a:lnSpc>
              <a:spcBef>
                <a:spcPts val="500"/>
              </a:spcBef>
              <a:buSzTx/>
              <a:buNone/>
              <a:defRPr sz="1500" cap="all">
                <a:solidFill>
                  <a:srgbClr val="FCF1DF"/>
                </a:solidFill>
                <a:latin typeface="Fabrikat Mono Regular"/>
                <a:ea typeface="Fabrikat Mono Regular"/>
                <a:cs typeface="Fabrikat Mono Regular"/>
                <a:sym typeface="Fabrikat Mono Regular"/>
              </a:defRPr>
            </a:lvl1pPr>
          </a:lstStyle>
          <a:p>
            <a:r>
              <a:t>01</a:t>
            </a:r>
          </a:p>
        </p:txBody>
      </p:sp>
      <p:sp>
        <p:nvSpPr>
          <p:cNvPr id="126" name="Lorem ipsum dolor sit amet"/>
          <p:cNvSpPr txBox="1">
            <a:spLocks noGrp="1"/>
          </p:cNvSpPr>
          <p:nvPr>
            <p:ph type="body" sz="quarter" idx="23"/>
          </p:nvPr>
        </p:nvSpPr>
        <p:spPr>
          <a:xfrm>
            <a:off x="218772" y="204682"/>
            <a:ext cx="11779858" cy="642009"/>
          </a:xfrm>
          <a:prstGeom prst="rect">
            <a:avLst/>
          </a:prstGeom>
        </p:spPr>
        <p:txBody>
          <a:bodyPr lIns="0" tIns="0" rIns="0" bIns="0" anchor="ctr">
            <a:noAutofit/>
          </a:bodyPr>
          <a:lstStyle>
            <a:lvl1pPr marL="0" indent="0" defTabSz="228600">
              <a:lnSpc>
                <a:spcPct val="90000"/>
              </a:lnSpc>
              <a:spcBef>
                <a:spcPts val="0"/>
              </a:spcBef>
              <a:buSzTx/>
              <a:buNone/>
              <a:defRPr sz="5000" cap="all" spc="150"/>
            </a:lvl1pPr>
          </a:lstStyle>
          <a:p>
            <a:r>
              <a:t>Lorem ipsum dolor sit amet</a:t>
            </a:r>
          </a:p>
        </p:txBody>
      </p:sp>
      <p:sp>
        <p:nvSpPr>
          <p:cNvPr id="127" name="Image"/>
          <p:cNvSpPr>
            <a:spLocks noGrp="1"/>
          </p:cNvSpPr>
          <p:nvPr>
            <p:ph type="pic" sz="quarter" idx="24"/>
          </p:nvPr>
        </p:nvSpPr>
        <p:spPr>
          <a:xfrm>
            <a:off x="5000993" y="3538032"/>
            <a:ext cx="2767166" cy="4150750"/>
          </a:xfrm>
          <a:prstGeom prst="rect">
            <a:avLst/>
          </a:prstGeom>
        </p:spPr>
        <p:txBody>
          <a:bodyPr lIns="91439" tIns="45719" rIns="91439" bIns="45719">
            <a:noAutofit/>
          </a:bodyPr>
          <a:lstStyle/>
          <a:p>
            <a:endParaRPr/>
          </a:p>
        </p:txBody>
      </p:sp>
      <p:sp>
        <p:nvSpPr>
          <p:cNvPr id="128" name="02"/>
          <p:cNvSpPr txBox="1">
            <a:spLocks noGrp="1"/>
          </p:cNvSpPr>
          <p:nvPr>
            <p:ph type="body" sz="quarter" idx="25"/>
          </p:nvPr>
        </p:nvSpPr>
        <p:spPr>
          <a:xfrm>
            <a:off x="7691366" y="3032257"/>
            <a:ext cx="661419" cy="371856"/>
          </a:xfrm>
          <a:prstGeom prst="rect">
            <a:avLst/>
          </a:prstGeom>
        </p:spPr>
        <p:txBody>
          <a:bodyPr lIns="0" tIns="0" rIns="0" bIns="0" anchor="b">
            <a:noAutofit/>
          </a:bodyPr>
          <a:lstStyle>
            <a:lvl1pPr marL="0" indent="0" defTabSz="1278360">
              <a:lnSpc>
                <a:spcPct val="90000"/>
              </a:lnSpc>
              <a:spcBef>
                <a:spcPts val="500"/>
              </a:spcBef>
              <a:buSzTx/>
              <a:buNone/>
              <a:defRPr sz="1500" cap="all">
                <a:solidFill>
                  <a:srgbClr val="FCF1DF"/>
                </a:solidFill>
                <a:latin typeface="Fabrikat Mono Regular"/>
                <a:ea typeface="Fabrikat Mono Regular"/>
                <a:cs typeface="Fabrikat Mono Regular"/>
                <a:sym typeface="Fabrikat Mono Regular"/>
              </a:defRPr>
            </a:lvl1pPr>
          </a:lstStyle>
          <a:p>
            <a:r>
              <a:t>02</a:t>
            </a:r>
          </a:p>
        </p:txBody>
      </p:sp>
      <p:sp>
        <p:nvSpPr>
          <p:cNvPr id="129" name="Image"/>
          <p:cNvSpPr>
            <a:spLocks noGrp="1"/>
          </p:cNvSpPr>
          <p:nvPr>
            <p:ph type="pic" sz="half" idx="26"/>
          </p:nvPr>
        </p:nvSpPr>
        <p:spPr>
          <a:xfrm>
            <a:off x="7510619" y="2640816"/>
            <a:ext cx="4499329" cy="6748993"/>
          </a:xfrm>
          <a:prstGeom prst="rect">
            <a:avLst/>
          </a:prstGeom>
        </p:spPr>
        <p:txBody>
          <a:bodyPr lIns="91439" tIns="45719" rIns="91439" bIns="45719">
            <a:noAutofit/>
          </a:bodyPr>
          <a:lstStyle/>
          <a:p>
            <a:endParaRPr/>
          </a:p>
        </p:txBody>
      </p:sp>
      <p:sp>
        <p:nvSpPr>
          <p:cNvPr id="130" name="Lorem ipsum dolor sit amet, consectetur adipiscing elit, sed diam eiusmod tempor incididunt ut labore et dolore magna aliqua. Lorem ipsum dolor sit amet, consectetur adipiscing elit, sed do eiusmod tempor incididunt ut labore et dolore magna aliqua."/>
          <p:cNvSpPr txBox="1">
            <a:spLocks noGrp="1"/>
          </p:cNvSpPr>
          <p:nvPr>
            <p:ph type="body" sz="quarter" idx="27"/>
          </p:nvPr>
        </p:nvSpPr>
        <p:spPr>
          <a:xfrm>
            <a:off x="7695500" y="1063447"/>
            <a:ext cx="2046915" cy="2039078"/>
          </a:xfrm>
          <a:prstGeom prst="rect">
            <a:avLst/>
          </a:prstGeom>
        </p:spPr>
        <p:txBody>
          <a:bodyPr lIns="0" tIns="0" rIns="0" bIns="0">
            <a:noAutofit/>
          </a:bodyPr>
          <a:lstStyle>
            <a:lvl1pPr marL="0" indent="0" defTabSz="457177">
              <a:lnSpc>
                <a:spcPct val="120000"/>
              </a:lnSpc>
              <a:spcBef>
                <a:spcPts val="0"/>
              </a:spcBef>
              <a:buSzTx/>
              <a:buNone/>
              <a:defRPr sz="750" cap="all" spc="-14">
                <a:solidFill>
                  <a:srgbClr val="FCF0DF"/>
                </a:solidFill>
                <a:latin typeface="Fabrikat Mono Bold"/>
                <a:ea typeface="Fabrikat Mono Bold"/>
                <a:cs typeface="Fabrikat Mono Bold"/>
                <a:sym typeface="Fabrikat Mono Bold"/>
              </a:defRPr>
            </a:lvl1pPr>
          </a:lstStyle>
          <a:p>
            <a:r>
              <a:t>Lorem ipsum dolor sit amet, consectetur adipiscing elit, sed diam eiusmod tempor incididunt ut labore et dolore magna aliqua. Lorem ipsum dolor sit amet, consectetur adipiscing elit, sed do eiusmod tempor incididunt ut labore et dolore magna aliqua.</a:t>
            </a:r>
          </a:p>
        </p:txBody>
      </p:sp>
      <p:sp>
        <p:nvSpPr>
          <p:cNvPr id="131" name="Lorem ipsum dolor sit amet, consectetur adipiscing elit, sed diam eiusmod tempor incididunt ut labore et dolore magna aliqua. Lorem ipsum dolor sit amet, consectetur adipiscing elit, sed do eiusmod tempor incididunt ut labore et dolore magna aliqua."/>
          <p:cNvSpPr txBox="1">
            <a:spLocks noGrp="1"/>
          </p:cNvSpPr>
          <p:nvPr>
            <p:ph type="body" sz="quarter" idx="28"/>
          </p:nvPr>
        </p:nvSpPr>
        <p:spPr>
          <a:xfrm>
            <a:off x="9928722" y="1063447"/>
            <a:ext cx="2046916" cy="2039078"/>
          </a:xfrm>
          <a:prstGeom prst="rect">
            <a:avLst/>
          </a:prstGeom>
        </p:spPr>
        <p:txBody>
          <a:bodyPr lIns="0" tIns="0" rIns="0" bIns="0">
            <a:noAutofit/>
          </a:bodyPr>
          <a:lstStyle>
            <a:lvl1pPr marL="0" indent="0" defTabSz="457177">
              <a:lnSpc>
                <a:spcPct val="120000"/>
              </a:lnSpc>
              <a:spcBef>
                <a:spcPts val="0"/>
              </a:spcBef>
              <a:buSzTx/>
              <a:buNone/>
              <a:defRPr sz="750" cap="all" spc="-14">
                <a:solidFill>
                  <a:srgbClr val="FCF0DF"/>
                </a:solidFill>
                <a:latin typeface="Fabrikat Mono Bold"/>
                <a:ea typeface="Fabrikat Mono Bold"/>
                <a:cs typeface="Fabrikat Mono Bold"/>
                <a:sym typeface="Fabrikat Mono Bold"/>
              </a:defRPr>
            </a:lvl1pPr>
          </a:lstStyle>
          <a:p>
            <a:r>
              <a:t>Lorem ipsum dolor sit amet, consectetur adipiscing elit, sed diam eiusmod tempor incididunt ut labore et dolore magna aliqua. Lorem ipsum dolor sit amet, consectetur adipiscing elit, sed do eiusmod tempor incididunt ut labore et dolore magna aliqua.</a:t>
            </a:r>
          </a:p>
        </p:txBody>
      </p:sp>
      <p:sp>
        <p:nvSpPr>
          <p:cNvPr id="132" name="Rectangle"/>
          <p:cNvSpPr/>
          <p:nvPr/>
        </p:nvSpPr>
        <p:spPr>
          <a:xfrm>
            <a:off x="125712" y="136373"/>
            <a:ext cx="11941983" cy="6585254"/>
          </a:xfrm>
          <a:prstGeom prst="rect">
            <a:avLst/>
          </a:prstGeom>
          <a:ln w="38100">
            <a:solidFill>
              <a:srgbClr val="FCF1DF"/>
            </a:solidFill>
            <a:miter lim="400000"/>
          </a:ln>
        </p:spPr>
        <p:txBody>
          <a:bodyPr lIns="25400" tIns="25400" rIns="25400" bIns="25400" anchor="ctr"/>
          <a:lstStyle/>
          <a:p>
            <a:pPr algn="ctr" defTabSz="412750">
              <a:lnSpc>
                <a:spcPct val="100000"/>
              </a:lnSpc>
              <a:defRPr sz="3200" cap="none" spc="0">
                <a:solidFill>
                  <a:srgbClr val="FFFFFF"/>
                </a:solidFill>
                <a:latin typeface="Helvetica Neue Medium"/>
                <a:ea typeface="Helvetica Neue Medium"/>
                <a:cs typeface="Helvetica Neue Medium"/>
                <a:sym typeface="Helvetica Neue Medium"/>
              </a:defRPr>
            </a:pPr>
            <a:endParaRPr sz="1600"/>
          </a:p>
        </p:txBody>
      </p:sp>
      <p:sp>
        <p:nvSpPr>
          <p:cNvPr id="133" name="Line"/>
          <p:cNvSpPr/>
          <p:nvPr/>
        </p:nvSpPr>
        <p:spPr>
          <a:xfrm flipV="1">
            <a:off x="5344433" y="927688"/>
            <a:ext cx="1" cy="5786303"/>
          </a:xfrm>
          <a:prstGeom prst="line">
            <a:avLst/>
          </a:prstGeom>
          <a:ln w="38100">
            <a:solidFill>
              <a:srgbClr val="FFF0DD"/>
            </a:solidFill>
            <a:miter lim="400000"/>
          </a:ln>
        </p:spPr>
        <p:txBody>
          <a:bodyPr lIns="25400" tIns="25400" rIns="25400" bIns="25400" anchor="ctr"/>
          <a:lstStyle/>
          <a:p>
            <a:endParaRPr sz="900"/>
          </a:p>
        </p:txBody>
      </p:sp>
      <p:sp>
        <p:nvSpPr>
          <p:cNvPr id="134" name="Line"/>
          <p:cNvSpPr/>
          <p:nvPr/>
        </p:nvSpPr>
        <p:spPr>
          <a:xfrm>
            <a:off x="126842" y="922791"/>
            <a:ext cx="11938317" cy="1"/>
          </a:xfrm>
          <a:prstGeom prst="line">
            <a:avLst/>
          </a:prstGeom>
          <a:ln w="38100">
            <a:solidFill>
              <a:srgbClr val="FFF0DD"/>
            </a:solidFill>
            <a:miter lim="400000"/>
          </a:ln>
        </p:spPr>
        <p:txBody>
          <a:bodyPr lIns="25400" tIns="25400" rIns="25400" bIns="25400" anchor="ctr"/>
          <a:lstStyle/>
          <a:p>
            <a:endParaRPr sz="900"/>
          </a:p>
        </p:txBody>
      </p:sp>
      <p:sp>
        <p:nvSpPr>
          <p:cNvPr id="135" name="Lorem ipsum dolor sit amet, consectetur adipiscing elit, sed do eiusmod tempor"/>
          <p:cNvSpPr txBox="1">
            <a:spLocks noGrp="1"/>
          </p:cNvSpPr>
          <p:nvPr>
            <p:ph type="body" sz="quarter" idx="29"/>
          </p:nvPr>
        </p:nvSpPr>
        <p:spPr>
          <a:xfrm>
            <a:off x="212422" y="1036531"/>
            <a:ext cx="3605176" cy="1157500"/>
          </a:xfrm>
          <a:prstGeom prst="rect">
            <a:avLst/>
          </a:prstGeom>
        </p:spPr>
        <p:txBody>
          <a:bodyPr lIns="0" tIns="0" rIns="0" bIns="0">
            <a:noAutofit/>
          </a:bodyPr>
          <a:lstStyle>
            <a:lvl1pPr marL="0" indent="0">
              <a:buSzTx/>
              <a:buNone/>
              <a:defRPr sz="3000" cap="all">
                <a:latin typeface="Montefiore Pro Bold"/>
                <a:ea typeface="Montefiore Pro Bold"/>
                <a:cs typeface="Montefiore Pro Bold"/>
                <a:sym typeface="Montefiore Pro Bold"/>
              </a:defRPr>
            </a:lvl1pPr>
          </a:lstStyle>
          <a:p>
            <a:r>
              <a:t>Lorem ipsum dolor sit amet, consectetur adipiscing elit, sed do eiusmod tempor </a:t>
            </a:r>
          </a:p>
        </p:txBody>
      </p:sp>
      <p:pic>
        <p:nvPicPr>
          <p:cNvPr id="136" name="Image" descr="Image"/>
          <p:cNvPicPr>
            <a:picLocks noChangeAspect="1"/>
          </p:cNvPicPr>
          <p:nvPr/>
        </p:nvPicPr>
        <p:blipFill>
          <a:blip r:embed="rId3"/>
          <a:stretch>
            <a:fillRect/>
          </a:stretch>
        </p:blipFill>
        <p:spPr>
          <a:xfrm>
            <a:off x="11671243" y="136811"/>
            <a:ext cx="395227" cy="790456"/>
          </a:xfrm>
          <a:prstGeom prst="rect">
            <a:avLst/>
          </a:prstGeom>
          <a:ln w="12700">
            <a:miter lim="400000"/>
          </a:ln>
        </p:spPr>
      </p:pic>
      <p:sp>
        <p:nvSpPr>
          <p:cNvPr id="137" name="Line"/>
          <p:cNvSpPr/>
          <p:nvPr/>
        </p:nvSpPr>
        <p:spPr>
          <a:xfrm>
            <a:off x="126842" y="3087592"/>
            <a:ext cx="11938317" cy="1"/>
          </a:xfrm>
          <a:prstGeom prst="line">
            <a:avLst/>
          </a:prstGeom>
          <a:ln w="38100">
            <a:solidFill>
              <a:srgbClr val="FFF0DD"/>
            </a:solidFill>
            <a:miter lim="400000"/>
          </a:ln>
        </p:spPr>
        <p:txBody>
          <a:bodyPr lIns="25400" tIns="25400" rIns="25400" bIns="25400" anchor="ctr"/>
          <a:lstStyle/>
          <a:p>
            <a:endParaRPr sz="900"/>
          </a:p>
        </p:txBody>
      </p:sp>
      <p:sp>
        <p:nvSpPr>
          <p:cNvPr id="1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7200043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2_CONTENT">
    <p:bg>
      <p:bgPr>
        <a:solidFill>
          <a:srgbClr val="EEA06F"/>
        </a:solidFill>
        <a:effectLst/>
      </p:bgPr>
    </p:bg>
    <p:spTree>
      <p:nvGrpSpPr>
        <p:cNvPr id="1" name=""/>
        <p:cNvGrpSpPr/>
        <p:nvPr/>
      </p:nvGrpSpPr>
      <p:grpSpPr>
        <a:xfrm>
          <a:off x="0" y="0"/>
          <a:ext cx="0" cy="0"/>
          <a:chOff x="0" y="0"/>
          <a:chExt cx="0" cy="0"/>
        </a:xfrm>
      </p:grpSpPr>
      <p:sp>
        <p:nvSpPr>
          <p:cNvPr id="145" name="Lorem ipsum dolor sit amet, consectetur adipiscing elit, sed diam eiusmod tempor incididunt ut labore et dolore magna aliqua. Lorem ipsum dolor sit amet, consectetur adipiscing elit, sed do eiusmod tempor incididunt ut labore et dolore magna aliqua."/>
          <p:cNvSpPr txBox="1">
            <a:spLocks noGrp="1"/>
          </p:cNvSpPr>
          <p:nvPr>
            <p:ph type="body" sz="quarter" idx="21"/>
          </p:nvPr>
        </p:nvSpPr>
        <p:spPr>
          <a:xfrm>
            <a:off x="5449578" y="1063447"/>
            <a:ext cx="2046916" cy="2039078"/>
          </a:xfrm>
          <a:prstGeom prst="rect">
            <a:avLst/>
          </a:prstGeom>
        </p:spPr>
        <p:txBody>
          <a:bodyPr lIns="0" tIns="0" rIns="0" bIns="0">
            <a:noAutofit/>
          </a:bodyPr>
          <a:lstStyle>
            <a:lvl1pPr marL="0" indent="0" defTabSz="457177">
              <a:lnSpc>
                <a:spcPct val="120000"/>
              </a:lnSpc>
              <a:spcBef>
                <a:spcPts val="0"/>
              </a:spcBef>
              <a:buSzTx/>
              <a:buNone/>
              <a:defRPr sz="750" cap="all" spc="-14">
                <a:solidFill>
                  <a:srgbClr val="000000"/>
                </a:solidFill>
                <a:latin typeface="Fabrikat Mono Bold"/>
                <a:ea typeface="Fabrikat Mono Bold"/>
                <a:cs typeface="Fabrikat Mono Bold"/>
                <a:sym typeface="Fabrikat Mono Bold"/>
              </a:defRPr>
            </a:lvl1pPr>
          </a:lstStyle>
          <a:p>
            <a:r>
              <a:t>Lorem ipsum dolor sit amet, consectetur adipiscing elit, sed diam eiusmod tempor incididunt ut labore et dolore magna aliqua. Lorem ipsum dolor sit amet, consectetur adipiscing elit, sed do eiusmod tempor incididunt ut labore et dolore magna aliqua.</a:t>
            </a:r>
          </a:p>
        </p:txBody>
      </p:sp>
      <p:sp>
        <p:nvSpPr>
          <p:cNvPr id="146" name="Lorem ipsum dolor sit amet"/>
          <p:cNvSpPr txBox="1">
            <a:spLocks noGrp="1"/>
          </p:cNvSpPr>
          <p:nvPr>
            <p:ph type="body" sz="quarter" idx="22"/>
          </p:nvPr>
        </p:nvSpPr>
        <p:spPr>
          <a:xfrm>
            <a:off x="218772" y="204682"/>
            <a:ext cx="11779858" cy="642009"/>
          </a:xfrm>
          <a:prstGeom prst="rect">
            <a:avLst/>
          </a:prstGeom>
        </p:spPr>
        <p:txBody>
          <a:bodyPr lIns="0" tIns="0" rIns="0" bIns="0" anchor="ctr">
            <a:noAutofit/>
          </a:bodyPr>
          <a:lstStyle>
            <a:lvl1pPr marL="0" indent="0" defTabSz="228600">
              <a:lnSpc>
                <a:spcPct val="90000"/>
              </a:lnSpc>
              <a:spcBef>
                <a:spcPts val="0"/>
              </a:spcBef>
              <a:buSzTx/>
              <a:buNone/>
              <a:defRPr sz="5000" cap="all" spc="150">
                <a:solidFill>
                  <a:srgbClr val="000000"/>
                </a:solidFill>
              </a:defRPr>
            </a:lvl1pPr>
          </a:lstStyle>
          <a:p>
            <a:r>
              <a:t>Lorem ipsum dolor sit amet</a:t>
            </a:r>
          </a:p>
        </p:txBody>
      </p:sp>
      <p:sp>
        <p:nvSpPr>
          <p:cNvPr id="147" name="Lorem ipsum dolor sit amet, consectetur adipiscing elit, sed diam eiusmod tempor incididunt ut labore et dolore magna aliqua. Lorem ipsum dolor sit amet, consectetur adipiscing elit, sed do eiusmod tempor incididunt ut labore et dolore magna aliqua."/>
          <p:cNvSpPr txBox="1">
            <a:spLocks noGrp="1"/>
          </p:cNvSpPr>
          <p:nvPr>
            <p:ph type="body" sz="quarter" idx="23"/>
          </p:nvPr>
        </p:nvSpPr>
        <p:spPr>
          <a:xfrm>
            <a:off x="7695500" y="1063447"/>
            <a:ext cx="2046915" cy="2039078"/>
          </a:xfrm>
          <a:prstGeom prst="rect">
            <a:avLst/>
          </a:prstGeom>
        </p:spPr>
        <p:txBody>
          <a:bodyPr lIns="0" tIns="0" rIns="0" bIns="0">
            <a:noAutofit/>
          </a:bodyPr>
          <a:lstStyle>
            <a:lvl1pPr marL="0" indent="0" defTabSz="457177">
              <a:lnSpc>
                <a:spcPct val="120000"/>
              </a:lnSpc>
              <a:spcBef>
                <a:spcPts val="0"/>
              </a:spcBef>
              <a:buSzTx/>
              <a:buNone/>
              <a:defRPr sz="750" cap="all" spc="-14">
                <a:solidFill>
                  <a:srgbClr val="000000"/>
                </a:solidFill>
                <a:latin typeface="Fabrikat Mono Bold"/>
                <a:ea typeface="Fabrikat Mono Bold"/>
                <a:cs typeface="Fabrikat Mono Bold"/>
                <a:sym typeface="Fabrikat Mono Bold"/>
              </a:defRPr>
            </a:lvl1pPr>
          </a:lstStyle>
          <a:p>
            <a:r>
              <a:t>Lorem ipsum dolor sit amet, consectetur adipiscing elit, sed diam eiusmod tempor incididunt ut labore et dolore magna aliqua. Lorem ipsum dolor sit amet, consectetur adipiscing elit, sed do eiusmod tempor incididunt ut labore et dolore magna aliqua.</a:t>
            </a:r>
          </a:p>
        </p:txBody>
      </p:sp>
      <p:sp>
        <p:nvSpPr>
          <p:cNvPr id="148" name="Lorem ipsum dolor sit amet, consectetur adipiscing elit, sed diam eiusmod tempor incididunt ut labore et dolore magna aliqua. Lorem ipsum dolor sit amet, consectetur adipiscing elit, sed do eiusmod tempor incididunt ut labore et dolore magna aliqua."/>
          <p:cNvSpPr txBox="1">
            <a:spLocks noGrp="1"/>
          </p:cNvSpPr>
          <p:nvPr>
            <p:ph type="body" sz="quarter" idx="24"/>
          </p:nvPr>
        </p:nvSpPr>
        <p:spPr>
          <a:xfrm>
            <a:off x="9928722" y="1063447"/>
            <a:ext cx="2046916" cy="2039078"/>
          </a:xfrm>
          <a:prstGeom prst="rect">
            <a:avLst/>
          </a:prstGeom>
        </p:spPr>
        <p:txBody>
          <a:bodyPr lIns="0" tIns="0" rIns="0" bIns="0">
            <a:noAutofit/>
          </a:bodyPr>
          <a:lstStyle>
            <a:lvl1pPr marL="0" indent="0" defTabSz="457177">
              <a:lnSpc>
                <a:spcPct val="120000"/>
              </a:lnSpc>
              <a:spcBef>
                <a:spcPts val="0"/>
              </a:spcBef>
              <a:buSzTx/>
              <a:buNone/>
              <a:defRPr sz="750" cap="all" spc="-14">
                <a:solidFill>
                  <a:srgbClr val="000000"/>
                </a:solidFill>
                <a:latin typeface="Fabrikat Mono Bold"/>
                <a:ea typeface="Fabrikat Mono Bold"/>
                <a:cs typeface="Fabrikat Mono Bold"/>
                <a:sym typeface="Fabrikat Mono Bold"/>
              </a:defRPr>
            </a:lvl1pPr>
          </a:lstStyle>
          <a:p>
            <a:r>
              <a:t>Lorem ipsum dolor sit amet, consectetur adipiscing elit, sed diam eiusmod tempor incididunt ut labore et dolore magna aliqua. Lorem ipsum dolor sit amet, consectetur adipiscing elit, sed do eiusmod tempor incididunt ut labore et dolore magna aliqua.</a:t>
            </a:r>
          </a:p>
        </p:txBody>
      </p:sp>
      <p:sp>
        <p:nvSpPr>
          <p:cNvPr id="149" name="Rectangle"/>
          <p:cNvSpPr/>
          <p:nvPr/>
        </p:nvSpPr>
        <p:spPr>
          <a:xfrm>
            <a:off x="125712" y="136373"/>
            <a:ext cx="11941983" cy="6585254"/>
          </a:xfrm>
          <a:prstGeom prst="rect">
            <a:avLst/>
          </a:prstGeom>
          <a:ln w="38100">
            <a:solidFill>
              <a:srgbClr val="000000"/>
            </a:solidFill>
            <a:miter lim="400000"/>
          </a:ln>
        </p:spPr>
        <p:txBody>
          <a:bodyPr lIns="25400" tIns="25400" rIns="25400" bIns="25400" anchor="ctr"/>
          <a:lstStyle/>
          <a:p>
            <a:pPr algn="ctr" defTabSz="412750">
              <a:lnSpc>
                <a:spcPct val="100000"/>
              </a:lnSpc>
              <a:defRPr sz="3200" cap="none" spc="0">
                <a:solidFill>
                  <a:srgbClr val="FFFFFF"/>
                </a:solidFill>
                <a:latin typeface="Helvetica Neue Medium"/>
                <a:ea typeface="Helvetica Neue Medium"/>
                <a:cs typeface="Helvetica Neue Medium"/>
                <a:sym typeface="Helvetica Neue Medium"/>
              </a:defRPr>
            </a:pPr>
            <a:endParaRPr sz="1600"/>
          </a:p>
        </p:txBody>
      </p:sp>
      <p:sp>
        <p:nvSpPr>
          <p:cNvPr id="150" name="Line"/>
          <p:cNvSpPr/>
          <p:nvPr/>
        </p:nvSpPr>
        <p:spPr>
          <a:xfrm>
            <a:off x="126842" y="922791"/>
            <a:ext cx="11938317" cy="1"/>
          </a:xfrm>
          <a:prstGeom prst="line">
            <a:avLst/>
          </a:prstGeom>
          <a:ln w="38100">
            <a:solidFill>
              <a:srgbClr val="000000"/>
            </a:solidFill>
            <a:miter lim="400000"/>
          </a:ln>
        </p:spPr>
        <p:txBody>
          <a:bodyPr lIns="25400" tIns="25400" rIns="25400" bIns="25400" anchor="ctr"/>
          <a:lstStyle/>
          <a:p>
            <a:endParaRPr sz="900"/>
          </a:p>
        </p:txBody>
      </p:sp>
      <p:sp>
        <p:nvSpPr>
          <p:cNvPr id="151" name="“Lorem ipsum dolor sit amet, consectetur adipiscing elit, sed diam eiusmod tempor incididunt ut labore et dolore magna aliqua. Lorem ipsum dolor sit amet, consectetur adipiscing elit, sed do eiusmod tempor incididunt ut labore et dolore magna aliqua.”"/>
          <p:cNvSpPr txBox="1">
            <a:spLocks noGrp="1"/>
          </p:cNvSpPr>
          <p:nvPr>
            <p:ph type="body" sz="quarter" idx="25"/>
          </p:nvPr>
        </p:nvSpPr>
        <p:spPr>
          <a:xfrm>
            <a:off x="5449578" y="3753559"/>
            <a:ext cx="6477764" cy="1692456"/>
          </a:xfrm>
          <a:prstGeom prst="rect">
            <a:avLst/>
          </a:prstGeom>
        </p:spPr>
        <p:txBody>
          <a:bodyPr lIns="0" tIns="0" rIns="0" bIns="0">
            <a:noAutofit/>
          </a:bodyPr>
          <a:lstStyle>
            <a:lvl1pPr marL="0" indent="0" defTabSz="228600">
              <a:lnSpc>
                <a:spcPct val="100000"/>
              </a:lnSpc>
              <a:spcBef>
                <a:spcPts val="600"/>
              </a:spcBef>
              <a:buSzTx/>
              <a:buNone/>
              <a:defRPr sz="2050" i="1" baseline="7317">
                <a:solidFill>
                  <a:srgbClr val="000000"/>
                </a:solidFill>
                <a:latin typeface="Georgia"/>
                <a:ea typeface="Georgia"/>
                <a:cs typeface="Georgia"/>
                <a:sym typeface="Georgia"/>
              </a:defRPr>
            </a:lvl1pPr>
          </a:lstStyle>
          <a:p>
            <a:r>
              <a:t>“Lorem ipsum dolor sit amet, consectetur adipiscing elit, sed diam eiusmod tempor incididunt ut labore et dolore magna aliqua. Lorem ipsum dolor sit amet, consectetur adipiscing elit, sed do eiusmod tempor incididunt ut labore et dolore magna aliqua.”</a:t>
            </a:r>
          </a:p>
        </p:txBody>
      </p:sp>
      <p:sp>
        <p:nvSpPr>
          <p:cNvPr id="152" name="Line"/>
          <p:cNvSpPr/>
          <p:nvPr/>
        </p:nvSpPr>
        <p:spPr>
          <a:xfrm>
            <a:off x="126842" y="3594898"/>
            <a:ext cx="11938317" cy="1"/>
          </a:xfrm>
          <a:prstGeom prst="line">
            <a:avLst/>
          </a:prstGeom>
          <a:ln w="38100">
            <a:solidFill>
              <a:srgbClr val="000000"/>
            </a:solidFill>
            <a:miter lim="400000"/>
          </a:ln>
        </p:spPr>
        <p:txBody>
          <a:bodyPr lIns="25400" tIns="25400" rIns="25400" bIns="25400" anchor="ctr"/>
          <a:lstStyle/>
          <a:p>
            <a:endParaRPr sz="900"/>
          </a:p>
        </p:txBody>
      </p:sp>
      <p:sp>
        <p:nvSpPr>
          <p:cNvPr id="153" name="Lorem ipsum dolor sit amet"/>
          <p:cNvSpPr txBox="1">
            <a:spLocks noGrp="1"/>
          </p:cNvSpPr>
          <p:nvPr>
            <p:ph type="body" sz="quarter" idx="26"/>
          </p:nvPr>
        </p:nvSpPr>
        <p:spPr>
          <a:xfrm>
            <a:off x="5457749" y="5550650"/>
            <a:ext cx="3730613" cy="246406"/>
          </a:xfrm>
          <a:prstGeom prst="rect">
            <a:avLst/>
          </a:prstGeom>
        </p:spPr>
        <p:txBody>
          <a:bodyPr lIns="0" tIns="0" rIns="0" bIns="0">
            <a:noAutofit/>
          </a:bodyPr>
          <a:lstStyle>
            <a:lvl1pPr marL="0" indent="0" defTabSz="457177">
              <a:lnSpc>
                <a:spcPct val="120000"/>
              </a:lnSpc>
              <a:spcBef>
                <a:spcPts val="0"/>
              </a:spcBef>
              <a:buSzTx/>
              <a:buNone/>
              <a:defRPr sz="750" cap="all" spc="-14">
                <a:solidFill>
                  <a:srgbClr val="000000"/>
                </a:solidFill>
                <a:latin typeface="Fabrikat Mono Bold"/>
                <a:ea typeface="Fabrikat Mono Bold"/>
                <a:cs typeface="Fabrikat Mono Bold"/>
                <a:sym typeface="Fabrikat Mono Bold"/>
              </a:defRPr>
            </a:lvl1pPr>
          </a:lstStyle>
          <a:p>
            <a:r>
              <a:t>Lorem ipsum dolor sit amet</a:t>
            </a:r>
          </a:p>
        </p:txBody>
      </p:sp>
      <p:pic>
        <p:nvPicPr>
          <p:cNvPr id="154" name="Image" descr="Image"/>
          <p:cNvPicPr>
            <a:picLocks noChangeAspect="1"/>
          </p:cNvPicPr>
          <p:nvPr/>
        </p:nvPicPr>
        <p:blipFill>
          <a:blip r:embed="rId2"/>
          <a:stretch>
            <a:fillRect/>
          </a:stretch>
        </p:blipFill>
        <p:spPr>
          <a:xfrm>
            <a:off x="130926" y="3582264"/>
            <a:ext cx="1571603" cy="3143202"/>
          </a:xfrm>
          <a:prstGeom prst="rect">
            <a:avLst/>
          </a:prstGeom>
          <a:ln w="12700">
            <a:miter lim="400000"/>
          </a:ln>
        </p:spPr>
      </p:pic>
      <p:sp>
        <p:nvSpPr>
          <p:cNvPr id="1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5363152"/>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3_CONTENT">
    <p:bg>
      <p:bgPr>
        <a:solidFill>
          <a:srgbClr val="A2D0DA"/>
        </a:solidFill>
        <a:effectLst/>
      </p:bgPr>
    </p:bg>
    <p:spTree>
      <p:nvGrpSpPr>
        <p:cNvPr id="1" name=""/>
        <p:cNvGrpSpPr/>
        <p:nvPr/>
      </p:nvGrpSpPr>
      <p:grpSpPr>
        <a:xfrm>
          <a:off x="0" y="0"/>
          <a:ext cx="0" cy="0"/>
          <a:chOff x="0" y="0"/>
          <a:chExt cx="0" cy="0"/>
        </a:xfrm>
      </p:grpSpPr>
      <p:sp>
        <p:nvSpPr>
          <p:cNvPr id="162" name="Lorem ipsum dolor sit amet, consectetur adipiscing elit, sed diam eiusmod tempor incididunt ut labore et dolore magna aliqua. Lorem ipsum dolor sit amet, consectetur adipiscing elit, sed do eiusmod tempor incididunt ut labore et dolore magna aliqua."/>
          <p:cNvSpPr txBox="1">
            <a:spLocks noGrp="1"/>
          </p:cNvSpPr>
          <p:nvPr>
            <p:ph type="body" sz="quarter" idx="21"/>
          </p:nvPr>
        </p:nvSpPr>
        <p:spPr>
          <a:xfrm>
            <a:off x="5449578" y="1063447"/>
            <a:ext cx="2046916" cy="2039078"/>
          </a:xfrm>
          <a:prstGeom prst="rect">
            <a:avLst/>
          </a:prstGeom>
        </p:spPr>
        <p:txBody>
          <a:bodyPr lIns="0" tIns="0" rIns="0" bIns="0">
            <a:noAutofit/>
          </a:bodyPr>
          <a:lstStyle>
            <a:lvl1pPr marL="0" indent="0" defTabSz="457177">
              <a:lnSpc>
                <a:spcPct val="120000"/>
              </a:lnSpc>
              <a:spcBef>
                <a:spcPts val="0"/>
              </a:spcBef>
              <a:buSzTx/>
              <a:buNone/>
              <a:defRPr sz="750" cap="all" spc="-14">
                <a:solidFill>
                  <a:srgbClr val="2158A5"/>
                </a:solidFill>
                <a:latin typeface="Fabrikat Mono Bold"/>
                <a:ea typeface="Fabrikat Mono Bold"/>
                <a:cs typeface="Fabrikat Mono Bold"/>
                <a:sym typeface="Fabrikat Mono Bold"/>
              </a:defRPr>
            </a:lvl1pPr>
          </a:lstStyle>
          <a:p>
            <a:r>
              <a:t>Lorem ipsum dolor sit amet, consectetur adipiscing elit, sed diam eiusmod tempor incididunt ut labore et dolore magna aliqua. Lorem ipsum dolor sit amet, consectetur adipiscing elit, sed do eiusmod tempor incididunt ut labore et dolore magna aliqua.</a:t>
            </a:r>
          </a:p>
        </p:txBody>
      </p:sp>
      <p:sp>
        <p:nvSpPr>
          <p:cNvPr id="163" name="Lorem ipsum dolor sit amet"/>
          <p:cNvSpPr txBox="1">
            <a:spLocks noGrp="1"/>
          </p:cNvSpPr>
          <p:nvPr>
            <p:ph type="body" sz="quarter" idx="22"/>
          </p:nvPr>
        </p:nvSpPr>
        <p:spPr>
          <a:xfrm>
            <a:off x="218772" y="204682"/>
            <a:ext cx="11779858" cy="642009"/>
          </a:xfrm>
          <a:prstGeom prst="rect">
            <a:avLst/>
          </a:prstGeom>
        </p:spPr>
        <p:txBody>
          <a:bodyPr lIns="0" tIns="0" rIns="0" bIns="0" anchor="ctr">
            <a:noAutofit/>
          </a:bodyPr>
          <a:lstStyle>
            <a:lvl1pPr marL="0" indent="0" defTabSz="228600">
              <a:lnSpc>
                <a:spcPct val="90000"/>
              </a:lnSpc>
              <a:spcBef>
                <a:spcPts val="0"/>
              </a:spcBef>
              <a:buSzTx/>
              <a:buNone/>
              <a:defRPr sz="5000" cap="all" spc="150">
                <a:solidFill>
                  <a:srgbClr val="2158A5"/>
                </a:solidFill>
              </a:defRPr>
            </a:lvl1pPr>
          </a:lstStyle>
          <a:p>
            <a:r>
              <a:t>Lorem ipsum dolor sit amet</a:t>
            </a:r>
          </a:p>
        </p:txBody>
      </p:sp>
      <p:sp>
        <p:nvSpPr>
          <p:cNvPr id="164" name="Lorem ipsum dolor sit amet, consectetur adipiscing elit, sed diam eiusmod tempor incididunt ut labore et dolore magna aliqua. Lorem ipsum dolor sit amet, consectetur adipiscing elit, sed do eiusmod tempor incididunt ut labore et dolore magna aliqua."/>
          <p:cNvSpPr txBox="1">
            <a:spLocks noGrp="1"/>
          </p:cNvSpPr>
          <p:nvPr>
            <p:ph type="body" sz="quarter" idx="23"/>
          </p:nvPr>
        </p:nvSpPr>
        <p:spPr>
          <a:xfrm>
            <a:off x="7695500" y="1063447"/>
            <a:ext cx="2046915" cy="2039078"/>
          </a:xfrm>
          <a:prstGeom prst="rect">
            <a:avLst/>
          </a:prstGeom>
        </p:spPr>
        <p:txBody>
          <a:bodyPr lIns="0" tIns="0" rIns="0" bIns="0">
            <a:noAutofit/>
          </a:bodyPr>
          <a:lstStyle>
            <a:lvl1pPr marL="0" indent="0" defTabSz="457177">
              <a:lnSpc>
                <a:spcPct val="120000"/>
              </a:lnSpc>
              <a:spcBef>
                <a:spcPts val="0"/>
              </a:spcBef>
              <a:buSzTx/>
              <a:buNone/>
              <a:defRPr sz="750" cap="all" spc="-14">
                <a:solidFill>
                  <a:srgbClr val="2158A5"/>
                </a:solidFill>
                <a:latin typeface="Fabrikat Mono Bold"/>
                <a:ea typeface="Fabrikat Mono Bold"/>
                <a:cs typeface="Fabrikat Mono Bold"/>
                <a:sym typeface="Fabrikat Mono Bold"/>
              </a:defRPr>
            </a:lvl1pPr>
          </a:lstStyle>
          <a:p>
            <a:r>
              <a:t>Lorem ipsum dolor sit amet, consectetur adipiscing elit, sed diam eiusmod tempor incididunt ut labore et dolore magna aliqua. Lorem ipsum dolor sit amet, consectetur adipiscing elit, sed do eiusmod tempor incididunt ut labore et dolore magna aliqua.</a:t>
            </a:r>
          </a:p>
        </p:txBody>
      </p:sp>
      <p:sp>
        <p:nvSpPr>
          <p:cNvPr id="165" name="Lorem ipsum dolor sit amet, consectetur adipiscing elit, sed diam eiusmod tempor incididunt ut labore et dolore magna aliqua. Lorem ipsum dolor sit amet, consectetur adipiscing elit, sed do eiusmod tempor incididunt ut labore et dolore magna aliqua."/>
          <p:cNvSpPr txBox="1">
            <a:spLocks noGrp="1"/>
          </p:cNvSpPr>
          <p:nvPr>
            <p:ph type="body" sz="quarter" idx="24"/>
          </p:nvPr>
        </p:nvSpPr>
        <p:spPr>
          <a:xfrm>
            <a:off x="9928722" y="1063447"/>
            <a:ext cx="2046916" cy="2039078"/>
          </a:xfrm>
          <a:prstGeom prst="rect">
            <a:avLst/>
          </a:prstGeom>
        </p:spPr>
        <p:txBody>
          <a:bodyPr lIns="0" tIns="0" rIns="0" bIns="0">
            <a:noAutofit/>
          </a:bodyPr>
          <a:lstStyle>
            <a:lvl1pPr marL="0" indent="0" defTabSz="457177">
              <a:lnSpc>
                <a:spcPct val="120000"/>
              </a:lnSpc>
              <a:spcBef>
                <a:spcPts val="0"/>
              </a:spcBef>
              <a:buSzTx/>
              <a:buNone/>
              <a:defRPr sz="750" cap="all" spc="-14">
                <a:solidFill>
                  <a:srgbClr val="2158A5"/>
                </a:solidFill>
                <a:latin typeface="Fabrikat Mono Bold"/>
                <a:ea typeface="Fabrikat Mono Bold"/>
                <a:cs typeface="Fabrikat Mono Bold"/>
                <a:sym typeface="Fabrikat Mono Bold"/>
              </a:defRPr>
            </a:lvl1pPr>
          </a:lstStyle>
          <a:p>
            <a:r>
              <a:t>Lorem ipsum dolor sit amet, consectetur adipiscing elit, sed diam eiusmod tempor incididunt ut labore et dolore magna aliqua. Lorem ipsum dolor sit amet, consectetur adipiscing elit, sed do eiusmod tempor incididunt ut labore et dolore magna aliqua.</a:t>
            </a:r>
          </a:p>
        </p:txBody>
      </p:sp>
      <p:sp>
        <p:nvSpPr>
          <p:cNvPr id="166" name="Rectangle"/>
          <p:cNvSpPr/>
          <p:nvPr/>
        </p:nvSpPr>
        <p:spPr>
          <a:xfrm>
            <a:off x="125712" y="136373"/>
            <a:ext cx="11941983" cy="6585254"/>
          </a:xfrm>
          <a:prstGeom prst="rect">
            <a:avLst/>
          </a:prstGeom>
          <a:ln w="38100">
            <a:solidFill>
              <a:srgbClr val="3045AD"/>
            </a:solidFill>
            <a:miter lim="400000"/>
          </a:ln>
        </p:spPr>
        <p:txBody>
          <a:bodyPr lIns="25400" tIns="25400" rIns="25400" bIns="25400" anchor="ctr"/>
          <a:lstStyle/>
          <a:p>
            <a:pPr algn="ctr" defTabSz="412750">
              <a:lnSpc>
                <a:spcPct val="100000"/>
              </a:lnSpc>
              <a:defRPr sz="3200" cap="none" spc="0">
                <a:solidFill>
                  <a:srgbClr val="FFFFFF"/>
                </a:solidFill>
                <a:latin typeface="Helvetica Neue Medium"/>
                <a:ea typeface="Helvetica Neue Medium"/>
                <a:cs typeface="Helvetica Neue Medium"/>
                <a:sym typeface="Helvetica Neue Medium"/>
              </a:defRPr>
            </a:pPr>
            <a:endParaRPr sz="1600"/>
          </a:p>
        </p:txBody>
      </p:sp>
      <p:sp>
        <p:nvSpPr>
          <p:cNvPr id="167" name="Line"/>
          <p:cNvSpPr/>
          <p:nvPr/>
        </p:nvSpPr>
        <p:spPr>
          <a:xfrm>
            <a:off x="126842" y="922791"/>
            <a:ext cx="11938317" cy="1"/>
          </a:xfrm>
          <a:prstGeom prst="line">
            <a:avLst/>
          </a:prstGeom>
          <a:ln w="38100">
            <a:solidFill>
              <a:srgbClr val="3045AD"/>
            </a:solidFill>
            <a:miter lim="400000"/>
          </a:ln>
        </p:spPr>
        <p:txBody>
          <a:bodyPr lIns="25400" tIns="25400" rIns="25400" bIns="25400" anchor="ctr"/>
          <a:lstStyle/>
          <a:p>
            <a:endParaRPr sz="900"/>
          </a:p>
        </p:txBody>
      </p:sp>
      <p:sp>
        <p:nvSpPr>
          <p:cNvPr id="168" name="“Lorem ipsum dolor sit amet, consectetur adipiscing elit, sed diam eiusmod tempor incididunt ut labore et dolore magna aliqua. Lorem ipsum dolor sit amet, consectetur adipiscing elit, sed do eiusmod tempor incididunt ut labore et dolore magna aliqua.”"/>
          <p:cNvSpPr txBox="1">
            <a:spLocks noGrp="1"/>
          </p:cNvSpPr>
          <p:nvPr>
            <p:ph type="body" sz="quarter" idx="25"/>
          </p:nvPr>
        </p:nvSpPr>
        <p:spPr>
          <a:xfrm>
            <a:off x="5449578" y="3753559"/>
            <a:ext cx="6477764" cy="1692456"/>
          </a:xfrm>
          <a:prstGeom prst="rect">
            <a:avLst/>
          </a:prstGeom>
        </p:spPr>
        <p:txBody>
          <a:bodyPr lIns="0" tIns="0" rIns="0" bIns="0">
            <a:noAutofit/>
          </a:bodyPr>
          <a:lstStyle>
            <a:lvl1pPr marL="0" indent="0" defTabSz="228600">
              <a:lnSpc>
                <a:spcPct val="100000"/>
              </a:lnSpc>
              <a:spcBef>
                <a:spcPts val="600"/>
              </a:spcBef>
              <a:buSzTx/>
              <a:buNone/>
              <a:defRPr sz="2050" i="1" baseline="7317">
                <a:solidFill>
                  <a:srgbClr val="2158A5"/>
                </a:solidFill>
                <a:latin typeface="Georgia"/>
                <a:ea typeface="Georgia"/>
                <a:cs typeface="Georgia"/>
                <a:sym typeface="Georgia"/>
              </a:defRPr>
            </a:lvl1pPr>
          </a:lstStyle>
          <a:p>
            <a:r>
              <a:t>“Lorem ipsum dolor sit amet, consectetur adipiscing elit, sed diam eiusmod tempor incididunt ut labore et dolore magna aliqua. Lorem ipsum dolor sit amet, consectetur adipiscing elit, sed do eiusmod tempor incididunt ut labore et dolore magna aliqua.”</a:t>
            </a:r>
          </a:p>
        </p:txBody>
      </p:sp>
      <p:sp>
        <p:nvSpPr>
          <p:cNvPr id="169" name="Line"/>
          <p:cNvSpPr/>
          <p:nvPr/>
        </p:nvSpPr>
        <p:spPr>
          <a:xfrm>
            <a:off x="126842" y="3594898"/>
            <a:ext cx="11938317" cy="1"/>
          </a:xfrm>
          <a:prstGeom prst="line">
            <a:avLst/>
          </a:prstGeom>
          <a:ln w="38100">
            <a:solidFill>
              <a:srgbClr val="3045AD"/>
            </a:solidFill>
            <a:miter lim="400000"/>
          </a:ln>
        </p:spPr>
        <p:txBody>
          <a:bodyPr lIns="25400" tIns="25400" rIns="25400" bIns="25400" anchor="ctr"/>
          <a:lstStyle/>
          <a:p>
            <a:endParaRPr sz="900"/>
          </a:p>
        </p:txBody>
      </p:sp>
      <p:sp>
        <p:nvSpPr>
          <p:cNvPr id="170" name="Lorem ipsum dolor sit amet"/>
          <p:cNvSpPr txBox="1">
            <a:spLocks noGrp="1"/>
          </p:cNvSpPr>
          <p:nvPr>
            <p:ph type="body" sz="quarter" idx="26"/>
          </p:nvPr>
        </p:nvSpPr>
        <p:spPr>
          <a:xfrm>
            <a:off x="5457749" y="5550650"/>
            <a:ext cx="3730613" cy="246406"/>
          </a:xfrm>
          <a:prstGeom prst="rect">
            <a:avLst/>
          </a:prstGeom>
        </p:spPr>
        <p:txBody>
          <a:bodyPr lIns="0" tIns="0" rIns="0" bIns="0">
            <a:noAutofit/>
          </a:bodyPr>
          <a:lstStyle>
            <a:lvl1pPr marL="0" indent="0" defTabSz="457177">
              <a:lnSpc>
                <a:spcPct val="120000"/>
              </a:lnSpc>
              <a:spcBef>
                <a:spcPts val="0"/>
              </a:spcBef>
              <a:buSzTx/>
              <a:buNone/>
              <a:defRPr sz="750" cap="all" spc="-14">
                <a:solidFill>
                  <a:srgbClr val="2158A5"/>
                </a:solidFill>
                <a:latin typeface="Fabrikat Mono Bold"/>
                <a:ea typeface="Fabrikat Mono Bold"/>
                <a:cs typeface="Fabrikat Mono Bold"/>
                <a:sym typeface="Fabrikat Mono Bold"/>
              </a:defRPr>
            </a:lvl1pPr>
          </a:lstStyle>
          <a:p>
            <a:r>
              <a:t>Lorem ipsum dolor sit amet</a:t>
            </a:r>
          </a:p>
        </p:txBody>
      </p:sp>
      <p:pic>
        <p:nvPicPr>
          <p:cNvPr id="171" name="Image" descr="Image"/>
          <p:cNvPicPr>
            <a:picLocks noChangeAspect="1"/>
          </p:cNvPicPr>
          <p:nvPr/>
        </p:nvPicPr>
        <p:blipFill>
          <a:blip r:embed="rId2"/>
          <a:stretch>
            <a:fillRect/>
          </a:stretch>
        </p:blipFill>
        <p:spPr>
          <a:xfrm>
            <a:off x="130926" y="3582264"/>
            <a:ext cx="1571603" cy="3143202"/>
          </a:xfrm>
          <a:prstGeom prst="rect">
            <a:avLst/>
          </a:prstGeom>
          <a:ln w="12700">
            <a:miter lim="400000"/>
          </a:ln>
        </p:spPr>
      </p:pic>
      <p:sp>
        <p:nvSpPr>
          <p:cNvPr id="1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34252408"/>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CALLERY">
    <p:bg>
      <p:bgPr>
        <a:solidFill>
          <a:srgbClr val="419270"/>
        </a:solidFill>
        <a:effectLst/>
      </p:bgPr>
    </p:bg>
    <p:spTree>
      <p:nvGrpSpPr>
        <p:cNvPr id="1" name=""/>
        <p:cNvGrpSpPr/>
        <p:nvPr/>
      </p:nvGrpSpPr>
      <p:grpSpPr>
        <a:xfrm>
          <a:off x="0" y="0"/>
          <a:ext cx="0" cy="0"/>
          <a:chOff x="0" y="0"/>
          <a:chExt cx="0" cy="0"/>
        </a:xfrm>
      </p:grpSpPr>
      <p:pic>
        <p:nvPicPr>
          <p:cNvPr id="179" name="Image" descr="Image"/>
          <p:cNvPicPr>
            <a:picLocks noChangeAspect="1"/>
          </p:cNvPicPr>
          <p:nvPr/>
        </p:nvPicPr>
        <p:blipFill>
          <a:blip r:embed="rId2"/>
          <a:stretch>
            <a:fillRect/>
          </a:stretch>
        </p:blipFill>
        <p:spPr>
          <a:xfrm>
            <a:off x="117072" y="3981153"/>
            <a:ext cx="2740729" cy="2740713"/>
          </a:xfrm>
          <a:prstGeom prst="rect">
            <a:avLst/>
          </a:prstGeom>
          <a:ln w="12700">
            <a:miter lim="400000"/>
          </a:ln>
        </p:spPr>
      </p:pic>
      <p:sp>
        <p:nvSpPr>
          <p:cNvPr id="180" name="Lorem ipsum dolor sit amet, consectetur adipiscing elit, sed diam eiusmod tempor incididunt ut labore et dolore magna aliqua. Lorem ipsum dolor sit amet, consectetur adipiscing elit, sed do eiusmod tempor incididunt ut labore et dolore magna aliqua."/>
          <p:cNvSpPr txBox="1">
            <a:spLocks noGrp="1"/>
          </p:cNvSpPr>
          <p:nvPr>
            <p:ph type="body" sz="quarter" idx="21"/>
          </p:nvPr>
        </p:nvSpPr>
        <p:spPr>
          <a:xfrm>
            <a:off x="5449578" y="1063447"/>
            <a:ext cx="2046916" cy="2039078"/>
          </a:xfrm>
          <a:prstGeom prst="rect">
            <a:avLst/>
          </a:prstGeom>
        </p:spPr>
        <p:txBody>
          <a:bodyPr lIns="0" tIns="0" rIns="0" bIns="0">
            <a:noAutofit/>
          </a:bodyPr>
          <a:lstStyle>
            <a:lvl1pPr marL="0" indent="0" defTabSz="457177">
              <a:lnSpc>
                <a:spcPct val="120000"/>
              </a:lnSpc>
              <a:spcBef>
                <a:spcPts val="0"/>
              </a:spcBef>
              <a:buSzTx/>
              <a:buNone/>
              <a:defRPr sz="750" cap="all" spc="-14">
                <a:solidFill>
                  <a:srgbClr val="FCF0DF"/>
                </a:solidFill>
                <a:latin typeface="Fabrikat Mono Bold"/>
                <a:ea typeface="Fabrikat Mono Bold"/>
                <a:cs typeface="Fabrikat Mono Bold"/>
                <a:sym typeface="Fabrikat Mono Bold"/>
              </a:defRPr>
            </a:lvl1pPr>
          </a:lstStyle>
          <a:p>
            <a:r>
              <a:t>Lorem ipsum dolor sit amet, consectetur adipiscing elit, sed diam eiusmod tempor incididunt ut labore et dolore magna aliqua. Lorem ipsum dolor sit amet, consectetur adipiscing elit, sed do eiusmod tempor incididunt ut labore et dolore magna aliqua.</a:t>
            </a:r>
          </a:p>
        </p:txBody>
      </p:sp>
      <p:sp>
        <p:nvSpPr>
          <p:cNvPr id="181" name="01"/>
          <p:cNvSpPr txBox="1">
            <a:spLocks noGrp="1"/>
          </p:cNvSpPr>
          <p:nvPr>
            <p:ph type="body" sz="quarter" idx="22"/>
          </p:nvPr>
        </p:nvSpPr>
        <p:spPr>
          <a:xfrm>
            <a:off x="5445445" y="4124693"/>
            <a:ext cx="661418" cy="371856"/>
          </a:xfrm>
          <a:prstGeom prst="rect">
            <a:avLst/>
          </a:prstGeom>
        </p:spPr>
        <p:txBody>
          <a:bodyPr lIns="0" tIns="0" rIns="0" bIns="0" anchor="b">
            <a:noAutofit/>
          </a:bodyPr>
          <a:lstStyle>
            <a:lvl1pPr marL="0" indent="0" defTabSz="1278360">
              <a:lnSpc>
                <a:spcPct val="90000"/>
              </a:lnSpc>
              <a:spcBef>
                <a:spcPts val="500"/>
              </a:spcBef>
              <a:buSzTx/>
              <a:buNone/>
              <a:defRPr sz="1500" cap="all">
                <a:solidFill>
                  <a:srgbClr val="FCF1DF"/>
                </a:solidFill>
                <a:latin typeface="Fabrikat Mono Regular"/>
                <a:ea typeface="Fabrikat Mono Regular"/>
                <a:cs typeface="Fabrikat Mono Regular"/>
                <a:sym typeface="Fabrikat Mono Regular"/>
              </a:defRPr>
            </a:lvl1pPr>
          </a:lstStyle>
          <a:p>
            <a:r>
              <a:t>01</a:t>
            </a:r>
          </a:p>
        </p:txBody>
      </p:sp>
      <p:sp>
        <p:nvSpPr>
          <p:cNvPr id="182" name="Lorem ipsum dolor sit amet"/>
          <p:cNvSpPr txBox="1">
            <a:spLocks noGrp="1"/>
          </p:cNvSpPr>
          <p:nvPr>
            <p:ph type="body" sz="quarter" idx="23"/>
          </p:nvPr>
        </p:nvSpPr>
        <p:spPr>
          <a:xfrm>
            <a:off x="218772" y="204682"/>
            <a:ext cx="11779858" cy="642009"/>
          </a:xfrm>
          <a:prstGeom prst="rect">
            <a:avLst/>
          </a:prstGeom>
        </p:spPr>
        <p:txBody>
          <a:bodyPr lIns="0" tIns="0" rIns="0" bIns="0" anchor="ctr">
            <a:noAutofit/>
          </a:bodyPr>
          <a:lstStyle>
            <a:lvl1pPr marL="0" indent="0" defTabSz="228600">
              <a:lnSpc>
                <a:spcPct val="90000"/>
              </a:lnSpc>
              <a:spcBef>
                <a:spcPts val="0"/>
              </a:spcBef>
              <a:buSzTx/>
              <a:buNone/>
              <a:defRPr sz="5000" cap="all" spc="150"/>
            </a:lvl1pPr>
          </a:lstStyle>
          <a:p>
            <a:r>
              <a:t>Lorem ipsum dolor sit amet</a:t>
            </a:r>
          </a:p>
        </p:txBody>
      </p:sp>
      <p:sp>
        <p:nvSpPr>
          <p:cNvPr id="183" name="Image"/>
          <p:cNvSpPr>
            <a:spLocks noGrp="1"/>
          </p:cNvSpPr>
          <p:nvPr>
            <p:ph type="pic" sz="quarter" idx="24"/>
          </p:nvPr>
        </p:nvSpPr>
        <p:spPr>
          <a:xfrm>
            <a:off x="5264697" y="4335494"/>
            <a:ext cx="2239759" cy="3359638"/>
          </a:xfrm>
          <a:prstGeom prst="rect">
            <a:avLst/>
          </a:prstGeom>
        </p:spPr>
        <p:txBody>
          <a:bodyPr lIns="91439" tIns="45719" rIns="91439" bIns="45719">
            <a:noAutofit/>
          </a:bodyPr>
          <a:lstStyle/>
          <a:p>
            <a:endParaRPr/>
          </a:p>
        </p:txBody>
      </p:sp>
      <p:sp>
        <p:nvSpPr>
          <p:cNvPr id="184" name="02"/>
          <p:cNvSpPr txBox="1">
            <a:spLocks noGrp="1"/>
          </p:cNvSpPr>
          <p:nvPr>
            <p:ph type="body" sz="quarter" idx="25"/>
          </p:nvPr>
        </p:nvSpPr>
        <p:spPr>
          <a:xfrm>
            <a:off x="7691366" y="4124693"/>
            <a:ext cx="661419" cy="371856"/>
          </a:xfrm>
          <a:prstGeom prst="rect">
            <a:avLst/>
          </a:prstGeom>
        </p:spPr>
        <p:txBody>
          <a:bodyPr lIns="0" tIns="0" rIns="0" bIns="0" anchor="b">
            <a:noAutofit/>
          </a:bodyPr>
          <a:lstStyle>
            <a:lvl1pPr marL="0" indent="0" defTabSz="1278360">
              <a:lnSpc>
                <a:spcPct val="90000"/>
              </a:lnSpc>
              <a:spcBef>
                <a:spcPts val="500"/>
              </a:spcBef>
              <a:buSzTx/>
              <a:buNone/>
              <a:defRPr sz="1500" cap="all">
                <a:solidFill>
                  <a:srgbClr val="FCF1DF"/>
                </a:solidFill>
                <a:latin typeface="Fabrikat Mono Regular"/>
                <a:ea typeface="Fabrikat Mono Regular"/>
                <a:cs typeface="Fabrikat Mono Regular"/>
                <a:sym typeface="Fabrikat Mono Regular"/>
              </a:defRPr>
            </a:lvl1pPr>
          </a:lstStyle>
          <a:p>
            <a:r>
              <a:t>02</a:t>
            </a:r>
          </a:p>
        </p:txBody>
      </p:sp>
      <p:sp>
        <p:nvSpPr>
          <p:cNvPr id="185" name="Image"/>
          <p:cNvSpPr>
            <a:spLocks noGrp="1"/>
          </p:cNvSpPr>
          <p:nvPr>
            <p:ph type="pic" sz="quarter" idx="26"/>
          </p:nvPr>
        </p:nvSpPr>
        <p:spPr>
          <a:xfrm>
            <a:off x="7510619" y="4335494"/>
            <a:ext cx="2239758" cy="3359638"/>
          </a:xfrm>
          <a:prstGeom prst="rect">
            <a:avLst/>
          </a:prstGeom>
        </p:spPr>
        <p:txBody>
          <a:bodyPr lIns="91439" tIns="45719" rIns="91439" bIns="45719">
            <a:noAutofit/>
          </a:bodyPr>
          <a:lstStyle/>
          <a:p>
            <a:endParaRPr/>
          </a:p>
        </p:txBody>
      </p:sp>
      <p:sp>
        <p:nvSpPr>
          <p:cNvPr id="186" name="03"/>
          <p:cNvSpPr txBox="1">
            <a:spLocks noGrp="1"/>
          </p:cNvSpPr>
          <p:nvPr>
            <p:ph type="body" sz="quarter" idx="27"/>
          </p:nvPr>
        </p:nvSpPr>
        <p:spPr>
          <a:xfrm>
            <a:off x="9928378" y="4124693"/>
            <a:ext cx="661418" cy="371856"/>
          </a:xfrm>
          <a:prstGeom prst="rect">
            <a:avLst/>
          </a:prstGeom>
        </p:spPr>
        <p:txBody>
          <a:bodyPr lIns="0" tIns="0" rIns="0" bIns="0" anchor="b">
            <a:noAutofit/>
          </a:bodyPr>
          <a:lstStyle>
            <a:lvl1pPr marL="0" indent="0" defTabSz="1278360">
              <a:lnSpc>
                <a:spcPct val="90000"/>
              </a:lnSpc>
              <a:spcBef>
                <a:spcPts val="500"/>
              </a:spcBef>
              <a:buSzTx/>
              <a:buNone/>
              <a:defRPr sz="1500" cap="all">
                <a:solidFill>
                  <a:srgbClr val="FCF1DF"/>
                </a:solidFill>
                <a:latin typeface="Fabrikat Mono Regular"/>
                <a:ea typeface="Fabrikat Mono Regular"/>
                <a:cs typeface="Fabrikat Mono Regular"/>
                <a:sym typeface="Fabrikat Mono Regular"/>
              </a:defRPr>
            </a:lvl1pPr>
          </a:lstStyle>
          <a:p>
            <a:r>
              <a:t>03</a:t>
            </a:r>
          </a:p>
        </p:txBody>
      </p:sp>
      <p:sp>
        <p:nvSpPr>
          <p:cNvPr id="187" name="Image"/>
          <p:cNvSpPr>
            <a:spLocks noGrp="1"/>
          </p:cNvSpPr>
          <p:nvPr>
            <p:ph type="pic" sz="quarter" idx="28"/>
          </p:nvPr>
        </p:nvSpPr>
        <p:spPr>
          <a:xfrm>
            <a:off x="9747630" y="4335494"/>
            <a:ext cx="2239759" cy="3359638"/>
          </a:xfrm>
          <a:prstGeom prst="rect">
            <a:avLst/>
          </a:prstGeom>
        </p:spPr>
        <p:txBody>
          <a:bodyPr lIns="91439" tIns="45719" rIns="91439" bIns="45719">
            <a:noAutofit/>
          </a:bodyPr>
          <a:lstStyle/>
          <a:p>
            <a:endParaRPr/>
          </a:p>
        </p:txBody>
      </p:sp>
      <p:sp>
        <p:nvSpPr>
          <p:cNvPr id="188" name="Lorem ipsum dolor sit amet, consectetur adipiscing elit, sed diam eiusmod tempor incididunt ut labore et dolore magna aliqua. Lorem ipsum dolor sit amet, consectetur adipiscing elit, sed do eiusmod tempor incididunt ut labore et dolore magna aliqua."/>
          <p:cNvSpPr txBox="1">
            <a:spLocks noGrp="1"/>
          </p:cNvSpPr>
          <p:nvPr>
            <p:ph type="body" sz="quarter" idx="29"/>
          </p:nvPr>
        </p:nvSpPr>
        <p:spPr>
          <a:xfrm>
            <a:off x="7695500" y="1063447"/>
            <a:ext cx="2046915" cy="2039078"/>
          </a:xfrm>
          <a:prstGeom prst="rect">
            <a:avLst/>
          </a:prstGeom>
        </p:spPr>
        <p:txBody>
          <a:bodyPr lIns="0" tIns="0" rIns="0" bIns="0">
            <a:noAutofit/>
          </a:bodyPr>
          <a:lstStyle>
            <a:lvl1pPr marL="0" indent="0" defTabSz="457177">
              <a:lnSpc>
                <a:spcPct val="120000"/>
              </a:lnSpc>
              <a:spcBef>
                <a:spcPts val="0"/>
              </a:spcBef>
              <a:buSzTx/>
              <a:buNone/>
              <a:defRPr sz="750" cap="all" spc="-14">
                <a:solidFill>
                  <a:srgbClr val="FCF0DF"/>
                </a:solidFill>
                <a:latin typeface="Fabrikat Mono Bold"/>
                <a:ea typeface="Fabrikat Mono Bold"/>
                <a:cs typeface="Fabrikat Mono Bold"/>
                <a:sym typeface="Fabrikat Mono Bold"/>
              </a:defRPr>
            </a:lvl1pPr>
          </a:lstStyle>
          <a:p>
            <a:r>
              <a:t>Lorem ipsum dolor sit amet, consectetur adipiscing elit, sed diam eiusmod tempor incididunt ut labore et dolore magna aliqua. Lorem ipsum dolor sit amet, consectetur adipiscing elit, sed do eiusmod tempor incididunt ut labore et dolore magna aliqua.</a:t>
            </a:r>
          </a:p>
        </p:txBody>
      </p:sp>
      <p:sp>
        <p:nvSpPr>
          <p:cNvPr id="189" name="Lorem ipsum dolor sit amet, consectetur adipiscing elit, sed diam eiusmod tempor incididunt ut labore et dolore magna aliqua. Lorem ipsum dolor sit amet, consectetur adipiscing elit, sed do eiusmod tempor incididunt ut labore et dolore magna aliqua."/>
          <p:cNvSpPr txBox="1">
            <a:spLocks noGrp="1"/>
          </p:cNvSpPr>
          <p:nvPr>
            <p:ph type="body" sz="quarter" idx="30"/>
          </p:nvPr>
        </p:nvSpPr>
        <p:spPr>
          <a:xfrm>
            <a:off x="9928722" y="1063447"/>
            <a:ext cx="2046916" cy="2039078"/>
          </a:xfrm>
          <a:prstGeom prst="rect">
            <a:avLst/>
          </a:prstGeom>
        </p:spPr>
        <p:txBody>
          <a:bodyPr lIns="0" tIns="0" rIns="0" bIns="0">
            <a:noAutofit/>
          </a:bodyPr>
          <a:lstStyle>
            <a:lvl1pPr marL="0" indent="0" defTabSz="457177">
              <a:lnSpc>
                <a:spcPct val="120000"/>
              </a:lnSpc>
              <a:spcBef>
                <a:spcPts val="0"/>
              </a:spcBef>
              <a:buSzTx/>
              <a:buNone/>
              <a:defRPr sz="750" cap="all" spc="-14">
                <a:solidFill>
                  <a:srgbClr val="FCF0DF"/>
                </a:solidFill>
                <a:latin typeface="Fabrikat Mono Bold"/>
                <a:ea typeface="Fabrikat Mono Bold"/>
                <a:cs typeface="Fabrikat Mono Bold"/>
                <a:sym typeface="Fabrikat Mono Bold"/>
              </a:defRPr>
            </a:lvl1pPr>
          </a:lstStyle>
          <a:p>
            <a:r>
              <a:t>Lorem ipsum dolor sit amet, consectetur adipiscing elit, sed diam eiusmod tempor incididunt ut labore et dolore magna aliqua. Lorem ipsum dolor sit amet, consectetur adipiscing elit, sed do eiusmod tempor incididunt ut labore et dolore magna aliqua.</a:t>
            </a:r>
          </a:p>
        </p:txBody>
      </p:sp>
      <p:sp>
        <p:nvSpPr>
          <p:cNvPr id="190" name="Rectangle"/>
          <p:cNvSpPr/>
          <p:nvPr/>
        </p:nvSpPr>
        <p:spPr>
          <a:xfrm>
            <a:off x="125712" y="136373"/>
            <a:ext cx="11941983" cy="6585254"/>
          </a:xfrm>
          <a:prstGeom prst="rect">
            <a:avLst/>
          </a:prstGeom>
          <a:ln w="38100">
            <a:solidFill>
              <a:srgbClr val="FCF1DF"/>
            </a:solidFill>
            <a:miter lim="400000"/>
          </a:ln>
        </p:spPr>
        <p:txBody>
          <a:bodyPr lIns="25400" tIns="25400" rIns="25400" bIns="25400" anchor="ctr"/>
          <a:lstStyle/>
          <a:p>
            <a:pPr algn="ctr" defTabSz="412750">
              <a:lnSpc>
                <a:spcPct val="100000"/>
              </a:lnSpc>
              <a:defRPr sz="3200" cap="none" spc="0">
                <a:solidFill>
                  <a:srgbClr val="FFFFFF"/>
                </a:solidFill>
                <a:latin typeface="Helvetica Neue Medium"/>
                <a:ea typeface="Helvetica Neue Medium"/>
                <a:cs typeface="Helvetica Neue Medium"/>
                <a:sym typeface="Helvetica Neue Medium"/>
              </a:defRPr>
            </a:pPr>
            <a:endParaRPr sz="1600"/>
          </a:p>
        </p:txBody>
      </p:sp>
      <p:sp>
        <p:nvSpPr>
          <p:cNvPr id="191" name="Line"/>
          <p:cNvSpPr/>
          <p:nvPr/>
        </p:nvSpPr>
        <p:spPr>
          <a:xfrm flipV="1">
            <a:off x="5344433" y="927688"/>
            <a:ext cx="1" cy="5786303"/>
          </a:xfrm>
          <a:prstGeom prst="line">
            <a:avLst/>
          </a:prstGeom>
          <a:ln w="38100">
            <a:solidFill>
              <a:srgbClr val="FFF0DD"/>
            </a:solidFill>
            <a:miter lim="400000"/>
          </a:ln>
        </p:spPr>
        <p:txBody>
          <a:bodyPr lIns="25400" tIns="25400" rIns="25400" bIns="25400" anchor="ctr"/>
          <a:lstStyle/>
          <a:p>
            <a:endParaRPr sz="900"/>
          </a:p>
        </p:txBody>
      </p:sp>
      <p:sp>
        <p:nvSpPr>
          <p:cNvPr id="192" name="Line"/>
          <p:cNvSpPr/>
          <p:nvPr/>
        </p:nvSpPr>
        <p:spPr>
          <a:xfrm>
            <a:off x="126842" y="922791"/>
            <a:ext cx="11938317" cy="1"/>
          </a:xfrm>
          <a:prstGeom prst="line">
            <a:avLst/>
          </a:prstGeom>
          <a:ln w="38100">
            <a:solidFill>
              <a:srgbClr val="FFF0DD"/>
            </a:solidFill>
            <a:miter lim="400000"/>
          </a:ln>
        </p:spPr>
        <p:txBody>
          <a:bodyPr lIns="25400" tIns="25400" rIns="25400" bIns="25400" anchor="ctr"/>
          <a:lstStyle/>
          <a:p>
            <a:endParaRPr sz="900"/>
          </a:p>
        </p:txBody>
      </p:sp>
      <p:sp>
        <p:nvSpPr>
          <p:cNvPr id="193" name="Lorem ipsum dolor sit amet, consectetur adipiscing elit, sed do eiusmod tempor"/>
          <p:cNvSpPr txBox="1">
            <a:spLocks noGrp="1"/>
          </p:cNvSpPr>
          <p:nvPr>
            <p:ph type="body" sz="quarter" idx="31"/>
          </p:nvPr>
        </p:nvSpPr>
        <p:spPr>
          <a:xfrm>
            <a:off x="212422" y="1036531"/>
            <a:ext cx="3605176" cy="1157500"/>
          </a:xfrm>
          <a:prstGeom prst="rect">
            <a:avLst/>
          </a:prstGeom>
        </p:spPr>
        <p:txBody>
          <a:bodyPr lIns="0" tIns="0" rIns="0" bIns="0">
            <a:noAutofit/>
          </a:bodyPr>
          <a:lstStyle>
            <a:lvl1pPr marL="0" indent="0">
              <a:buSzTx/>
              <a:buNone/>
              <a:defRPr sz="3000" cap="all">
                <a:latin typeface="Montefiore Pro Bold"/>
                <a:ea typeface="Montefiore Pro Bold"/>
                <a:cs typeface="Montefiore Pro Bold"/>
                <a:sym typeface="Montefiore Pro Bold"/>
              </a:defRPr>
            </a:lvl1pPr>
          </a:lstStyle>
          <a:p>
            <a:r>
              <a:t>Lorem ipsum dolor sit amet, consectetur adipiscing elit, sed do eiusmod tempor </a:t>
            </a:r>
          </a:p>
        </p:txBody>
      </p:sp>
      <p:pic>
        <p:nvPicPr>
          <p:cNvPr id="194" name="Image" descr="Image"/>
          <p:cNvPicPr>
            <a:picLocks noChangeAspect="1"/>
          </p:cNvPicPr>
          <p:nvPr/>
        </p:nvPicPr>
        <p:blipFill>
          <a:blip r:embed="rId3"/>
          <a:stretch>
            <a:fillRect/>
          </a:stretch>
        </p:blipFill>
        <p:spPr>
          <a:xfrm>
            <a:off x="11671243" y="136811"/>
            <a:ext cx="395227" cy="790456"/>
          </a:xfrm>
          <a:prstGeom prst="rect">
            <a:avLst/>
          </a:prstGeom>
          <a:ln w="12700">
            <a:miter lim="400000"/>
          </a:ln>
        </p:spPr>
      </p:pic>
      <p:sp>
        <p:nvSpPr>
          <p:cNvPr id="1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7734168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FINAL">
    <p:spTree>
      <p:nvGrpSpPr>
        <p:cNvPr id="1" name=""/>
        <p:cNvGrpSpPr/>
        <p:nvPr/>
      </p:nvGrpSpPr>
      <p:grpSpPr>
        <a:xfrm>
          <a:off x="0" y="0"/>
          <a:ext cx="0" cy="0"/>
          <a:chOff x="0" y="0"/>
          <a:chExt cx="0" cy="0"/>
        </a:xfrm>
      </p:grpSpPr>
      <p:sp>
        <p:nvSpPr>
          <p:cNvPr id="202" name="Rectangle"/>
          <p:cNvSpPr/>
          <p:nvPr/>
        </p:nvSpPr>
        <p:spPr>
          <a:xfrm>
            <a:off x="125712" y="136373"/>
            <a:ext cx="11941983" cy="6585254"/>
          </a:xfrm>
          <a:prstGeom prst="rect">
            <a:avLst/>
          </a:prstGeom>
          <a:ln w="38100">
            <a:solidFill>
              <a:srgbClr val="000000"/>
            </a:solidFill>
            <a:miter lim="400000"/>
          </a:ln>
        </p:spPr>
        <p:txBody>
          <a:bodyPr lIns="25400" tIns="25400" rIns="25400" bIns="25400" anchor="ctr"/>
          <a:lstStyle/>
          <a:p>
            <a:pPr algn="ctr" defTabSz="412750">
              <a:lnSpc>
                <a:spcPct val="100000"/>
              </a:lnSpc>
              <a:defRPr sz="3200" cap="none" spc="0">
                <a:solidFill>
                  <a:srgbClr val="FFFFFF"/>
                </a:solidFill>
                <a:latin typeface="Helvetica Neue Medium"/>
                <a:ea typeface="Helvetica Neue Medium"/>
                <a:cs typeface="Helvetica Neue Medium"/>
                <a:sym typeface="Helvetica Neue Medium"/>
              </a:defRPr>
            </a:pPr>
            <a:endParaRPr sz="1600"/>
          </a:p>
        </p:txBody>
      </p:sp>
      <p:pic>
        <p:nvPicPr>
          <p:cNvPr id="203" name="Image" descr="Image"/>
          <p:cNvPicPr>
            <a:picLocks noChangeAspect="1"/>
          </p:cNvPicPr>
          <p:nvPr/>
        </p:nvPicPr>
        <p:blipFill>
          <a:blip r:embed="rId2"/>
          <a:stretch>
            <a:fillRect/>
          </a:stretch>
        </p:blipFill>
        <p:spPr>
          <a:xfrm>
            <a:off x="4535238" y="2675462"/>
            <a:ext cx="3013647" cy="1507077"/>
          </a:xfrm>
          <a:prstGeom prst="rect">
            <a:avLst/>
          </a:prstGeom>
          <a:ln w="12700">
            <a:miter lim="400000"/>
          </a:ln>
        </p:spPr>
      </p:pic>
      <p:sp>
        <p:nvSpPr>
          <p:cNvPr id="2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99229089"/>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1_FINAL">
    <p:bg>
      <p:bgPr>
        <a:solidFill>
          <a:srgbClr val="5A9175"/>
        </a:solidFill>
        <a:effectLst/>
      </p:bgPr>
    </p:bg>
    <p:spTree>
      <p:nvGrpSpPr>
        <p:cNvPr id="1" name=""/>
        <p:cNvGrpSpPr/>
        <p:nvPr/>
      </p:nvGrpSpPr>
      <p:grpSpPr>
        <a:xfrm>
          <a:off x="0" y="0"/>
          <a:ext cx="0" cy="0"/>
          <a:chOff x="0" y="0"/>
          <a:chExt cx="0" cy="0"/>
        </a:xfrm>
      </p:grpSpPr>
      <p:sp>
        <p:nvSpPr>
          <p:cNvPr id="211" name="Rectangle"/>
          <p:cNvSpPr/>
          <p:nvPr/>
        </p:nvSpPr>
        <p:spPr>
          <a:xfrm>
            <a:off x="125712" y="136373"/>
            <a:ext cx="11941983" cy="6585254"/>
          </a:xfrm>
          <a:prstGeom prst="rect">
            <a:avLst/>
          </a:prstGeom>
          <a:ln w="38100">
            <a:solidFill>
              <a:srgbClr val="FFF0DD"/>
            </a:solidFill>
            <a:miter lim="400000"/>
          </a:ln>
        </p:spPr>
        <p:txBody>
          <a:bodyPr lIns="25400" tIns="25400" rIns="25400" bIns="25400" anchor="ctr"/>
          <a:lstStyle/>
          <a:p>
            <a:pPr algn="ctr" defTabSz="412750">
              <a:lnSpc>
                <a:spcPct val="100000"/>
              </a:lnSpc>
              <a:defRPr sz="3200" cap="none" spc="0">
                <a:solidFill>
                  <a:srgbClr val="FFFFFF"/>
                </a:solidFill>
                <a:latin typeface="Helvetica Neue Medium"/>
                <a:ea typeface="Helvetica Neue Medium"/>
                <a:cs typeface="Helvetica Neue Medium"/>
                <a:sym typeface="Helvetica Neue Medium"/>
              </a:defRPr>
            </a:pPr>
            <a:endParaRPr sz="1600"/>
          </a:p>
        </p:txBody>
      </p:sp>
      <p:pic>
        <p:nvPicPr>
          <p:cNvPr id="212" name="Image" descr="Image"/>
          <p:cNvPicPr>
            <a:picLocks noChangeAspect="1"/>
          </p:cNvPicPr>
          <p:nvPr/>
        </p:nvPicPr>
        <p:blipFill>
          <a:blip r:embed="rId2"/>
          <a:stretch>
            <a:fillRect/>
          </a:stretch>
        </p:blipFill>
        <p:spPr>
          <a:xfrm>
            <a:off x="4535238" y="2675462"/>
            <a:ext cx="3013647" cy="1507077"/>
          </a:xfrm>
          <a:prstGeom prst="rect">
            <a:avLst/>
          </a:prstGeom>
          <a:ln w="12700">
            <a:miter lim="400000"/>
          </a:ln>
        </p:spPr>
      </p:pic>
      <p:sp>
        <p:nvSpPr>
          <p:cNvPr id="2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6941874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61224-18B7-A02A-6C4F-B6EF26FB3F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7945B5-A744-1564-D728-FC2BE57F7F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0D5615-2CB1-6FA0-E77A-88AF04BD0FE8}"/>
              </a:ext>
            </a:extLst>
          </p:cNvPr>
          <p:cNvSpPr>
            <a:spLocks noGrp="1"/>
          </p:cNvSpPr>
          <p:nvPr>
            <p:ph type="dt" sz="half" idx="10"/>
          </p:nvPr>
        </p:nvSpPr>
        <p:spPr/>
        <p:txBody>
          <a:bodyPr/>
          <a:lstStyle/>
          <a:p>
            <a:fld id="{3D8D3531-7A25-4C7E-8B27-1ED53AD414A3}" type="datetimeFigureOut">
              <a:rPr lang="en-US" smtClean="0"/>
              <a:t>10/28/2024</a:t>
            </a:fld>
            <a:endParaRPr lang="en-US"/>
          </a:p>
        </p:txBody>
      </p:sp>
      <p:sp>
        <p:nvSpPr>
          <p:cNvPr id="5" name="Footer Placeholder 4">
            <a:extLst>
              <a:ext uri="{FF2B5EF4-FFF2-40B4-BE49-F238E27FC236}">
                <a16:creationId xmlns:a16="http://schemas.microsoft.com/office/drawing/2014/main" id="{96EE56DC-9011-CD7E-48E4-393C2C452B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4CB8BF-9D4A-6143-B7EE-BC22899FBA3D}"/>
              </a:ext>
            </a:extLst>
          </p:cNvPr>
          <p:cNvSpPr>
            <a:spLocks noGrp="1"/>
          </p:cNvSpPr>
          <p:nvPr>
            <p:ph type="sldNum" sz="quarter" idx="12"/>
          </p:nvPr>
        </p:nvSpPr>
        <p:spPr/>
        <p:txBody>
          <a:bodyPr/>
          <a:lstStyle/>
          <a:p>
            <a:fld id="{D39EA553-2956-4C4D-968E-1BFBBF6702A6}" type="slidenum">
              <a:rPr lang="en-US" smtClean="0"/>
              <a:t>‹#›</a:t>
            </a:fld>
            <a:endParaRPr lang="en-US"/>
          </a:p>
        </p:txBody>
      </p:sp>
    </p:spTree>
    <p:extLst>
      <p:ext uri="{BB962C8B-B14F-4D97-AF65-F5344CB8AC3E}">
        <p14:creationId xmlns:p14="http://schemas.microsoft.com/office/powerpoint/2010/main" val="4198449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D1C8F-09DF-5BBE-A2E4-A57FEE3287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BB0F0F-5290-6D97-ACE3-9AA5EB34E3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83DE75-AC92-B1BE-BB51-FFD3FF77B07D}"/>
              </a:ext>
            </a:extLst>
          </p:cNvPr>
          <p:cNvSpPr>
            <a:spLocks noGrp="1"/>
          </p:cNvSpPr>
          <p:nvPr>
            <p:ph type="dt" sz="half" idx="10"/>
          </p:nvPr>
        </p:nvSpPr>
        <p:spPr/>
        <p:txBody>
          <a:bodyPr/>
          <a:lstStyle/>
          <a:p>
            <a:fld id="{A94CA64F-5E01-4280-82D4-CDF47131FC2C}" type="datetime1">
              <a:rPr lang="en-US" smtClean="0"/>
              <a:t>10/28/2024</a:t>
            </a:fld>
            <a:endParaRPr lang="en-US"/>
          </a:p>
        </p:txBody>
      </p:sp>
      <p:sp>
        <p:nvSpPr>
          <p:cNvPr id="5" name="Footer Placeholder 4">
            <a:extLst>
              <a:ext uri="{FF2B5EF4-FFF2-40B4-BE49-F238E27FC236}">
                <a16:creationId xmlns:a16="http://schemas.microsoft.com/office/drawing/2014/main" id="{8998BD6A-EEF9-B6D9-EB96-AC7210099B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69016D-37CF-CC7B-C908-B815E786F2BF}"/>
              </a:ext>
            </a:extLst>
          </p:cNvPr>
          <p:cNvSpPr>
            <a:spLocks noGrp="1"/>
          </p:cNvSpPr>
          <p:nvPr>
            <p:ph type="sldNum" sz="quarter" idx="12"/>
          </p:nvPr>
        </p:nvSpPr>
        <p:spPr/>
        <p:txBody>
          <a:bodyPr/>
          <a:lstStyle/>
          <a:p>
            <a:fld id="{77559A87-F00F-48E1-9662-9149CAC209E1}" type="slidenum">
              <a:rPr lang="en-US" smtClean="0"/>
              <a:t>‹#›</a:t>
            </a:fld>
            <a:endParaRPr lang="en-US"/>
          </a:p>
        </p:txBody>
      </p:sp>
    </p:spTree>
    <p:extLst>
      <p:ext uri="{BB962C8B-B14F-4D97-AF65-F5344CB8AC3E}">
        <p14:creationId xmlns:p14="http://schemas.microsoft.com/office/powerpoint/2010/main" val="6458464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19B64-F0E8-CD52-3156-16F67B9443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63E004-292E-B8AA-C9CB-E3075D4658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50D3ED-9184-222E-F813-A1F041F914AF}"/>
              </a:ext>
            </a:extLst>
          </p:cNvPr>
          <p:cNvSpPr>
            <a:spLocks noGrp="1"/>
          </p:cNvSpPr>
          <p:nvPr>
            <p:ph type="dt" sz="half" idx="10"/>
          </p:nvPr>
        </p:nvSpPr>
        <p:spPr/>
        <p:txBody>
          <a:bodyPr/>
          <a:lstStyle/>
          <a:p>
            <a:fld id="{3D8D3531-7A25-4C7E-8B27-1ED53AD414A3}" type="datetimeFigureOut">
              <a:rPr lang="en-US" smtClean="0"/>
              <a:t>10/28/2024</a:t>
            </a:fld>
            <a:endParaRPr lang="en-US"/>
          </a:p>
        </p:txBody>
      </p:sp>
      <p:sp>
        <p:nvSpPr>
          <p:cNvPr id="5" name="Footer Placeholder 4">
            <a:extLst>
              <a:ext uri="{FF2B5EF4-FFF2-40B4-BE49-F238E27FC236}">
                <a16:creationId xmlns:a16="http://schemas.microsoft.com/office/drawing/2014/main" id="{CBDBE67A-359E-0E89-BC2B-50085E964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C7BA45-04B5-C778-1F6F-FFB92BFDF9C6}"/>
              </a:ext>
            </a:extLst>
          </p:cNvPr>
          <p:cNvSpPr>
            <a:spLocks noGrp="1"/>
          </p:cNvSpPr>
          <p:nvPr>
            <p:ph type="sldNum" sz="quarter" idx="12"/>
          </p:nvPr>
        </p:nvSpPr>
        <p:spPr/>
        <p:txBody>
          <a:bodyPr/>
          <a:lstStyle/>
          <a:p>
            <a:fld id="{D39EA553-2956-4C4D-968E-1BFBBF6702A6}" type="slidenum">
              <a:rPr lang="en-US" smtClean="0"/>
              <a:t>‹#›</a:t>
            </a:fld>
            <a:endParaRPr lang="en-US"/>
          </a:p>
        </p:txBody>
      </p:sp>
    </p:spTree>
    <p:extLst>
      <p:ext uri="{BB962C8B-B14F-4D97-AF65-F5344CB8AC3E}">
        <p14:creationId xmlns:p14="http://schemas.microsoft.com/office/powerpoint/2010/main" val="9883183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BA994-3CA8-C698-EE6D-26B63BBC36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4D8E6F-EBF9-D516-3493-2E563CF707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EE9174-7E91-BDED-AA15-A619951A75ED}"/>
              </a:ext>
            </a:extLst>
          </p:cNvPr>
          <p:cNvSpPr>
            <a:spLocks noGrp="1"/>
          </p:cNvSpPr>
          <p:nvPr>
            <p:ph type="dt" sz="half" idx="10"/>
          </p:nvPr>
        </p:nvSpPr>
        <p:spPr/>
        <p:txBody>
          <a:bodyPr/>
          <a:lstStyle/>
          <a:p>
            <a:fld id="{3D8D3531-7A25-4C7E-8B27-1ED53AD414A3}" type="datetimeFigureOut">
              <a:rPr lang="en-US" smtClean="0"/>
              <a:t>10/28/2024</a:t>
            </a:fld>
            <a:endParaRPr lang="en-US"/>
          </a:p>
        </p:txBody>
      </p:sp>
      <p:sp>
        <p:nvSpPr>
          <p:cNvPr id="5" name="Footer Placeholder 4">
            <a:extLst>
              <a:ext uri="{FF2B5EF4-FFF2-40B4-BE49-F238E27FC236}">
                <a16:creationId xmlns:a16="http://schemas.microsoft.com/office/drawing/2014/main" id="{47515352-9526-E51A-057D-71CDBD6CA1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B70D7-88CF-991E-88C7-68B2BE0078CD}"/>
              </a:ext>
            </a:extLst>
          </p:cNvPr>
          <p:cNvSpPr>
            <a:spLocks noGrp="1"/>
          </p:cNvSpPr>
          <p:nvPr>
            <p:ph type="sldNum" sz="quarter" idx="12"/>
          </p:nvPr>
        </p:nvSpPr>
        <p:spPr/>
        <p:txBody>
          <a:bodyPr/>
          <a:lstStyle/>
          <a:p>
            <a:fld id="{D39EA553-2956-4C4D-968E-1BFBBF6702A6}" type="slidenum">
              <a:rPr lang="en-US" smtClean="0"/>
              <a:t>‹#›</a:t>
            </a:fld>
            <a:endParaRPr lang="en-US"/>
          </a:p>
        </p:txBody>
      </p:sp>
    </p:spTree>
    <p:extLst>
      <p:ext uri="{BB962C8B-B14F-4D97-AF65-F5344CB8AC3E}">
        <p14:creationId xmlns:p14="http://schemas.microsoft.com/office/powerpoint/2010/main" val="1794600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7277B-EF36-1A41-A9C0-D950C8C04D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818D5E-3A1D-4069-4931-8B3785060D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2A067D-AADB-C7BA-86DA-07605CC7E5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85F683-40FD-7263-55B5-A4893CCB3998}"/>
              </a:ext>
            </a:extLst>
          </p:cNvPr>
          <p:cNvSpPr>
            <a:spLocks noGrp="1"/>
          </p:cNvSpPr>
          <p:nvPr>
            <p:ph type="dt" sz="half" idx="10"/>
          </p:nvPr>
        </p:nvSpPr>
        <p:spPr/>
        <p:txBody>
          <a:bodyPr/>
          <a:lstStyle/>
          <a:p>
            <a:fld id="{3D8D3531-7A25-4C7E-8B27-1ED53AD414A3}" type="datetimeFigureOut">
              <a:rPr lang="en-US" smtClean="0"/>
              <a:t>10/28/2024</a:t>
            </a:fld>
            <a:endParaRPr lang="en-US"/>
          </a:p>
        </p:txBody>
      </p:sp>
      <p:sp>
        <p:nvSpPr>
          <p:cNvPr id="6" name="Footer Placeholder 5">
            <a:extLst>
              <a:ext uri="{FF2B5EF4-FFF2-40B4-BE49-F238E27FC236}">
                <a16:creationId xmlns:a16="http://schemas.microsoft.com/office/drawing/2014/main" id="{7FA0E2D7-ECB7-DF72-CE0F-C21E15E025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F40166-0360-E15A-93A4-33E728AE5920}"/>
              </a:ext>
            </a:extLst>
          </p:cNvPr>
          <p:cNvSpPr>
            <a:spLocks noGrp="1"/>
          </p:cNvSpPr>
          <p:nvPr>
            <p:ph type="sldNum" sz="quarter" idx="12"/>
          </p:nvPr>
        </p:nvSpPr>
        <p:spPr/>
        <p:txBody>
          <a:bodyPr/>
          <a:lstStyle/>
          <a:p>
            <a:fld id="{D39EA553-2956-4C4D-968E-1BFBBF6702A6}" type="slidenum">
              <a:rPr lang="en-US" smtClean="0"/>
              <a:t>‹#›</a:t>
            </a:fld>
            <a:endParaRPr lang="en-US"/>
          </a:p>
        </p:txBody>
      </p:sp>
    </p:spTree>
    <p:extLst>
      <p:ext uri="{BB962C8B-B14F-4D97-AF65-F5344CB8AC3E}">
        <p14:creationId xmlns:p14="http://schemas.microsoft.com/office/powerpoint/2010/main" val="23543264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E0712-B3A6-DC5A-5DB0-9CFAE54C0F0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5872BD-C42A-4BCF-559C-DAAA465AB3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76F3CC-EB69-008B-0F4B-4FD29AA745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376A30-5DF8-C09C-9C78-916A4FD283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7AC2C1-F4CB-6E1B-3918-4F1823A8CE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1E2761-25B9-2233-841D-9829653E43FE}"/>
              </a:ext>
            </a:extLst>
          </p:cNvPr>
          <p:cNvSpPr>
            <a:spLocks noGrp="1"/>
          </p:cNvSpPr>
          <p:nvPr>
            <p:ph type="dt" sz="half" idx="10"/>
          </p:nvPr>
        </p:nvSpPr>
        <p:spPr/>
        <p:txBody>
          <a:bodyPr/>
          <a:lstStyle/>
          <a:p>
            <a:fld id="{3D8D3531-7A25-4C7E-8B27-1ED53AD414A3}" type="datetimeFigureOut">
              <a:rPr lang="en-US" smtClean="0"/>
              <a:t>10/28/2024</a:t>
            </a:fld>
            <a:endParaRPr lang="en-US"/>
          </a:p>
        </p:txBody>
      </p:sp>
      <p:sp>
        <p:nvSpPr>
          <p:cNvPr id="8" name="Footer Placeholder 7">
            <a:extLst>
              <a:ext uri="{FF2B5EF4-FFF2-40B4-BE49-F238E27FC236}">
                <a16:creationId xmlns:a16="http://schemas.microsoft.com/office/drawing/2014/main" id="{9ACCCE94-6D76-5165-9B3A-695DA8C9C3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07589B-5E06-6CE0-1D15-78BADF4E7C76}"/>
              </a:ext>
            </a:extLst>
          </p:cNvPr>
          <p:cNvSpPr>
            <a:spLocks noGrp="1"/>
          </p:cNvSpPr>
          <p:nvPr>
            <p:ph type="sldNum" sz="quarter" idx="12"/>
          </p:nvPr>
        </p:nvSpPr>
        <p:spPr/>
        <p:txBody>
          <a:bodyPr/>
          <a:lstStyle/>
          <a:p>
            <a:fld id="{D39EA553-2956-4C4D-968E-1BFBBF6702A6}" type="slidenum">
              <a:rPr lang="en-US" smtClean="0"/>
              <a:t>‹#›</a:t>
            </a:fld>
            <a:endParaRPr lang="en-US"/>
          </a:p>
        </p:txBody>
      </p:sp>
    </p:spTree>
    <p:extLst>
      <p:ext uri="{BB962C8B-B14F-4D97-AF65-F5344CB8AC3E}">
        <p14:creationId xmlns:p14="http://schemas.microsoft.com/office/powerpoint/2010/main" val="5667777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ECEFC-B71F-7E7E-A29B-46D196C8B1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1848F3-88B8-2346-48EE-DC575E3EF645}"/>
              </a:ext>
            </a:extLst>
          </p:cNvPr>
          <p:cNvSpPr>
            <a:spLocks noGrp="1"/>
          </p:cNvSpPr>
          <p:nvPr>
            <p:ph type="dt" sz="half" idx="10"/>
          </p:nvPr>
        </p:nvSpPr>
        <p:spPr/>
        <p:txBody>
          <a:bodyPr/>
          <a:lstStyle/>
          <a:p>
            <a:fld id="{3D8D3531-7A25-4C7E-8B27-1ED53AD414A3}" type="datetimeFigureOut">
              <a:rPr lang="en-US" smtClean="0"/>
              <a:t>10/28/2024</a:t>
            </a:fld>
            <a:endParaRPr lang="en-US"/>
          </a:p>
        </p:txBody>
      </p:sp>
      <p:sp>
        <p:nvSpPr>
          <p:cNvPr id="4" name="Footer Placeholder 3">
            <a:extLst>
              <a:ext uri="{FF2B5EF4-FFF2-40B4-BE49-F238E27FC236}">
                <a16:creationId xmlns:a16="http://schemas.microsoft.com/office/drawing/2014/main" id="{8523A6A3-5AA2-360B-D152-5D2D8C30CF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B7315E-C5CD-97C4-4862-3B37E066754B}"/>
              </a:ext>
            </a:extLst>
          </p:cNvPr>
          <p:cNvSpPr>
            <a:spLocks noGrp="1"/>
          </p:cNvSpPr>
          <p:nvPr>
            <p:ph type="sldNum" sz="quarter" idx="12"/>
          </p:nvPr>
        </p:nvSpPr>
        <p:spPr/>
        <p:txBody>
          <a:bodyPr/>
          <a:lstStyle/>
          <a:p>
            <a:fld id="{D39EA553-2956-4C4D-968E-1BFBBF6702A6}" type="slidenum">
              <a:rPr lang="en-US" smtClean="0"/>
              <a:t>‹#›</a:t>
            </a:fld>
            <a:endParaRPr lang="en-US"/>
          </a:p>
        </p:txBody>
      </p:sp>
    </p:spTree>
    <p:extLst>
      <p:ext uri="{BB962C8B-B14F-4D97-AF65-F5344CB8AC3E}">
        <p14:creationId xmlns:p14="http://schemas.microsoft.com/office/powerpoint/2010/main" val="18926791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B42EFA-82C1-4C7A-C9F1-BD1C8CAB15C6}"/>
              </a:ext>
            </a:extLst>
          </p:cNvPr>
          <p:cNvSpPr>
            <a:spLocks noGrp="1"/>
          </p:cNvSpPr>
          <p:nvPr>
            <p:ph type="dt" sz="half" idx="10"/>
          </p:nvPr>
        </p:nvSpPr>
        <p:spPr/>
        <p:txBody>
          <a:bodyPr/>
          <a:lstStyle/>
          <a:p>
            <a:fld id="{3D8D3531-7A25-4C7E-8B27-1ED53AD414A3}" type="datetimeFigureOut">
              <a:rPr lang="en-US" smtClean="0"/>
              <a:t>10/28/2024</a:t>
            </a:fld>
            <a:endParaRPr lang="en-US"/>
          </a:p>
        </p:txBody>
      </p:sp>
      <p:sp>
        <p:nvSpPr>
          <p:cNvPr id="3" name="Footer Placeholder 2">
            <a:extLst>
              <a:ext uri="{FF2B5EF4-FFF2-40B4-BE49-F238E27FC236}">
                <a16:creationId xmlns:a16="http://schemas.microsoft.com/office/drawing/2014/main" id="{9C6B3AA5-D8C2-A199-8730-F19139DAD2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3D1DD7-73E8-CE86-6EAD-B1452AA76E91}"/>
              </a:ext>
            </a:extLst>
          </p:cNvPr>
          <p:cNvSpPr>
            <a:spLocks noGrp="1"/>
          </p:cNvSpPr>
          <p:nvPr>
            <p:ph type="sldNum" sz="quarter" idx="12"/>
          </p:nvPr>
        </p:nvSpPr>
        <p:spPr/>
        <p:txBody>
          <a:bodyPr/>
          <a:lstStyle/>
          <a:p>
            <a:fld id="{D39EA553-2956-4C4D-968E-1BFBBF6702A6}" type="slidenum">
              <a:rPr lang="en-US" smtClean="0"/>
              <a:t>‹#›</a:t>
            </a:fld>
            <a:endParaRPr lang="en-US"/>
          </a:p>
        </p:txBody>
      </p:sp>
    </p:spTree>
    <p:extLst>
      <p:ext uri="{BB962C8B-B14F-4D97-AF65-F5344CB8AC3E}">
        <p14:creationId xmlns:p14="http://schemas.microsoft.com/office/powerpoint/2010/main" val="7614315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F9A16-3530-CAA2-46DF-0F7A4A0CA2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1FEF0A-5010-F2B3-7B3D-754A980FC7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904071-695C-EB7D-419D-28EACE861E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D93AFD-2658-54A8-310D-F9D0F09905A9}"/>
              </a:ext>
            </a:extLst>
          </p:cNvPr>
          <p:cNvSpPr>
            <a:spLocks noGrp="1"/>
          </p:cNvSpPr>
          <p:nvPr>
            <p:ph type="dt" sz="half" idx="10"/>
          </p:nvPr>
        </p:nvSpPr>
        <p:spPr/>
        <p:txBody>
          <a:bodyPr/>
          <a:lstStyle/>
          <a:p>
            <a:fld id="{3D8D3531-7A25-4C7E-8B27-1ED53AD414A3}" type="datetimeFigureOut">
              <a:rPr lang="en-US" smtClean="0"/>
              <a:t>10/28/2024</a:t>
            </a:fld>
            <a:endParaRPr lang="en-US"/>
          </a:p>
        </p:txBody>
      </p:sp>
      <p:sp>
        <p:nvSpPr>
          <p:cNvPr id="6" name="Footer Placeholder 5">
            <a:extLst>
              <a:ext uri="{FF2B5EF4-FFF2-40B4-BE49-F238E27FC236}">
                <a16:creationId xmlns:a16="http://schemas.microsoft.com/office/drawing/2014/main" id="{DE30AB7B-293E-D1FF-BD32-B59A77CEA5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93BF5C-C2E1-DE0D-804A-6B26A02DDB69}"/>
              </a:ext>
            </a:extLst>
          </p:cNvPr>
          <p:cNvSpPr>
            <a:spLocks noGrp="1"/>
          </p:cNvSpPr>
          <p:nvPr>
            <p:ph type="sldNum" sz="quarter" idx="12"/>
          </p:nvPr>
        </p:nvSpPr>
        <p:spPr/>
        <p:txBody>
          <a:bodyPr/>
          <a:lstStyle/>
          <a:p>
            <a:fld id="{D39EA553-2956-4C4D-968E-1BFBBF6702A6}" type="slidenum">
              <a:rPr lang="en-US" smtClean="0"/>
              <a:t>‹#›</a:t>
            </a:fld>
            <a:endParaRPr lang="en-US"/>
          </a:p>
        </p:txBody>
      </p:sp>
    </p:spTree>
    <p:extLst>
      <p:ext uri="{BB962C8B-B14F-4D97-AF65-F5344CB8AC3E}">
        <p14:creationId xmlns:p14="http://schemas.microsoft.com/office/powerpoint/2010/main" val="183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00D79-F46B-8099-7077-81C2D0F06E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BA0E9B-F73C-393B-5297-208674B73D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721520-3835-6776-F33E-909752AFFB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4FE796-DB99-0F2F-D980-2310E3E019EC}"/>
              </a:ext>
            </a:extLst>
          </p:cNvPr>
          <p:cNvSpPr>
            <a:spLocks noGrp="1"/>
          </p:cNvSpPr>
          <p:nvPr>
            <p:ph type="dt" sz="half" idx="10"/>
          </p:nvPr>
        </p:nvSpPr>
        <p:spPr/>
        <p:txBody>
          <a:bodyPr/>
          <a:lstStyle/>
          <a:p>
            <a:fld id="{3D8D3531-7A25-4C7E-8B27-1ED53AD414A3}" type="datetimeFigureOut">
              <a:rPr lang="en-US" smtClean="0"/>
              <a:t>10/28/2024</a:t>
            </a:fld>
            <a:endParaRPr lang="en-US"/>
          </a:p>
        </p:txBody>
      </p:sp>
      <p:sp>
        <p:nvSpPr>
          <p:cNvPr id="6" name="Footer Placeholder 5">
            <a:extLst>
              <a:ext uri="{FF2B5EF4-FFF2-40B4-BE49-F238E27FC236}">
                <a16:creationId xmlns:a16="http://schemas.microsoft.com/office/drawing/2014/main" id="{19538751-886F-D54C-B51A-662525D949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EA0E3-0276-7657-D37F-A023B850D46C}"/>
              </a:ext>
            </a:extLst>
          </p:cNvPr>
          <p:cNvSpPr>
            <a:spLocks noGrp="1"/>
          </p:cNvSpPr>
          <p:nvPr>
            <p:ph type="sldNum" sz="quarter" idx="12"/>
          </p:nvPr>
        </p:nvSpPr>
        <p:spPr/>
        <p:txBody>
          <a:bodyPr/>
          <a:lstStyle/>
          <a:p>
            <a:fld id="{D39EA553-2956-4C4D-968E-1BFBBF6702A6}" type="slidenum">
              <a:rPr lang="en-US" smtClean="0"/>
              <a:t>‹#›</a:t>
            </a:fld>
            <a:endParaRPr lang="en-US"/>
          </a:p>
        </p:txBody>
      </p:sp>
    </p:spTree>
    <p:extLst>
      <p:ext uri="{BB962C8B-B14F-4D97-AF65-F5344CB8AC3E}">
        <p14:creationId xmlns:p14="http://schemas.microsoft.com/office/powerpoint/2010/main" val="2730370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6137F-8879-F95F-94A3-EFD8C640ED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CE9032-9B89-D38E-86D0-38275EF9AC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ECD3A-8D99-ED8A-48E4-3DD294E52C31}"/>
              </a:ext>
            </a:extLst>
          </p:cNvPr>
          <p:cNvSpPr>
            <a:spLocks noGrp="1"/>
          </p:cNvSpPr>
          <p:nvPr>
            <p:ph type="dt" sz="half" idx="10"/>
          </p:nvPr>
        </p:nvSpPr>
        <p:spPr/>
        <p:txBody>
          <a:bodyPr/>
          <a:lstStyle/>
          <a:p>
            <a:fld id="{3D8D3531-7A25-4C7E-8B27-1ED53AD414A3}" type="datetimeFigureOut">
              <a:rPr lang="en-US" smtClean="0"/>
              <a:t>10/28/2024</a:t>
            </a:fld>
            <a:endParaRPr lang="en-US"/>
          </a:p>
        </p:txBody>
      </p:sp>
      <p:sp>
        <p:nvSpPr>
          <p:cNvPr id="5" name="Footer Placeholder 4">
            <a:extLst>
              <a:ext uri="{FF2B5EF4-FFF2-40B4-BE49-F238E27FC236}">
                <a16:creationId xmlns:a16="http://schemas.microsoft.com/office/drawing/2014/main" id="{53F7CAE4-AA42-6F57-A1B8-A39DAE508B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EF77F1-3708-EEED-099D-94C4E14B89B1}"/>
              </a:ext>
            </a:extLst>
          </p:cNvPr>
          <p:cNvSpPr>
            <a:spLocks noGrp="1"/>
          </p:cNvSpPr>
          <p:nvPr>
            <p:ph type="sldNum" sz="quarter" idx="12"/>
          </p:nvPr>
        </p:nvSpPr>
        <p:spPr/>
        <p:txBody>
          <a:bodyPr/>
          <a:lstStyle/>
          <a:p>
            <a:fld id="{D39EA553-2956-4C4D-968E-1BFBBF6702A6}" type="slidenum">
              <a:rPr lang="en-US" smtClean="0"/>
              <a:t>‹#›</a:t>
            </a:fld>
            <a:endParaRPr lang="en-US"/>
          </a:p>
        </p:txBody>
      </p:sp>
    </p:spTree>
    <p:extLst>
      <p:ext uri="{BB962C8B-B14F-4D97-AF65-F5344CB8AC3E}">
        <p14:creationId xmlns:p14="http://schemas.microsoft.com/office/powerpoint/2010/main" val="41626293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517239-EEAA-9297-3E8E-C5BFEA791B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ED0BAE-71B9-71E8-3423-C633D8C873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9A7ECE-F801-32D5-676E-6255249B879A}"/>
              </a:ext>
            </a:extLst>
          </p:cNvPr>
          <p:cNvSpPr>
            <a:spLocks noGrp="1"/>
          </p:cNvSpPr>
          <p:nvPr>
            <p:ph type="dt" sz="half" idx="10"/>
          </p:nvPr>
        </p:nvSpPr>
        <p:spPr/>
        <p:txBody>
          <a:bodyPr/>
          <a:lstStyle/>
          <a:p>
            <a:fld id="{3D8D3531-7A25-4C7E-8B27-1ED53AD414A3}" type="datetimeFigureOut">
              <a:rPr lang="en-US" smtClean="0"/>
              <a:t>10/28/2024</a:t>
            </a:fld>
            <a:endParaRPr lang="en-US"/>
          </a:p>
        </p:txBody>
      </p:sp>
      <p:sp>
        <p:nvSpPr>
          <p:cNvPr id="5" name="Footer Placeholder 4">
            <a:extLst>
              <a:ext uri="{FF2B5EF4-FFF2-40B4-BE49-F238E27FC236}">
                <a16:creationId xmlns:a16="http://schemas.microsoft.com/office/drawing/2014/main" id="{7011CA49-4E0E-95D4-ABC6-1879FFDF32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CD9F9-00BA-6E61-4C40-F915E6629945}"/>
              </a:ext>
            </a:extLst>
          </p:cNvPr>
          <p:cNvSpPr>
            <a:spLocks noGrp="1"/>
          </p:cNvSpPr>
          <p:nvPr>
            <p:ph type="sldNum" sz="quarter" idx="12"/>
          </p:nvPr>
        </p:nvSpPr>
        <p:spPr/>
        <p:txBody>
          <a:bodyPr/>
          <a:lstStyle/>
          <a:p>
            <a:fld id="{D39EA553-2956-4C4D-968E-1BFBBF6702A6}" type="slidenum">
              <a:rPr lang="en-US" smtClean="0"/>
              <a:t>‹#›</a:t>
            </a:fld>
            <a:endParaRPr lang="en-US"/>
          </a:p>
        </p:txBody>
      </p:sp>
    </p:spTree>
    <p:extLst>
      <p:ext uri="{BB962C8B-B14F-4D97-AF65-F5344CB8AC3E}">
        <p14:creationId xmlns:p14="http://schemas.microsoft.com/office/powerpoint/2010/main" val="1844873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701C1-DC41-906D-5EDB-1962C973FA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EDC0C7-0362-4812-C0AF-DED9D9D933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745718-6F72-1788-EE89-E4C1C6E209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E4F26D-E3FD-3EB6-8E79-669BF8AD6D5B}"/>
              </a:ext>
            </a:extLst>
          </p:cNvPr>
          <p:cNvSpPr>
            <a:spLocks noGrp="1"/>
          </p:cNvSpPr>
          <p:nvPr>
            <p:ph type="dt" sz="half" idx="10"/>
          </p:nvPr>
        </p:nvSpPr>
        <p:spPr/>
        <p:txBody>
          <a:bodyPr/>
          <a:lstStyle/>
          <a:p>
            <a:fld id="{AC26F1BE-A110-4EF3-8FE2-9975BFAB626D}" type="datetime1">
              <a:rPr lang="en-US" smtClean="0"/>
              <a:t>10/28/2024</a:t>
            </a:fld>
            <a:endParaRPr lang="en-US"/>
          </a:p>
        </p:txBody>
      </p:sp>
      <p:sp>
        <p:nvSpPr>
          <p:cNvPr id="6" name="Footer Placeholder 5">
            <a:extLst>
              <a:ext uri="{FF2B5EF4-FFF2-40B4-BE49-F238E27FC236}">
                <a16:creationId xmlns:a16="http://schemas.microsoft.com/office/drawing/2014/main" id="{9B2D4EAF-51A8-00E9-C169-E4FFB832C6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A8817F-54F3-A2E1-918E-D0D0B6A06CFF}"/>
              </a:ext>
            </a:extLst>
          </p:cNvPr>
          <p:cNvSpPr>
            <a:spLocks noGrp="1"/>
          </p:cNvSpPr>
          <p:nvPr>
            <p:ph type="sldNum" sz="quarter" idx="12"/>
          </p:nvPr>
        </p:nvSpPr>
        <p:spPr/>
        <p:txBody>
          <a:bodyPr/>
          <a:lstStyle/>
          <a:p>
            <a:fld id="{77559A87-F00F-48E1-9662-9149CAC209E1}" type="slidenum">
              <a:rPr lang="en-US" smtClean="0"/>
              <a:t>‹#›</a:t>
            </a:fld>
            <a:endParaRPr lang="en-US"/>
          </a:p>
        </p:txBody>
      </p:sp>
    </p:spTree>
    <p:extLst>
      <p:ext uri="{BB962C8B-B14F-4D97-AF65-F5344CB8AC3E}">
        <p14:creationId xmlns:p14="http://schemas.microsoft.com/office/powerpoint/2010/main" val="1983961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3AAD6-F1D0-0FD4-2DBF-0C7A3AFE0E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834DCB-E712-ED42-5057-0B67CFEE1D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41D19B-F326-043A-878C-B72AAE8080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97EFA3-B5B3-7ED0-364E-CB74AFEE57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18E84C-4ADF-B357-1A49-19CB374727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2AA778-EF43-5B94-FF20-8E0B29ACA87B}"/>
              </a:ext>
            </a:extLst>
          </p:cNvPr>
          <p:cNvSpPr>
            <a:spLocks noGrp="1"/>
          </p:cNvSpPr>
          <p:nvPr>
            <p:ph type="dt" sz="half" idx="10"/>
          </p:nvPr>
        </p:nvSpPr>
        <p:spPr/>
        <p:txBody>
          <a:bodyPr/>
          <a:lstStyle/>
          <a:p>
            <a:fld id="{DED2DC55-C7A6-4278-9BE1-F2CF9671EBB8}" type="datetime1">
              <a:rPr lang="en-US" smtClean="0"/>
              <a:t>10/28/2024</a:t>
            </a:fld>
            <a:endParaRPr lang="en-US"/>
          </a:p>
        </p:txBody>
      </p:sp>
      <p:sp>
        <p:nvSpPr>
          <p:cNvPr id="8" name="Footer Placeholder 7">
            <a:extLst>
              <a:ext uri="{FF2B5EF4-FFF2-40B4-BE49-F238E27FC236}">
                <a16:creationId xmlns:a16="http://schemas.microsoft.com/office/drawing/2014/main" id="{2520BB82-941F-F0C7-6021-A3280EEEB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B5E8E2-B31D-F584-C5C9-CFDFFE0F21AD}"/>
              </a:ext>
            </a:extLst>
          </p:cNvPr>
          <p:cNvSpPr>
            <a:spLocks noGrp="1"/>
          </p:cNvSpPr>
          <p:nvPr>
            <p:ph type="sldNum" sz="quarter" idx="12"/>
          </p:nvPr>
        </p:nvSpPr>
        <p:spPr/>
        <p:txBody>
          <a:bodyPr/>
          <a:lstStyle/>
          <a:p>
            <a:fld id="{77559A87-F00F-48E1-9662-9149CAC209E1}" type="slidenum">
              <a:rPr lang="en-US" smtClean="0"/>
              <a:t>‹#›</a:t>
            </a:fld>
            <a:endParaRPr lang="en-US"/>
          </a:p>
        </p:txBody>
      </p:sp>
    </p:spTree>
    <p:extLst>
      <p:ext uri="{BB962C8B-B14F-4D97-AF65-F5344CB8AC3E}">
        <p14:creationId xmlns:p14="http://schemas.microsoft.com/office/powerpoint/2010/main" val="500303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D6BB1-B15B-E868-24C0-F9EF51391B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6AE629-FBCE-04C6-0376-C59879D4D1DC}"/>
              </a:ext>
            </a:extLst>
          </p:cNvPr>
          <p:cNvSpPr>
            <a:spLocks noGrp="1"/>
          </p:cNvSpPr>
          <p:nvPr>
            <p:ph type="dt" sz="half" idx="10"/>
          </p:nvPr>
        </p:nvSpPr>
        <p:spPr/>
        <p:txBody>
          <a:bodyPr/>
          <a:lstStyle/>
          <a:p>
            <a:fld id="{5758CF29-893D-40DA-B1B1-D890135D1A3C}" type="datetime1">
              <a:rPr lang="en-US" smtClean="0"/>
              <a:t>10/28/2024</a:t>
            </a:fld>
            <a:endParaRPr lang="en-US"/>
          </a:p>
        </p:txBody>
      </p:sp>
      <p:sp>
        <p:nvSpPr>
          <p:cNvPr id="4" name="Footer Placeholder 3">
            <a:extLst>
              <a:ext uri="{FF2B5EF4-FFF2-40B4-BE49-F238E27FC236}">
                <a16:creationId xmlns:a16="http://schemas.microsoft.com/office/drawing/2014/main" id="{81033368-6BE6-808B-7A20-9133C67BD4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6CACBC-48AE-D5E1-108A-ADACA78C3219}"/>
              </a:ext>
            </a:extLst>
          </p:cNvPr>
          <p:cNvSpPr>
            <a:spLocks noGrp="1"/>
          </p:cNvSpPr>
          <p:nvPr>
            <p:ph type="sldNum" sz="quarter" idx="12"/>
          </p:nvPr>
        </p:nvSpPr>
        <p:spPr/>
        <p:txBody>
          <a:bodyPr/>
          <a:lstStyle/>
          <a:p>
            <a:fld id="{77559A87-F00F-48E1-9662-9149CAC209E1}" type="slidenum">
              <a:rPr lang="en-US" smtClean="0"/>
              <a:t>‹#›</a:t>
            </a:fld>
            <a:endParaRPr lang="en-US"/>
          </a:p>
        </p:txBody>
      </p:sp>
    </p:spTree>
    <p:extLst>
      <p:ext uri="{BB962C8B-B14F-4D97-AF65-F5344CB8AC3E}">
        <p14:creationId xmlns:p14="http://schemas.microsoft.com/office/powerpoint/2010/main" val="548635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60A6EA-9465-4DC2-65C2-CF997A6DB347}"/>
              </a:ext>
            </a:extLst>
          </p:cNvPr>
          <p:cNvSpPr>
            <a:spLocks noGrp="1"/>
          </p:cNvSpPr>
          <p:nvPr>
            <p:ph type="dt" sz="half" idx="10"/>
          </p:nvPr>
        </p:nvSpPr>
        <p:spPr/>
        <p:txBody>
          <a:bodyPr/>
          <a:lstStyle/>
          <a:p>
            <a:fld id="{16D860EC-16C8-440A-B4AA-014C4D4B740C}" type="datetime1">
              <a:rPr lang="en-US" smtClean="0"/>
              <a:t>10/28/2024</a:t>
            </a:fld>
            <a:endParaRPr lang="en-US"/>
          </a:p>
        </p:txBody>
      </p:sp>
      <p:sp>
        <p:nvSpPr>
          <p:cNvPr id="3" name="Footer Placeholder 2">
            <a:extLst>
              <a:ext uri="{FF2B5EF4-FFF2-40B4-BE49-F238E27FC236}">
                <a16:creationId xmlns:a16="http://schemas.microsoft.com/office/drawing/2014/main" id="{8348F350-A09B-CE19-0FC2-840C55BAEC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0CA9B6-F8FF-75C2-3B36-9E4A03606657}"/>
              </a:ext>
            </a:extLst>
          </p:cNvPr>
          <p:cNvSpPr>
            <a:spLocks noGrp="1"/>
          </p:cNvSpPr>
          <p:nvPr>
            <p:ph type="sldNum" sz="quarter" idx="12"/>
          </p:nvPr>
        </p:nvSpPr>
        <p:spPr/>
        <p:txBody>
          <a:bodyPr/>
          <a:lstStyle/>
          <a:p>
            <a:fld id="{77559A87-F00F-48E1-9662-9149CAC209E1}" type="slidenum">
              <a:rPr lang="en-US" smtClean="0"/>
              <a:t>‹#›</a:t>
            </a:fld>
            <a:endParaRPr lang="en-US"/>
          </a:p>
        </p:txBody>
      </p:sp>
    </p:spTree>
    <p:extLst>
      <p:ext uri="{BB962C8B-B14F-4D97-AF65-F5344CB8AC3E}">
        <p14:creationId xmlns:p14="http://schemas.microsoft.com/office/powerpoint/2010/main" val="3638297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82E6C-1B90-AE4D-8B24-277607F670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2A8590-FEDC-A033-F5D0-5757A5992E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8BFEFB-2818-4E56-DF95-F947B7838B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8FE74D-19E4-0E23-8624-198AC05DABF0}"/>
              </a:ext>
            </a:extLst>
          </p:cNvPr>
          <p:cNvSpPr>
            <a:spLocks noGrp="1"/>
          </p:cNvSpPr>
          <p:nvPr>
            <p:ph type="dt" sz="half" idx="10"/>
          </p:nvPr>
        </p:nvSpPr>
        <p:spPr/>
        <p:txBody>
          <a:bodyPr/>
          <a:lstStyle/>
          <a:p>
            <a:fld id="{BE096C6D-8D1F-4B6B-BC89-537BCC043327}" type="datetime1">
              <a:rPr lang="en-US" smtClean="0"/>
              <a:t>10/28/2024</a:t>
            </a:fld>
            <a:endParaRPr lang="en-US"/>
          </a:p>
        </p:txBody>
      </p:sp>
      <p:sp>
        <p:nvSpPr>
          <p:cNvPr id="6" name="Footer Placeholder 5">
            <a:extLst>
              <a:ext uri="{FF2B5EF4-FFF2-40B4-BE49-F238E27FC236}">
                <a16:creationId xmlns:a16="http://schemas.microsoft.com/office/drawing/2014/main" id="{E0A8487F-F6E7-37D2-CDE7-ABDC140DFE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1EBC71-5996-15D3-6E66-BB505A99ABBB}"/>
              </a:ext>
            </a:extLst>
          </p:cNvPr>
          <p:cNvSpPr>
            <a:spLocks noGrp="1"/>
          </p:cNvSpPr>
          <p:nvPr>
            <p:ph type="sldNum" sz="quarter" idx="12"/>
          </p:nvPr>
        </p:nvSpPr>
        <p:spPr/>
        <p:txBody>
          <a:bodyPr/>
          <a:lstStyle/>
          <a:p>
            <a:fld id="{77559A87-F00F-48E1-9662-9149CAC209E1}" type="slidenum">
              <a:rPr lang="en-US" smtClean="0"/>
              <a:t>‹#›</a:t>
            </a:fld>
            <a:endParaRPr lang="en-US"/>
          </a:p>
        </p:txBody>
      </p:sp>
    </p:spTree>
    <p:extLst>
      <p:ext uri="{BB962C8B-B14F-4D97-AF65-F5344CB8AC3E}">
        <p14:creationId xmlns:p14="http://schemas.microsoft.com/office/powerpoint/2010/main" val="1090550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41EBC-6218-1B49-1890-1A09C9E7BB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536A78-C9A3-FE90-5551-E00475768D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1B2131-E357-2C0A-B32B-B26DFF1C73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E0FE45-A0AD-154C-E8F2-7A5BA321ADDF}"/>
              </a:ext>
            </a:extLst>
          </p:cNvPr>
          <p:cNvSpPr>
            <a:spLocks noGrp="1"/>
          </p:cNvSpPr>
          <p:nvPr>
            <p:ph type="dt" sz="half" idx="10"/>
          </p:nvPr>
        </p:nvSpPr>
        <p:spPr/>
        <p:txBody>
          <a:bodyPr/>
          <a:lstStyle/>
          <a:p>
            <a:fld id="{E6010137-BF5A-4C41-9514-A53044D4916A}" type="datetime1">
              <a:rPr lang="en-US" smtClean="0"/>
              <a:t>10/28/2024</a:t>
            </a:fld>
            <a:endParaRPr lang="en-US"/>
          </a:p>
        </p:txBody>
      </p:sp>
      <p:sp>
        <p:nvSpPr>
          <p:cNvPr id="6" name="Footer Placeholder 5">
            <a:extLst>
              <a:ext uri="{FF2B5EF4-FFF2-40B4-BE49-F238E27FC236}">
                <a16:creationId xmlns:a16="http://schemas.microsoft.com/office/drawing/2014/main" id="{191F6FB5-F3C5-1D94-87B8-C4F75DED8B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E583F2-E8D7-1FBD-D974-65341C820C94}"/>
              </a:ext>
            </a:extLst>
          </p:cNvPr>
          <p:cNvSpPr>
            <a:spLocks noGrp="1"/>
          </p:cNvSpPr>
          <p:nvPr>
            <p:ph type="sldNum" sz="quarter" idx="12"/>
          </p:nvPr>
        </p:nvSpPr>
        <p:spPr/>
        <p:txBody>
          <a:bodyPr/>
          <a:lstStyle/>
          <a:p>
            <a:fld id="{77559A87-F00F-48E1-9662-9149CAC209E1}" type="slidenum">
              <a:rPr lang="en-US" smtClean="0"/>
              <a:t>‹#›</a:t>
            </a:fld>
            <a:endParaRPr lang="en-US"/>
          </a:p>
        </p:txBody>
      </p:sp>
    </p:spTree>
    <p:extLst>
      <p:ext uri="{BB962C8B-B14F-4D97-AF65-F5344CB8AC3E}">
        <p14:creationId xmlns:p14="http://schemas.microsoft.com/office/powerpoint/2010/main" val="3302768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3.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4B2CB6-86DE-7AC0-664C-2B8D1E8EFA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A00242-5418-6181-7063-98D5B989B7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30F71-5AA5-2CCC-1E4A-77F3FE4815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BA577C-6AE1-48F0-B6D8-4475C7819778}" type="datetime1">
              <a:rPr lang="en-US" smtClean="0"/>
              <a:t>10/28/2024</a:t>
            </a:fld>
            <a:endParaRPr lang="en-US"/>
          </a:p>
        </p:txBody>
      </p:sp>
      <p:sp>
        <p:nvSpPr>
          <p:cNvPr id="5" name="Footer Placeholder 4">
            <a:extLst>
              <a:ext uri="{FF2B5EF4-FFF2-40B4-BE49-F238E27FC236}">
                <a16:creationId xmlns:a16="http://schemas.microsoft.com/office/drawing/2014/main" id="{F36ADB52-47AF-0B25-8267-4BE71F869D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689A7B-FC4F-C846-C369-E20F116D82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559A87-F00F-48E1-9662-9149CAC209E1}" type="slidenum">
              <a:rPr lang="en-US" smtClean="0"/>
              <a:t>‹#›</a:t>
            </a:fld>
            <a:endParaRPr lang="en-US"/>
          </a:p>
        </p:txBody>
      </p:sp>
    </p:spTree>
    <p:extLst>
      <p:ext uri="{BB962C8B-B14F-4D97-AF65-F5344CB8AC3E}">
        <p14:creationId xmlns:p14="http://schemas.microsoft.com/office/powerpoint/2010/main" val="1646871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0DD"/>
        </a:solidFill>
        <a:effectLst/>
      </p:bgPr>
    </p:bg>
    <p:spTree>
      <p:nvGrpSpPr>
        <p:cNvPr id="1" name=""/>
        <p:cNvGrpSpPr/>
        <p:nvPr/>
      </p:nvGrpSpPr>
      <p:grpSpPr>
        <a:xfrm>
          <a:off x="0" y="0"/>
          <a:ext cx="0" cy="0"/>
          <a:chOff x="0" y="0"/>
          <a:chExt cx="0" cy="0"/>
        </a:xfrm>
      </p:grpSpPr>
      <p:sp>
        <p:nvSpPr>
          <p:cNvPr id="2" name="Rectangle"/>
          <p:cNvSpPr/>
          <p:nvPr/>
        </p:nvSpPr>
        <p:spPr>
          <a:xfrm>
            <a:off x="125712" y="136373"/>
            <a:ext cx="11941983" cy="6585254"/>
          </a:xfrm>
          <a:prstGeom prst="rect">
            <a:avLst/>
          </a:prstGeom>
          <a:ln w="38100">
            <a:solidFill>
              <a:srgbClr val="000000"/>
            </a:solidFill>
            <a:miter lim="400000"/>
          </a:ln>
        </p:spPr>
        <p:txBody>
          <a:bodyPr lIns="25400" tIns="25400" rIns="25400" bIns="25400" anchor="ctr"/>
          <a:lstStyle/>
          <a:p>
            <a:pPr algn="ctr" defTabSz="412750">
              <a:lnSpc>
                <a:spcPct val="100000"/>
              </a:lnSpc>
              <a:defRPr sz="3200" cap="none" spc="0">
                <a:solidFill>
                  <a:srgbClr val="FFFFFF"/>
                </a:solidFill>
                <a:latin typeface="Helvetica Neue Medium"/>
                <a:ea typeface="Helvetica Neue Medium"/>
                <a:cs typeface="Helvetica Neue Medium"/>
                <a:sym typeface="Helvetica Neue Medium"/>
              </a:defRPr>
            </a:pPr>
            <a:endParaRPr sz="1600"/>
          </a:p>
        </p:txBody>
      </p:sp>
      <p:pic>
        <p:nvPicPr>
          <p:cNvPr id="3" name="Image" descr="Image"/>
          <p:cNvPicPr>
            <a:picLocks noChangeAspect="1"/>
          </p:cNvPicPr>
          <p:nvPr/>
        </p:nvPicPr>
        <p:blipFill>
          <a:blip r:embed="rId5"/>
          <a:stretch>
            <a:fillRect/>
          </a:stretch>
        </p:blipFill>
        <p:spPr>
          <a:xfrm>
            <a:off x="8152481" y="2765481"/>
            <a:ext cx="2907589" cy="1454039"/>
          </a:xfrm>
          <a:prstGeom prst="rect">
            <a:avLst/>
          </a:prstGeom>
          <a:ln w="12700">
            <a:miter lim="400000"/>
          </a:ln>
        </p:spPr>
      </p:pic>
      <p:sp>
        <p:nvSpPr>
          <p:cNvPr id="4" name="Line"/>
          <p:cNvSpPr/>
          <p:nvPr/>
        </p:nvSpPr>
        <p:spPr>
          <a:xfrm flipV="1">
            <a:off x="7045827" y="144010"/>
            <a:ext cx="1" cy="6569982"/>
          </a:xfrm>
          <a:prstGeom prst="line">
            <a:avLst/>
          </a:prstGeom>
          <a:ln w="38100">
            <a:solidFill>
              <a:srgbClr val="000000"/>
            </a:solidFill>
            <a:miter lim="400000"/>
          </a:ln>
        </p:spPr>
        <p:txBody>
          <a:bodyPr lIns="25400" tIns="25400" rIns="25400" bIns="25400" anchor="ctr"/>
          <a:lstStyle/>
          <a:p>
            <a:endParaRPr sz="900"/>
          </a:p>
        </p:txBody>
      </p:sp>
      <p:sp>
        <p:nvSpPr>
          <p:cNvPr id="5" name="Slide Title"/>
          <p:cNvSpPr txBox="1">
            <a:spLocks noGrp="1"/>
          </p:cNvSpPr>
          <p:nvPr>
            <p:ph type="title" hasCustomPrompt="1"/>
          </p:nvPr>
        </p:nvSpPr>
        <p:spPr>
          <a:xfrm>
            <a:off x="603250" y="539750"/>
            <a:ext cx="5238750" cy="717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6" name="Body Level One…"/>
          <p:cNvSpPr txBox="1">
            <a:spLocks noGrp="1"/>
          </p:cNvSpPr>
          <p:nvPr>
            <p:ph type="body" idx="1" hasCustomPrompt="1"/>
          </p:nvPr>
        </p:nvSpPr>
        <p:spPr>
          <a:xfrm>
            <a:off x="603250" y="2124252"/>
            <a:ext cx="5238750" cy="4128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7" name="Slide Number"/>
          <p:cNvSpPr txBox="1">
            <a:spLocks noGrp="1"/>
          </p:cNvSpPr>
          <p:nvPr>
            <p:ph type="sldNum" sz="quarter" idx="2"/>
          </p:nvPr>
        </p:nvSpPr>
        <p:spPr>
          <a:xfrm>
            <a:off x="5971049" y="6486708"/>
            <a:ext cx="243656" cy="241092"/>
          </a:xfrm>
          <a:prstGeom prst="rect">
            <a:avLst/>
          </a:prstGeom>
          <a:ln w="12700">
            <a:miter lim="400000"/>
          </a:ln>
        </p:spPr>
        <p:txBody>
          <a:bodyPr wrap="none" lIns="50800" tIns="50800" rIns="50800" bIns="50800" anchor="b">
            <a:spAutoFit/>
          </a:bodyPr>
          <a:lstStyle>
            <a:lvl1pPr algn="ctr" defTabSz="292100">
              <a:lnSpc>
                <a:spcPct val="100000"/>
              </a:lnSpc>
              <a:defRPr sz="900" cap="none" spc="0">
                <a:solidFill>
                  <a:srgbClr val="000000"/>
                </a:solidFill>
                <a:latin typeface="+mn-lt"/>
                <a:ea typeface="+mn-ea"/>
                <a:cs typeface="+mn-cs"/>
                <a:sym typeface="Helvetica Neue"/>
              </a:defRPr>
            </a:lvl1pPr>
          </a:lstStyle>
          <a:p>
            <a:fld id="{86CB4B4D-7CA3-9044-876B-883B54F8677D}" type="slidenum">
              <a:t>‹#›</a:t>
            </a:fld>
            <a:endParaRPr/>
          </a:p>
        </p:txBody>
      </p:sp>
    </p:spTree>
    <p:extLst>
      <p:ext uri="{BB962C8B-B14F-4D97-AF65-F5344CB8AC3E}">
        <p14:creationId xmlns:p14="http://schemas.microsoft.com/office/powerpoint/2010/main" val="358328115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Lst>
  <p:transition spd="med"/>
  <p:hf hdr="0" ftr="0" dt="0"/>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1651000" marR="0" indent="-1651000" algn="l" defTabSz="181093" rtl="0" latinLnBrk="0">
        <a:lnSpc>
          <a:spcPct val="80000"/>
        </a:lnSpc>
        <a:spcBef>
          <a:spcPts val="2350"/>
        </a:spcBef>
        <a:spcAft>
          <a:spcPts val="0"/>
        </a:spcAft>
        <a:buClrTx/>
        <a:buSzPct val="123000"/>
        <a:buFontTx/>
        <a:buChar char="•"/>
        <a:tabLst/>
        <a:defRPr sz="13000" b="0" i="0" u="none" strike="noStrike" cap="none" spc="0" baseline="0">
          <a:solidFill>
            <a:srgbClr val="FFF0DD"/>
          </a:solidFill>
          <a:uFillTx/>
          <a:latin typeface="Manuka Bold"/>
          <a:ea typeface="Manuka Bold"/>
          <a:cs typeface="Manuka Bold"/>
          <a:sym typeface="Manuka Bold"/>
        </a:defRPr>
      </a:lvl1pPr>
      <a:lvl2pPr marL="1955800" marR="0" indent="-1651000" algn="l" defTabSz="181093" rtl="0" latinLnBrk="0">
        <a:lnSpc>
          <a:spcPct val="80000"/>
        </a:lnSpc>
        <a:spcBef>
          <a:spcPts val="2350"/>
        </a:spcBef>
        <a:spcAft>
          <a:spcPts val="0"/>
        </a:spcAft>
        <a:buClrTx/>
        <a:buSzPct val="123000"/>
        <a:buFontTx/>
        <a:buChar char="•"/>
        <a:tabLst/>
        <a:defRPr sz="13000" b="0" i="0" u="none" strike="noStrike" cap="none" spc="0" baseline="0">
          <a:solidFill>
            <a:srgbClr val="FFF0DD"/>
          </a:solidFill>
          <a:uFillTx/>
          <a:latin typeface="Manuka Bold"/>
          <a:ea typeface="Manuka Bold"/>
          <a:cs typeface="Manuka Bold"/>
          <a:sym typeface="Manuka Bold"/>
        </a:defRPr>
      </a:lvl2pPr>
      <a:lvl3pPr marL="2260600" marR="0" indent="-1651000" algn="l" defTabSz="181093" rtl="0" latinLnBrk="0">
        <a:lnSpc>
          <a:spcPct val="80000"/>
        </a:lnSpc>
        <a:spcBef>
          <a:spcPts val="2350"/>
        </a:spcBef>
        <a:spcAft>
          <a:spcPts val="0"/>
        </a:spcAft>
        <a:buClrTx/>
        <a:buSzPct val="123000"/>
        <a:buFontTx/>
        <a:buChar char="•"/>
        <a:tabLst/>
        <a:defRPr sz="13000" b="0" i="0" u="none" strike="noStrike" cap="none" spc="0" baseline="0">
          <a:solidFill>
            <a:srgbClr val="FFF0DD"/>
          </a:solidFill>
          <a:uFillTx/>
          <a:latin typeface="Manuka Bold"/>
          <a:ea typeface="Manuka Bold"/>
          <a:cs typeface="Manuka Bold"/>
          <a:sym typeface="Manuka Bold"/>
        </a:defRPr>
      </a:lvl3pPr>
      <a:lvl4pPr marL="2565400" marR="0" indent="-1651000" algn="l" defTabSz="181093" rtl="0" latinLnBrk="0">
        <a:lnSpc>
          <a:spcPct val="80000"/>
        </a:lnSpc>
        <a:spcBef>
          <a:spcPts val="2350"/>
        </a:spcBef>
        <a:spcAft>
          <a:spcPts val="0"/>
        </a:spcAft>
        <a:buClrTx/>
        <a:buSzPct val="123000"/>
        <a:buFontTx/>
        <a:buChar char="•"/>
        <a:tabLst/>
        <a:defRPr sz="13000" b="0" i="0" u="none" strike="noStrike" cap="none" spc="0" baseline="0">
          <a:solidFill>
            <a:srgbClr val="FFF0DD"/>
          </a:solidFill>
          <a:uFillTx/>
          <a:latin typeface="Manuka Bold"/>
          <a:ea typeface="Manuka Bold"/>
          <a:cs typeface="Manuka Bold"/>
          <a:sym typeface="Manuka Bold"/>
        </a:defRPr>
      </a:lvl4pPr>
      <a:lvl5pPr marL="2870200" marR="0" indent="-1651000" algn="l" defTabSz="181093" rtl="0" latinLnBrk="0">
        <a:lnSpc>
          <a:spcPct val="80000"/>
        </a:lnSpc>
        <a:spcBef>
          <a:spcPts val="2350"/>
        </a:spcBef>
        <a:spcAft>
          <a:spcPts val="0"/>
        </a:spcAft>
        <a:buClrTx/>
        <a:buSzPct val="123000"/>
        <a:buFontTx/>
        <a:buChar char="•"/>
        <a:tabLst/>
        <a:defRPr sz="13000" b="0" i="0" u="none" strike="noStrike" cap="none" spc="0" baseline="0">
          <a:solidFill>
            <a:srgbClr val="FFF0DD"/>
          </a:solidFill>
          <a:uFillTx/>
          <a:latin typeface="Manuka Bold"/>
          <a:ea typeface="Manuka Bold"/>
          <a:cs typeface="Manuka Bold"/>
          <a:sym typeface="Manuka Bold"/>
        </a:defRPr>
      </a:lvl5pPr>
      <a:lvl6pPr marL="3175000" marR="0" indent="-1651000" algn="l" defTabSz="181093" rtl="0" latinLnBrk="0">
        <a:lnSpc>
          <a:spcPct val="80000"/>
        </a:lnSpc>
        <a:spcBef>
          <a:spcPts val="2350"/>
        </a:spcBef>
        <a:spcAft>
          <a:spcPts val="0"/>
        </a:spcAft>
        <a:buClrTx/>
        <a:buSzPct val="123000"/>
        <a:buFontTx/>
        <a:buChar char="•"/>
        <a:tabLst/>
        <a:defRPr sz="13000" b="0" i="0" u="none" strike="noStrike" cap="none" spc="0" baseline="0">
          <a:solidFill>
            <a:srgbClr val="FFF0DD"/>
          </a:solidFill>
          <a:uFillTx/>
          <a:latin typeface="Manuka Bold"/>
          <a:ea typeface="Manuka Bold"/>
          <a:cs typeface="Manuka Bold"/>
          <a:sym typeface="Manuka Bold"/>
        </a:defRPr>
      </a:lvl6pPr>
      <a:lvl7pPr marL="3479800" marR="0" indent="-1651000" algn="l" defTabSz="181093" rtl="0" latinLnBrk="0">
        <a:lnSpc>
          <a:spcPct val="80000"/>
        </a:lnSpc>
        <a:spcBef>
          <a:spcPts val="2350"/>
        </a:spcBef>
        <a:spcAft>
          <a:spcPts val="0"/>
        </a:spcAft>
        <a:buClrTx/>
        <a:buSzPct val="123000"/>
        <a:buFontTx/>
        <a:buChar char="•"/>
        <a:tabLst/>
        <a:defRPr sz="13000" b="0" i="0" u="none" strike="noStrike" cap="none" spc="0" baseline="0">
          <a:solidFill>
            <a:srgbClr val="FFF0DD"/>
          </a:solidFill>
          <a:uFillTx/>
          <a:latin typeface="Manuka Bold"/>
          <a:ea typeface="Manuka Bold"/>
          <a:cs typeface="Manuka Bold"/>
          <a:sym typeface="Manuka Bold"/>
        </a:defRPr>
      </a:lvl7pPr>
      <a:lvl8pPr marL="3784600" marR="0" indent="-1651000" algn="l" defTabSz="181093" rtl="0" latinLnBrk="0">
        <a:lnSpc>
          <a:spcPct val="80000"/>
        </a:lnSpc>
        <a:spcBef>
          <a:spcPts val="2350"/>
        </a:spcBef>
        <a:spcAft>
          <a:spcPts val="0"/>
        </a:spcAft>
        <a:buClrTx/>
        <a:buSzPct val="123000"/>
        <a:buFontTx/>
        <a:buChar char="•"/>
        <a:tabLst/>
        <a:defRPr sz="13000" b="0" i="0" u="none" strike="noStrike" cap="none" spc="0" baseline="0">
          <a:solidFill>
            <a:srgbClr val="FFF0DD"/>
          </a:solidFill>
          <a:uFillTx/>
          <a:latin typeface="Manuka Bold"/>
          <a:ea typeface="Manuka Bold"/>
          <a:cs typeface="Manuka Bold"/>
          <a:sym typeface="Manuka Bold"/>
        </a:defRPr>
      </a:lvl8pPr>
      <a:lvl9pPr marL="4089400" marR="0" indent="-1651000" algn="l" defTabSz="181093" rtl="0" latinLnBrk="0">
        <a:lnSpc>
          <a:spcPct val="80000"/>
        </a:lnSpc>
        <a:spcBef>
          <a:spcPts val="2350"/>
        </a:spcBef>
        <a:spcAft>
          <a:spcPts val="0"/>
        </a:spcAft>
        <a:buClrTx/>
        <a:buSzPct val="123000"/>
        <a:buFontTx/>
        <a:buChar char="•"/>
        <a:tabLst/>
        <a:defRPr sz="13000" b="0" i="0" u="none" strike="noStrike" cap="none" spc="0" baseline="0">
          <a:solidFill>
            <a:srgbClr val="FFF0DD"/>
          </a:solidFill>
          <a:uFillTx/>
          <a:latin typeface="Manuka Bold"/>
          <a:ea typeface="Manuka Bold"/>
          <a:cs typeface="Manuka Bold"/>
          <a:sym typeface="Manuka Bold"/>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0DD"/>
        </a:solidFill>
        <a:effectLst/>
      </p:bgPr>
    </p:bg>
    <p:spTree>
      <p:nvGrpSpPr>
        <p:cNvPr id="1" name=""/>
        <p:cNvGrpSpPr/>
        <p:nvPr/>
      </p:nvGrpSpPr>
      <p:grpSpPr>
        <a:xfrm>
          <a:off x="0" y="0"/>
          <a:ext cx="0" cy="0"/>
          <a:chOff x="0" y="0"/>
          <a:chExt cx="0" cy="0"/>
        </a:xfrm>
      </p:grpSpPr>
      <p:sp>
        <p:nvSpPr>
          <p:cNvPr id="2" name="Rectangle"/>
          <p:cNvSpPr/>
          <p:nvPr/>
        </p:nvSpPr>
        <p:spPr>
          <a:xfrm>
            <a:off x="125712" y="136373"/>
            <a:ext cx="11941983" cy="6585254"/>
          </a:xfrm>
          <a:prstGeom prst="rect">
            <a:avLst/>
          </a:prstGeom>
          <a:ln w="38100">
            <a:solidFill>
              <a:srgbClr val="000000"/>
            </a:solidFill>
            <a:miter lim="400000"/>
          </a:ln>
        </p:spPr>
        <p:txBody>
          <a:bodyPr lIns="25400" tIns="25400" rIns="25400" bIns="25400" anchor="ctr"/>
          <a:lstStyle/>
          <a:p>
            <a:pPr algn="ctr" defTabSz="412750">
              <a:lnSpc>
                <a:spcPct val="100000"/>
              </a:lnSpc>
              <a:defRPr sz="3200" cap="none" spc="0">
                <a:solidFill>
                  <a:srgbClr val="FFFFFF"/>
                </a:solidFill>
                <a:latin typeface="Helvetica Neue Medium"/>
                <a:ea typeface="Helvetica Neue Medium"/>
                <a:cs typeface="Helvetica Neue Medium"/>
                <a:sym typeface="Helvetica Neue Medium"/>
              </a:defRPr>
            </a:pPr>
            <a:endParaRPr sz="1600"/>
          </a:p>
        </p:txBody>
      </p:sp>
      <p:pic>
        <p:nvPicPr>
          <p:cNvPr id="3" name="Image" descr="Image"/>
          <p:cNvPicPr>
            <a:picLocks noChangeAspect="1"/>
          </p:cNvPicPr>
          <p:nvPr/>
        </p:nvPicPr>
        <p:blipFill>
          <a:blip r:embed="rId16"/>
          <a:stretch>
            <a:fillRect/>
          </a:stretch>
        </p:blipFill>
        <p:spPr>
          <a:xfrm>
            <a:off x="8152481" y="2765481"/>
            <a:ext cx="2907589" cy="1454039"/>
          </a:xfrm>
          <a:prstGeom prst="rect">
            <a:avLst/>
          </a:prstGeom>
          <a:ln w="12700">
            <a:miter lim="400000"/>
          </a:ln>
        </p:spPr>
      </p:pic>
      <p:sp>
        <p:nvSpPr>
          <p:cNvPr id="4" name="Line"/>
          <p:cNvSpPr/>
          <p:nvPr/>
        </p:nvSpPr>
        <p:spPr>
          <a:xfrm flipV="1">
            <a:off x="7045827" y="144010"/>
            <a:ext cx="1" cy="6569982"/>
          </a:xfrm>
          <a:prstGeom prst="line">
            <a:avLst/>
          </a:prstGeom>
          <a:ln w="38100">
            <a:solidFill>
              <a:srgbClr val="000000"/>
            </a:solidFill>
            <a:miter lim="400000"/>
          </a:ln>
        </p:spPr>
        <p:txBody>
          <a:bodyPr lIns="25400" tIns="25400" rIns="25400" bIns="25400" anchor="ctr"/>
          <a:lstStyle/>
          <a:p>
            <a:endParaRPr sz="900"/>
          </a:p>
        </p:txBody>
      </p:sp>
      <p:sp>
        <p:nvSpPr>
          <p:cNvPr id="5" name="Slide Title"/>
          <p:cNvSpPr txBox="1">
            <a:spLocks noGrp="1"/>
          </p:cNvSpPr>
          <p:nvPr>
            <p:ph type="title" hasCustomPrompt="1"/>
          </p:nvPr>
        </p:nvSpPr>
        <p:spPr>
          <a:xfrm>
            <a:off x="603250" y="539750"/>
            <a:ext cx="5238750" cy="717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6" name="Body Level One…"/>
          <p:cNvSpPr txBox="1">
            <a:spLocks noGrp="1"/>
          </p:cNvSpPr>
          <p:nvPr>
            <p:ph type="body" idx="1" hasCustomPrompt="1"/>
          </p:nvPr>
        </p:nvSpPr>
        <p:spPr>
          <a:xfrm>
            <a:off x="603250" y="2124252"/>
            <a:ext cx="5238750" cy="4128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7" name="Slide Number"/>
          <p:cNvSpPr txBox="1">
            <a:spLocks noGrp="1"/>
          </p:cNvSpPr>
          <p:nvPr>
            <p:ph type="sldNum" sz="quarter" idx="2"/>
          </p:nvPr>
        </p:nvSpPr>
        <p:spPr>
          <a:xfrm>
            <a:off x="5971049" y="6486708"/>
            <a:ext cx="243656" cy="241092"/>
          </a:xfrm>
          <a:prstGeom prst="rect">
            <a:avLst/>
          </a:prstGeom>
          <a:ln w="12700">
            <a:miter lim="400000"/>
          </a:ln>
        </p:spPr>
        <p:txBody>
          <a:bodyPr wrap="none" lIns="50800" tIns="50800" rIns="50800" bIns="50800" anchor="b">
            <a:spAutoFit/>
          </a:bodyPr>
          <a:lstStyle>
            <a:lvl1pPr algn="ctr" defTabSz="292100">
              <a:lnSpc>
                <a:spcPct val="100000"/>
              </a:lnSpc>
              <a:defRPr sz="900" cap="none" spc="0">
                <a:solidFill>
                  <a:srgbClr val="000000"/>
                </a:solidFill>
                <a:latin typeface="+mn-lt"/>
                <a:ea typeface="+mn-ea"/>
                <a:cs typeface="+mn-cs"/>
                <a:sym typeface="Helvetica Neue"/>
              </a:defRPr>
            </a:lvl1pPr>
          </a:lstStyle>
          <a:p>
            <a:fld id="{86CB4B4D-7CA3-9044-876B-883B54F8677D}" type="slidenum">
              <a:t>‹#›</a:t>
            </a:fld>
            <a:endParaRPr/>
          </a:p>
        </p:txBody>
      </p:sp>
    </p:spTree>
    <p:extLst>
      <p:ext uri="{BB962C8B-B14F-4D97-AF65-F5344CB8AC3E}">
        <p14:creationId xmlns:p14="http://schemas.microsoft.com/office/powerpoint/2010/main" val="526806898"/>
      </p:ext>
    </p:extLst>
  </p:cSld>
  <p:clrMap bg1="dk1" tx1="lt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1651000" marR="0" indent="-1651000" algn="l" defTabSz="181093" rtl="0" latinLnBrk="0">
        <a:lnSpc>
          <a:spcPct val="80000"/>
        </a:lnSpc>
        <a:spcBef>
          <a:spcPts val="2350"/>
        </a:spcBef>
        <a:spcAft>
          <a:spcPts val="0"/>
        </a:spcAft>
        <a:buClrTx/>
        <a:buSzPct val="123000"/>
        <a:buFontTx/>
        <a:buChar char="•"/>
        <a:tabLst/>
        <a:defRPr sz="13000" b="0" i="0" u="none" strike="noStrike" cap="none" spc="0" baseline="0">
          <a:solidFill>
            <a:srgbClr val="FFF0DD"/>
          </a:solidFill>
          <a:uFillTx/>
          <a:latin typeface="Manuka Bold"/>
          <a:ea typeface="Manuka Bold"/>
          <a:cs typeface="Manuka Bold"/>
          <a:sym typeface="Manuka Bold"/>
        </a:defRPr>
      </a:lvl1pPr>
      <a:lvl2pPr marL="1955800" marR="0" indent="-1651000" algn="l" defTabSz="181093" rtl="0" latinLnBrk="0">
        <a:lnSpc>
          <a:spcPct val="80000"/>
        </a:lnSpc>
        <a:spcBef>
          <a:spcPts val="2350"/>
        </a:spcBef>
        <a:spcAft>
          <a:spcPts val="0"/>
        </a:spcAft>
        <a:buClrTx/>
        <a:buSzPct val="123000"/>
        <a:buFontTx/>
        <a:buChar char="•"/>
        <a:tabLst/>
        <a:defRPr sz="13000" b="0" i="0" u="none" strike="noStrike" cap="none" spc="0" baseline="0">
          <a:solidFill>
            <a:srgbClr val="FFF0DD"/>
          </a:solidFill>
          <a:uFillTx/>
          <a:latin typeface="Manuka Bold"/>
          <a:ea typeface="Manuka Bold"/>
          <a:cs typeface="Manuka Bold"/>
          <a:sym typeface="Manuka Bold"/>
        </a:defRPr>
      </a:lvl2pPr>
      <a:lvl3pPr marL="2260600" marR="0" indent="-1651000" algn="l" defTabSz="181093" rtl="0" latinLnBrk="0">
        <a:lnSpc>
          <a:spcPct val="80000"/>
        </a:lnSpc>
        <a:spcBef>
          <a:spcPts val="2350"/>
        </a:spcBef>
        <a:spcAft>
          <a:spcPts val="0"/>
        </a:spcAft>
        <a:buClrTx/>
        <a:buSzPct val="123000"/>
        <a:buFontTx/>
        <a:buChar char="•"/>
        <a:tabLst/>
        <a:defRPr sz="13000" b="0" i="0" u="none" strike="noStrike" cap="none" spc="0" baseline="0">
          <a:solidFill>
            <a:srgbClr val="FFF0DD"/>
          </a:solidFill>
          <a:uFillTx/>
          <a:latin typeface="Manuka Bold"/>
          <a:ea typeface="Manuka Bold"/>
          <a:cs typeface="Manuka Bold"/>
          <a:sym typeface="Manuka Bold"/>
        </a:defRPr>
      </a:lvl3pPr>
      <a:lvl4pPr marL="2565400" marR="0" indent="-1651000" algn="l" defTabSz="181093" rtl="0" latinLnBrk="0">
        <a:lnSpc>
          <a:spcPct val="80000"/>
        </a:lnSpc>
        <a:spcBef>
          <a:spcPts val="2350"/>
        </a:spcBef>
        <a:spcAft>
          <a:spcPts val="0"/>
        </a:spcAft>
        <a:buClrTx/>
        <a:buSzPct val="123000"/>
        <a:buFontTx/>
        <a:buChar char="•"/>
        <a:tabLst/>
        <a:defRPr sz="13000" b="0" i="0" u="none" strike="noStrike" cap="none" spc="0" baseline="0">
          <a:solidFill>
            <a:srgbClr val="FFF0DD"/>
          </a:solidFill>
          <a:uFillTx/>
          <a:latin typeface="Manuka Bold"/>
          <a:ea typeface="Manuka Bold"/>
          <a:cs typeface="Manuka Bold"/>
          <a:sym typeface="Manuka Bold"/>
        </a:defRPr>
      </a:lvl4pPr>
      <a:lvl5pPr marL="2870200" marR="0" indent="-1651000" algn="l" defTabSz="181093" rtl="0" latinLnBrk="0">
        <a:lnSpc>
          <a:spcPct val="80000"/>
        </a:lnSpc>
        <a:spcBef>
          <a:spcPts val="2350"/>
        </a:spcBef>
        <a:spcAft>
          <a:spcPts val="0"/>
        </a:spcAft>
        <a:buClrTx/>
        <a:buSzPct val="123000"/>
        <a:buFontTx/>
        <a:buChar char="•"/>
        <a:tabLst/>
        <a:defRPr sz="13000" b="0" i="0" u="none" strike="noStrike" cap="none" spc="0" baseline="0">
          <a:solidFill>
            <a:srgbClr val="FFF0DD"/>
          </a:solidFill>
          <a:uFillTx/>
          <a:latin typeface="Manuka Bold"/>
          <a:ea typeface="Manuka Bold"/>
          <a:cs typeface="Manuka Bold"/>
          <a:sym typeface="Manuka Bold"/>
        </a:defRPr>
      </a:lvl5pPr>
      <a:lvl6pPr marL="3175000" marR="0" indent="-1651000" algn="l" defTabSz="181093" rtl="0" latinLnBrk="0">
        <a:lnSpc>
          <a:spcPct val="80000"/>
        </a:lnSpc>
        <a:spcBef>
          <a:spcPts val="2350"/>
        </a:spcBef>
        <a:spcAft>
          <a:spcPts val="0"/>
        </a:spcAft>
        <a:buClrTx/>
        <a:buSzPct val="123000"/>
        <a:buFontTx/>
        <a:buChar char="•"/>
        <a:tabLst/>
        <a:defRPr sz="13000" b="0" i="0" u="none" strike="noStrike" cap="none" spc="0" baseline="0">
          <a:solidFill>
            <a:srgbClr val="FFF0DD"/>
          </a:solidFill>
          <a:uFillTx/>
          <a:latin typeface="Manuka Bold"/>
          <a:ea typeface="Manuka Bold"/>
          <a:cs typeface="Manuka Bold"/>
          <a:sym typeface="Manuka Bold"/>
        </a:defRPr>
      </a:lvl6pPr>
      <a:lvl7pPr marL="3479800" marR="0" indent="-1651000" algn="l" defTabSz="181093" rtl="0" latinLnBrk="0">
        <a:lnSpc>
          <a:spcPct val="80000"/>
        </a:lnSpc>
        <a:spcBef>
          <a:spcPts val="2350"/>
        </a:spcBef>
        <a:spcAft>
          <a:spcPts val="0"/>
        </a:spcAft>
        <a:buClrTx/>
        <a:buSzPct val="123000"/>
        <a:buFontTx/>
        <a:buChar char="•"/>
        <a:tabLst/>
        <a:defRPr sz="13000" b="0" i="0" u="none" strike="noStrike" cap="none" spc="0" baseline="0">
          <a:solidFill>
            <a:srgbClr val="FFF0DD"/>
          </a:solidFill>
          <a:uFillTx/>
          <a:latin typeface="Manuka Bold"/>
          <a:ea typeface="Manuka Bold"/>
          <a:cs typeface="Manuka Bold"/>
          <a:sym typeface="Manuka Bold"/>
        </a:defRPr>
      </a:lvl7pPr>
      <a:lvl8pPr marL="3784600" marR="0" indent="-1651000" algn="l" defTabSz="181093" rtl="0" latinLnBrk="0">
        <a:lnSpc>
          <a:spcPct val="80000"/>
        </a:lnSpc>
        <a:spcBef>
          <a:spcPts val="2350"/>
        </a:spcBef>
        <a:spcAft>
          <a:spcPts val="0"/>
        </a:spcAft>
        <a:buClrTx/>
        <a:buSzPct val="123000"/>
        <a:buFontTx/>
        <a:buChar char="•"/>
        <a:tabLst/>
        <a:defRPr sz="13000" b="0" i="0" u="none" strike="noStrike" cap="none" spc="0" baseline="0">
          <a:solidFill>
            <a:srgbClr val="FFF0DD"/>
          </a:solidFill>
          <a:uFillTx/>
          <a:latin typeface="Manuka Bold"/>
          <a:ea typeface="Manuka Bold"/>
          <a:cs typeface="Manuka Bold"/>
          <a:sym typeface="Manuka Bold"/>
        </a:defRPr>
      </a:lvl8pPr>
      <a:lvl9pPr marL="4089400" marR="0" indent="-1651000" algn="l" defTabSz="181093" rtl="0" latinLnBrk="0">
        <a:lnSpc>
          <a:spcPct val="80000"/>
        </a:lnSpc>
        <a:spcBef>
          <a:spcPts val="2350"/>
        </a:spcBef>
        <a:spcAft>
          <a:spcPts val="0"/>
        </a:spcAft>
        <a:buClrTx/>
        <a:buSzPct val="123000"/>
        <a:buFontTx/>
        <a:buChar char="•"/>
        <a:tabLst/>
        <a:defRPr sz="13000" b="0" i="0" u="none" strike="noStrike" cap="none" spc="0" baseline="0">
          <a:solidFill>
            <a:srgbClr val="FFF0DD"/>
          </a:solidFill>
          <a:uFillTx/>
          <a:latin typeface="Manuka Bold"/>
          <a:ea typeface="Manuka Bold"/>
          <a:cs typeface="Manuka Bold"/>
          <a:sym typeface="Manuka Bold"/>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3913E8-C994-AD7D-620B-8A47EC1E6A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3075B6-8DC0-F3D1-2942-1F5E9FC50D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C9EC1-A9AC-B397-5830-C8AB818C9B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8D3531-7A25-4C7E-8B27-1ED53AD414A3}" type="datetimeFigureOut">
              <a:rPr lang="en-US" smtClean="0"/>
              <a:t>10/28/2024</a:t>
            </a:fld>
            <a:endParaRPr lang="en-US"/>
          </a:p>
        </p:txBody>
      </p:sp>
      <p:sp>
        <p:nvSpPr>
          <p:cNvPr id="5" name="Footer Placeholder 4">
            <a:extLst>
              <a:ext uri="{FF2B5EF4-FFF2-40B4-BE49-F238E27FC236}">
                <a16:creationId xmlns:a16="http://schemas.microsoft.com/office/drawing/2014/main" id="{0DB4C01D-70D1-4D1C-1509-4361AB9A6F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1CE386-BB3E-8786-26E3-73443D86E5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9EA553-2956-4C4D-968E-1BFBBF6702A6}" type="slidenum">
              <a:rPr lang="en-US" smtClean="0"/>
              <a:t>‹#›</a:t>
            </a:fld>
            <a:endParaRPr lang="en-US"/>
          </a:p>
        </p:txBody>
      </p:sp>
    </p:spTree>
    <p:extLst>
      <p:ext uri="{BB962C8B-B14F-4D97-AF65-F5344CB8AC3E}">
        <p14:creationId xmlns:p14="http://schemas.microsoft.com/office/powerpoint/2010/main" val="66862917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a111@aub.edu.lb" TargetMode="External"/><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customXml" Target="../ink/ink16.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customXml" Target="../ink/ink18.xml"/><Relationship Id="rId5" Type="http://schemas.openxmlformats.org/officeDocument/2006/relationships/image" Target="../media/image270.png"/><Relationship Id="rId4" Type="http://schemas.openxmlformats.org/officeDocument/2006/relationships/customXml" Target="../ink/ink1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customXml" Target="../ink/ink21.xml"/><Relationship Id="rId3" Type="http://schemas.microsoft.com/office/2007/relationships/hdphoto" Target="../media/hdphoto3.wdp"/><Relationship Id="rId7" Type="http://schemas.openxmlformats.org/officeDocument/2006/relationships/image" Target="../media/image22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customXml" Target="../ink/ink20.xml"/><Relationship Id="rId5" Type="http://schemas.openxmlformats.org/officeDocument/2006/relationships/image" Target="../media/image210.png"/><Relationship Id="rId4" Type="http://schemas.openxmlformats.org/officeDocument/2006/relationships/customXml" Target="../ink/ink19.xml"/><Relationship Id="rId9" Type="http://schemas.openxmlformats.org/officeDocument/2006/relationships/image" Target="../media/image230.png"/></Relationships>
</file>

<file path=ppt/slides/_rels/slide14.xml.rels><?xml version="1.0" encoding="UTF-8" standalone="yes"?>
<Relationships xmlns="http://schemas.openxmlformats.org/package/2006/relationships"><Relationship Id="rId13" Type="http://schemas.openxmlformats.org/officeDocument/2006/relationships/image" Target="../media/image31.png"/><Relationship Id="rId8" Type="http://schemas.openxmlformats.org/officeDocument/2006/relationships/image" Target="../media/image32.png"/><Relationship Id="rId18" Type="http://schemas.openxmlformats.org/officeDocument/2006/relationships/customXml" Target="../ink/ink28.xml"/><Relationship Id="rId3" Type="http://schemas.openxmlformats.org/officeDocument/2006/relationships/customXml" Target="../ink/ink22.xml"/><Relationship Id="rId12" Type="http://schemas.openxmlformats.org/officeDocument/2006/relationships/image" Target="../media/image34.png"/><Relationship Id="rId17" Type="http://schemas.openxmlformats.org/officeDocument/2006/relationships/customXml" Target="../ink/ink27.xml"/><Relationship Id="rId2" Type="http://schemas.openxmlformats.org/officeDocument/2006/relationships/notesSlide" Target="../notesSlides/notesSlide5.xml"/><Relationship Id="rId16" Type="http://schemas.openxmlformats.org/officeDocument/2006/relationships/customXml" Target="../ink/ink26.xml"/><Relationship Id="rId20" Type="http://schemas.openxmlformats.org/officeDocument/2006/relationships/customXml" Target="../ink/ink30.xml"/><Relationship Id="rId1" Type="http://schemas.openxmlformats.org/officeDocument/2006/relationships/slideLayout" Target="../slideLayouts/slideLayout2.xml"/><Relationship Id="rId11" Type="http://schemas.openxmlformats.org/officeDocument/2006/relationships/customXml" Target="../ink/ink24.xml"/><Relationship Id="rId6" Type="http://schemas.openxmlformats.org/officeDocument/2006/relationships/image" Target="../media/image311.png"/><Relationship Id="rId5" Type="http://schemas.openxmlformats.org/officeDocument/2006/relationships/customXml" Target="../ink/ink23.xml"/><Relationship Id="rId15" Type="http://schemas.openxmlformats.org/officeDocument/2006/relationships/customXml" Target="../ink/ink25.xml"/><Relationship Id="rId10" Type="http://schemas.openxmlformats.org/officeDocument/2006/relationships/image" Target="../media/image33.png"/><Relationship Id="rId19" Type="http://schemas.openxmlformats.org/officeDocument/2006/relationships/customXml" Target="../ink/ink29.xml"/><Relationship Id="rId4" Type="http://schemas.openxmlformats.org/officeDocument/2006/relationships/image" Target="../media/image300.png"/><Relationship Id="rId14" Type="http://schemas.microsoft.com/office/2007/relationships/hdphoto" Target="../media/hdphoto4.wdp"/></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customXml" Target="../ink/ink31.xml"/><Relationship Id="rId7" Type="http://schemas.openxmlformats.org/officeDocument/2006/relationships/customXml" Target="../ink/ink3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customXml" Target="../ink/ink32.xml"/><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customXml" Target="../ink/ink34.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0.png"/><Relationship Id="rId7" Type="http://schemas.openxmlformats.org/officeDocument/2006/relationships/image" Target="../media/image260.png"/><Relationship Id="rId2" Type="http://schemas.openxmlformats.org/officeDocument/2006/relationships/customXml" Target="../ink/ink35.xml"/><Relationship Id="rId1" Type="http://schemas.openxmlformats.org/officeDocument/2006/relationships/slideLayout" Target="../slideLayouts/slideLayout2.xml"/><Relationship Id="rId6" Type="http://schemas.openxmlformats.org/officeDocument/2006/relationships/customXml" Target="../ink/ink37.xml"/><Relationship Id="rId5" Type="http://schemas.openxmlformats.org/officeDocument/2006/relationships/image" Target="../media/image250.png"/><Relationship Id="rId4" Type="http://schemas.openxmlformats.org/officeDocument/2006/relationships/customXml" Target="../ink/ink36.xml"/></Relationships>
</file>

<file path=ppt/slides/_rels/slide2.xml.rels><?xml version="1.0" encoding="UTF-8" standalone="yes"?>
<Relationships xmlns="http://schemas.openxmlformats.org/package/2006/relationships"><Relationship Id="rId8" Type="http://schemas.openxmlformats.org/officeDocument/2006/relationships/image" Target="../media/image710.png"/><Relationship Id="rId13" Type="http://schemas.openxmlformats.org/officeDocument/2006/relationships/customXml" Target="../ink/ink6.xml"/><Relationship Id="rId18" Type="http://schemas.openxmlformats.org/officeDocument/2006/relationships/customXml" Target="../ink/ink9.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98.png"/><Relationship Id="rId17" Type="http://schemas.openxmlformats.org/officeDocument/2006/relationships/image" Target="../media/image13.png"/><Relationship Id="rId2" Type="http://schemas.openxmlformats.org/officeDocument/2006/relationships/notesSlide" Target="../notesSlides/notesSlide1.xml"/><Relationship Id="rId16" Type="http://schemas.openxmlformats.org/officeDocument/2006/relationships/customXml" Target="../ink/ink8.xml"/><Relationship Id="rId1" Type="http://schemas.openxmlformats.org/officeDocument/2006/relationships/slideLayout" Target="../slideLayouts/slideLayout2.xml"/><Relationship Id="rId6" Type="http://schemas.openxmlformats.org/officeDocument/2006/relationships/image" Target="../media/image610.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810.png"/><Relationship Id="rId19" Type="http://schemas.openxmlformats.org/officeDocument/2006/relationships/image" Target="../media/image110.png"/><Relationship Id="rId4" Type="http://schemas.openxmlformats.org/officeDocument/2006/relationships/image" Target="../media/image510.png"/><Relationship Id="rId9" Type="http://schemas.openxmlformats.org/officeDocument/2006/relationships/customXml" Target="../ink/ink4.xml"/><Relationship Id="rId14" Type="http://schemas.openxmlformats.org/officeDocument/2006/relationships/image" Target="../media/image100.png"/></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ustomXml" Target="../ink/ink38.xml"/><Relationship Id="rId7" Type="http://schemas.openxmlformats.org/officeDocument/2006/relationships/customXml" Target="../ink/ink41.xml"/><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customXml" Target="../ink/ink40.xml"/><Relationship Id="rId5" Type="http://schemas.openxmlformats.org/officeDocument/2006/relationships/customXml" Target="../ink/ink39.xml"/><Relationship Id="rId4" Type="http://schemas.openxmlformats.org/officeDocument/2006/relationships/image" Target="../media/image290.png"/></Relationships>
</file>

<file path=ppt/slides/_rels/slide22.xml.rels><?xml version="1.0" encoding="UTF-8" standalone="yes"?>
<Relationships xmlns="http://schemas.openxmlformats.org/package/2006/relationships"><Relationship Id="rId3" Type="http://schemas.openxmlformats.org/officeDocument/2006/relationships/customXml" Target="../ink/ink42.xml"/><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customXml" Target="../ink/ink43.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320.png"/><Relationship Id="rId3" Type="http://schemas.openxmlformats.org/officeDocument/2006/relationships/customXml" Target="../ink/ink44.xml"/><Relationship Id="rId7" Type="http://schemas.openxmlformats.org/officeDocument/2006/relationships/customXml" Target="../ink/ink4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customXml" Target="../ink/ink45.xml"/><Relationship Id="rId4" Type="http://schemas.openxmlformats.org/officeDocument/2006/relationships/image" Target="../media/image430.png"/><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customXml" Target="../ink/ink49.xml"/><Relationship Id="rId3" Type="http://schemas.microsoft.com/office/2007/relationships/hdphoto" Target="../media/hdphoto6.wdp"/><Relationship Id="rId7"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customXml" Target="../ink/ink48.xml"/><Relationship Id="rId5" Type="http://schemas.openxmlformats.org/officeDocument/2006/relationships/image" Target="../media/image46.png"/><Relationship Id="rId4" Type="http://schemas.openxmlformats.org/officeDocument/2006/relationships/customXml" Target="../ink/ink47.xml"/><Relationship Id="rId9" Type="http://schemas.openxmlformats.org/officeDocument/2006/relationships/image" Target="../media/image350.png"/></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61.png"/><Relationship Id="rId7" Type="http://schemas.openxmlformats.org/officeDocument/2006/relationships/customXml" Target="../ink/ink53.xml"/><Relationship Id="rId2" Type="http://schemas.openxmlformats.org/officeDocument/2006/relationships/customXml" Target="../ink/ink50.xml"/><Relationship Id="rId1" Type="http://schemas.openxmlformats.org/officeDocument/2006/relationships/slideLayout" Target="../slideLayouts/slideLayout2.xml"/><Relationship Id="rId6" Type="http://schemas.openxmlformats.org/officeDocument/2006/relationships/customXml" Target="../ink/ink52.xml"/><Relationship Id="rId5" Type="http://schemas.openxmlformats.org/officeDocument/2006/relationships/image" Target="../media/image471.png"/><Relationship Id="rId4" Type="http://schemas.openxmlformats.org/officeDocument/2006/relationships/customXml" Target="../ink/ink51.xml"/></Relationships>
</file>

<file path=ppt/slides/_rels/slide26.xml.rels><?xml version="1.0" encoding="UTF-8" standalone="yes"?>
<Relationships xmlns="http://schemas.openxmlformats.org/package/2006/relationships"><Relationship Id="rId3" Type="http://schemas.openxmlformats.org/officeDocument/2006/relationships/image" Target="../media/image390.png"/><Relationship Id="rId7" Type="http://schemas.openxmlformats.org/officeDocument/2006/relationships/image" Target="../media/image49.png"/><Relationship Id="rId2" Type="http://schemas.openxmlformats.org/officeDocument/2006/relationships/customXml" Target="../ink/ink54.xml"/><Relationship Id="rId1" Type="http://schemas.openxmlformats.org/officeDocument/2006/relationships/slideLayout" Target="../slideLayouts/slideLayout2.xml"/><Relationship Id="rId6" Type="http://schemas.openxmlformats.org/officeDocument/2006/relationships/customXml" Target="../ink/ink56.xml"/><Relationship Id="rId5" Type="http://schemas.openxmlformats.org/officeDocument/2006/relationships/image" Target="../media/image400.png"/><Relationship Id="rId4" Type="http://schemas.openxmlformats.org/officeDocument/2006/relationships/customXml" Target="../ink/ink55.xml"/></Relationships>
</file>

<file path=ppt/slides/_rels/slide27.xml.rels><?xml version="1.0" encoding="UTF-8" standalone="yes"?>
<Relationships xmlns="http://schemas.openxmlformats.org/package/2006/relationships"><Relationship Id="rId8" Type="http://schemas.openxmlformats.org/officeDocument/2006/relationships/customXml" Target="../ink/ink59.xml"/><Relationship Id="rId3" Type="http://schemas.microsoft.com/office/2007/relationships/hdphoto" Target="../media/hdphoto7.wdp"/><Relationship Id="rId7" Type="http://schemas.openxmlformats.org/officeDocument/2006/relationships/image" Target="../media/image480.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customXml" Target="../ink/ink58.xml"/><Relationship Id="rId5" Type="http://schemas.openxmlformats.org/officeDocument/2006/relationships/image" Target="../media/image470.png"/><Relationship Id="rId4" Type="http://schemas.openxmlformats.org/officeDocument/2006/relationships/customXml" Target="../ink/ink57.xml"/><Relationship Id="rId9" Type="http://schemas.openxmlformats.org/officeDocument/2006/relationships/image" Target="../media/image490.png"/></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customXml" Target="../ink/ink60.xml"/><Relationship Id="rId7" Type="http://schemas.openxmlformats.org/officeDocument/2006/relationships/customXml" Target="../ink/ink62.xml"/><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customXml" Target="../ink/ink61.xml"/><Relationship Id="rId4" Type="http://schemas.openxmlformats.org/officeDocument/2006/relationships/image" Target="../media/image460.png"/></Relationships>
</file>

<file path=ppt/slides/_rels/slide29.xml.rels><?xml version="1.0" encoding="UTF-8" standalone="yes"?>
<Relationships xmlns="http://schemas.openxmlformats.org/package/2006/relationships"><Relationship Id="rId3" Type="http://schemas.openxmlformats.org/officeDocument/2006/relationships/customXml" Target="../ink/ink63.xml"/><Relationship Id="rId7" Type="http://schemas.openxmlformats.org/officeDocument/2006/relationships/customXml" Target="../ink/ink6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customXml" Target="../ink/ink65.xml"/><Relationship Id="rId11" Type="http://schemas.microsoft.com/office/2007/relationships/hdphoto" Target="../media/hdphoto8.wdp"/><Relationship Id="rId5" Type="http://schemas.openxmlformats.org/officeDocument/2006/relationships/customXml" Target="../ink/ink64.xml"/><Relationship Id="rId10"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00.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40.png"/><Relationship Id="rId5" Type="http://schemas.openxmlformats.org/officeDocument/2006/relationships/customXml" Target="../ink/ink67.xml"/><Relationship Id="rId4" Type="http://schemas.microsoft.com/office/2007/relationships/hdphoto" Target="../media/hdphoto9.wdp"/></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customXml" Target="../ink/ink68.xml"/><Relationship Id="rId7" Type="http://schemas.openxmlformats.org/officeDocument/2006/relationships/customXml" Target="../ink/ink69.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70.png"/><Relationship Id="rId5" Type="http://schemas.openxmlformats.org/officeDocument/2006/relationships/customXml" Target="../ink/ink70.xml"/><Relationship Id="rId4" Type="http://schemas.microsoft.com/office/2007/relationships/hdphoto" Target="../media/hdphoto9.wdp"/></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customXml" Target="../ink/ink77.xml"/><Relationship Id="rId3" Type="http://schemas.openxmlformats.org/officeDocument/2006/relationships/customXml" Target="../ink/ink71.xml"/><Relationship Id="rId7" Type="http://schemas.openxmlformats.org/officeDocument/2006/relationships/customXml" Target="../ink/ink73.xml"/><Relationship Id="rId12" Type="http://schemas.openxmlformats.org/officeDocument/2006/relationships/customXml" Target="../ink/ink76.xml"/><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20.png"/><Relationship Id="rId11" Type="http://schemas.openxmlformats.org/officeDocument/2006/relationships/customXml" Target="../ink/ink75.xml"/><Relationship Id="rId5" Type="http://schemas.openxmlformats.org/officeDocument/2006/relationships/customXml" Target="../ink/ink72.xml"/><Relationship Id="rId10" Type="http://schemas.openxmlformats.org/officeDocument/2006/relationships/image" Target="../media/image64.png"/><Relationship Id="rId4" Type="http://schemas.openxmlformats.org/officeDocument/2006/relationships/image" Target="../media/image611.png"/><Relationship Id="rId9" Type="http://schemas.openxmlformats.org/officeDocument/2006/relationships/customXml" Target="../ink/ink74.xml"/><Relationship Id="rId14" Type="http://schemas.openxmlformats.org/officeDocument/2006/relationships/customXml" Target="../ink/ink78.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customXml" Target="../ink/ink84.xml"/><Relationship Id="rId3" Type="http://schemas.openxmlformats.org/officeDocument/2006/relationships/customXml" Target="../ink/ink79.xml"/><Relationship Id="rId7" Type="http://schemas.openxmlformats.org/officeDocument/2006/relationships/customXml" Target="../ink/ink81.xml"/><Relationship Id="rId12" Type="http://schemas.openxmlformats.org/officeDocument/2006/relationships/image" Target="../media/image70.png"/><Relationship Id="rId2" Type="http://schemas.openxmlformats.org/officeDocument/2006/relationships/image" Target="../media/image60.png"/><Relationship Id="rId16"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customXml" Target="../ink/ink83.xml"/><Relationship Id="rId5" Type="http://schemas.openxmlformats.org/officeDocument/2006/relationships/customXml" Target="../ink/ink80.xml"/><Relationship Id="rId15" Type="http://schemas.openxmlformats.org/officeDocument/2006/relationships/customXml" Target="../ink/ink85.xml"/><Relationship Id="rId10" Type="http://schemas.openxmlformats.org/officeDocument/2006/relationships/image" Target="../media/image69.png"/><Relationship Id="rId4" Type="http://schemas.openxmlformats.org/officeDocument/2006/relationships/image" Target="../media/image66.png"/><Relationship Id="rId9" Type="http://schemas.openxmlformats.org/officeDocument/2006/relationships/customXml" Target="../ink/ink82.xml"/><Relationship Id="rId1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customXml" Target="../ink/ink86.xml"/><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customXml" Target="../ink/ink87.xml"/><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ustomXml" Target="../ink/ink88.xml"/><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780.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customXml" Target="../ink/ink90.xml"/><Relationship Id="rId5" Type="http://schemas.openxmlformats.org/officeDocument/2006/relationships/image" Target="../media/image78.png"/><Relationship Id="rId4" Type="http://schemas.openxmlformats.org/officeDocument/2006/relationships/customXml" Target="../ink/ink89.xml"/></Relationships>
</file>

<file path=ppt/slides/_rels/slide4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customXml" Target="../ink/ink94.xml"/><Relationship Id="rId3" Type="http://schemas.openxmlformats.org/officeDocument/2006/relationships/image" Target="../media/image79.png"/><Relationship Id="rId7" Type="http://schemas.openxmlformats.org/officeDocument/2006/relationships/image" Target="../media/image81.png"/><Relationship Id="rId2" Type="http://schemas.openxmlformats.org/officeDocument/2006/relationships/customXml" Target="../ink/ink91.xml"/><Relationship Id="rId1" Type="http://schemas.openxmlformats.org/officeDocument/2006/relationships/slideLayout" Target="../slideLayouts/slideLayout2.xml"/><Relationship Id="rId6" Type="http://schemas.openxmlformats.org/officeDocument/2006/relationships/customXml" Target="../ink/ink93.xml"/><Relationship Id="rId5" Type="http://schemas.openxmlformats.org/officeDocument/2006/relationships/image" Target="../media/image80.png"/><Relationship Id="rId4" Type="http://schemas.openxmlformats.org/officeDocument/2006/relationships/customXml" Target="../ink/ink92.xml"/></Relationships>
</file>

<file path=ppt/slides/_rels/slide44.xml.rels><?xml version="1.0" encoding="UTF-8" standalone="yes"?>
<Relationships xmlns="http://schemas.openxmlformats.org/package/2006/relationships"><Relationship Id="rId8" Type="http://schemas.openxmlformats.org/officeDocument/2006/relationships/customXml" Target="../ink/ink96.xml"/><Relationship Id="rId13" Type="http://schemas.openxmlformats.org/officeDocument/2006/relationships/image" Target="../media/image87.png"/><Relationship Id="rId18" Type="http://schemas.openxmlformats.org/officeDocument/2006/relationships/customXml" Target="../ink/ink101.xml"/><Relationship Id="rId7" Type="http://schemas.openxmlformats.org/officeDocument/2006/relationships/image" Target="../media/image84.png"/><Relationship Id="rId12" Type="http://schemas.openxmlformats.org/officeDocument/2006/relationships/customXml" Target="../ink/ink98.xml"/><Relationship Id="rId17" Type="http://schemas.openxmlformats.org/officeDocument/2006/relationships/image" Target="../media/image89.png"/><Relationship Id="rId2" Type="http://schemas.openxmlformats.org/officeDocument/2006/relationships/customXml" Target="../ink/ink95.xml"/><Relationship Id="rId16" Type="http://schemas.openxmlformats.org/officeDocument/2006/relationships/customXml" Target="../ink/ink100.xml"/><Relationship Id="rId1" Type="http://schemas.openxmlformats.org/officeDocument/2006/relationships/slideLayout" Target="../slideLayouts/slideLayout2.xml"/><Relationship Id="rId11" Type="http://schemas.openxmlformats.org/officeDocument/2006/relationships/image" Target="../media/image86.png"/><Relationship Id="rId15" Type="http://schemas.openxmlformats.org/officeDocument/2006/relationships/image" Target="../media/image88.png"/><Relationship Id="rId10" Type="http://schemas.openxmlformats.org/officeDocument/2006/relationships/customXml" Target="../ink/ink97.xml"/><Relationship Id="rId19" Type="http://schemas.openxmlformats.org/officeDocument/2006/relationships/image" Target="../media/image90.png"/><Relationship Id="rId9" Type="http://schemas.openxmlformats.org/officeDocument/2006/relationships/image" Target="../media/image85.png"/><Relationship Id="rId14" Type="http://schemas.openxmlformats.org/officeDocument/2006/relationships/customXml" Target="../ink/ink99.xml"/></Relationships>
</file>

<file path=ppt/slides/_rels/slide45.xml.rels><?xml version="1.0" encoding="UTF-8" standalone="yes"?>
<Relationships xmlns="http://schemas.openxmlformats.org/package/2006/relationships"><Relationship Id="rId8" Type="http://schemas.openxmlformats.org/officeDocument/2006/relationships/customXml" Target="../ink/ink105.xml"/><Relationship Id="rId3" Type="http://schemas.openxmlformats.org/officeDocument/2006/relationships/image" Target="../media/image91.png"/><Relationship Id="rId7" Type="http://schemas.openxmlformats.org/officeDocument/2006/relationships/image" Target="../media/image93.png"/><Relationship Id="rId2" Type="http://schemas.openxmlformats.org/officeDocument/2006/relationships/customXml" Target="../ink/ink102.xml"/><Relationship Id="rId1" Type="http://schemas.openxmlformats.org/officeDocument/2006/relationships/slideLayout" Target="../slideLayouts/slideLayout2.xml"/><Relationship Id="rId6" Type="http://schemas.openxmlformats.org/officeDocument/2006/relationships/customXml" Target="../ink/ink104.xml"/><Relationship Id="rId11" Type="http://schemas.microsoft.com/office/2007/relationships/hdphoto" Target="../media/hdphoto10.wdp"/><Relationship Id="rId5" Type="http://schemas.openxmlformats.org/officeDocument/2006/relationships/image" Target="../media/image92.png"/><Relationship Id="rId10" Type="http://schemas.openxmlformats.org/officeDocument/2006/relationships/image" Target="../media/image82.png"/><Relationship Id="rId4" Type="http://schemas.openxmlformats.org/officeDocument/2006/relationships/customXml" Target="../ink/ink103.xml"/><Relationship Id="rId9" Type="http://schemas.openxmlformats.org/officeDocument/2006/relationships/image" Target="../media/image94.png"/></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customXml" Target="../ink/ink106.xml"/><Relationship Id="rId1" Type="http://schemas.openxmlformats.org/officeDocument/2006/relationships/slideLayout" Target="../slideLayouts/slideLayout2.xml"/><Relationship Id="rId6" Type="http://schemas.openxmlformats.org/officeDocument/2006/relationships/customXml" Target="../ink/ink108.xml"/><Relationship Id="rId5" Type="http://schemas.openxmlformats.org/officeDocument/2006/relationships/image" Target="../media/image64.png"/><Relationship Id="rId4" Type="http://schemas.openxmlformats.org/officeDocument/2006/relationships/customXml" Target="../ink/ink107.xml"/></Relationships>
</file>

<file path=ppt/slides/_rels/slide4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1.wdp"/></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1.wdp"/></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hyperlink" Target="https://doi.org/10.18576/isl/120646"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11.wdp"/></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11.wdp"/></Relationships>
</file>

<file path=ppt/slides/_rels/slide53.xml.rels><?xml version="1.0" encoding="UTF-8" standalone="yes"?>
<Relationships xmlns="http://schemas.openxmlformats.org/package/2006/relationships"><Relationship Id="rId3" Type="http://schemas.openxmlformats.org/officeDocument/2006/relationships/hyperlink" Target="mailto:aa111@aub.edu.lb" TargetMode="External"/><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8" Type="http://schemas.openxmlformats.org/officeDocument/2006/relationships/customXml" Target="../ink/ink12.xml"/><Relationship Id="rId3" Type="http://schemas.openxmlformats.org/officeDocument/2006/relationships/image" Target="../media/image22.png"/><Relationship Id="rId7" Type="http://schemas.openxmlformats.org/officeDocument/2006/relationships/image" Target="../media/image19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ustomXml" Target="../ink/ink11.xml"/><Relationship Id="rId5" Type="http://schemas.openxmlformats.org/officeDocument/2006/relationships/image" Target="../media/image23.png"/><Relationship Id="rId4" Type="http://schemas.openxmlformats.org/officeDocument/2006/relationships/customXml" Target="../ink/ink10.xml"/><Relationship Id="rId9" Type="http://schemas.openxmlformats.org/officeDocument/2006/relationships/image" Target="../media/image200.png"/></Relationships>
</file>

<file path=ppt/slides/_rels/slide9.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customXml" Target="../ink/ink13.xml"/><Relationship Id="rId7" Type="http://schemas.openxmlformats.org/officeDocument/2006/relationships/customXml" Target="../ink/ink15.xml"/><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customXml" Target="../ink/ink14.xml"/><Relationship Id="rId4" Type="http://schemas.openxmlformats.org/officeDocument/2006/relationships/image" Target="../media/image2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Image" descr="Image"/>
          <p:cNvPicPr>
            <a:picLocks noGrp="1" noChangeAspect="1"/>
          </p:cNvPicPr>
          <p:nvPr>
            <p:ph type="pic" idx="21"/>
          </p:nvPr>
        </p:nvPicPr>
        <p:blipFill>
          <a:blip r:embed="rId2"/>
          <a:srcRect l="767" t="21695" r="1761" b="16466"/>
          <a:stretch>
            <a:fillRect/>
          </a:stretch>
        </p:blipFill>
        <p:spPr>
          <a:xfrm>
            <a:off x="7138851" y="156109"/>
            <a:ext cx="4884962" cy="2330238"/>
          </a:xfrm>
          <a:prstGeom prst="rect">
            <a:avLst/>
          </a:prstGeom>
        </p:spPr>
      </p:pic>
      <p:sp>
        <p:nvSpPr>
          <p:cNvPr id="2" name="Rectangle 1">
            <a:extLst>
              <a:ext uri="{FF2B5EF4-FFF2-40B4-BE49-F238E27FC236}">
                <a16:creationId xmlns:a16="http://schemas.microsoft.com/office/drawing/2014/main" id="{FC747420-0B25-79AF-59EB-F81783BADE31}"/>
              </a:ext>
            </a:extLst>
          </p:cNvPr>
          <p:cNvSpPr>
            <a:spLocks noChangeArrowheads="1"/>
          </p:cNvSpPr>
          <p:nvPr/>
        </p:nvSpPr>
        <p:spPr bwMode="auto">
          <a:xfrm>
            <a:off x="58783" y="305067"/>
            <a:ext cx="7144353" cy="6247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C00000"/>
                </a:solidFill>
                <a:effectLst/>
                <a:uLnTx/>
                <a:uFillTx/>
                <a:latin typeface="Arial" panose="020B0604020202020204" pitchFamily="34" charset="0"/>
              </a:rPr>
              <a:t>EARLY CHILDHOOD EDUCATION RESEARCH AND CONTEXTUAL POLICY ACTION</a:t>
            </a:r>
          </a:p>
          <a:p>
            <a:pPr marL="0" marR="0" lvl="0" indent="0" algn="ctr" defTabSz="914400" rtl="0" eaLnBrk="0" fontAlgn="base" latinLnBrk="0" hangingPunct="0">
              <a:lnSpc>
                <a:spcPct val="150000"/>
              </a:lnSpc>
              <a:spcBef>
                <a:spcPct val="0"/>
              </a:spcBef>
              <a:spcAft>
                <a:spcPct val="0"/>
              </a:spcAft>
              <a:buClrTx/>
              <a:buSzTx/>
              <a:buFontTx/>
              <a:buNone/>
              <a:tabLst/>
              <a:defRPr/>
            </a:pPr>
            <a:endParaRPr lang="en-US" altLang="en-US" b="1" dirty="0">
              <a:solidFill>
                <a:srgbClr val="D5D5D5">
                  <a:lumMod val="10000"/>
                </a:srgbClr>
              </a:solidFill>
              <a:latin typeface="Arial" panose="020B0604020202020204" pitchFamily="34" charset="0"/>
            </a:endParaRPr>
          </a:p>
          <a:p>
            <a:pPr marL="0" marR="0" lvl="0" indent="0" algn="ctr" defTabSz="914400" rtl="0" eaLnBrk="0" fontAlgn="base" latinLnBrk="0" hangingPunct="0">
              <a:lnSpc>
                <a:spcPct val="150000"/>
              </a:lnSpc>
              <a:spcBef>
                <a:spcPct val="0"/>
              </a:spcBef>
              <a:spcAft>
                <a:spcPct val="0"/>
              </a:spcAft>
              <a:buClrTx/>
              <a:buSzTx/>
              <a:buFontTx/>
              <a:buNone/>
              <a:tabLst/>
              <a:defRPr/>
            </a:pPr>
            <a:r>
              <a:rPr lang="en-US" altLang="en-US" sz="2800" b="1" dirty="0">
                <a:solidFill>
                  <a:srgbClr val="D5D5D5">
                    <a:lumMod val="10000"/>
                  </a:srgbClr>
                </a:solidFill>
                <a:latin typeface="Arial" panose="020B0604020202020204" pitchFamily="34" charset="0"/>
              </a:rPr>
              <a:t>Prof. Anies Al-Hroub</a:t>
            </a:r>
          </a:p>
          <a:p>
            <a:pPr marL="0" marR="0" lvl="0" indent="0" algn="ctr" defTabSz="914400" rtl="0" eaLnBrk="0" fontAlgn="base" latinLnBrk="0" hangingPunct="0">
              <a:lnSpc>
                <a:spcPct val="150000"/>
              </a:lnSpc>
              <a:spcBef>
                <a:spcPct val="0"/>
              </a:spcBef>
              <a:spcAft>
                <a:spcPct val="0"/>
              </a:spcAft>
              <a:buClrTx/>
              <a:buSzTx/>
              <a:buFontTx/>
              <a:buNone/>
              <a:tabLst/>
              <a:defRPr/>
            </a:pPr>
            <a:r>
              <a:rPr lang="en-US" altLang="en-US" sz="2600" dirty="0">
                <a:solidFill>
                  <a:srgbClr val="D5D5D5">
                    <a:lumMod val="10000"/>
                  </a:srgbClr>
                </a:solidFill>
                <a:latin typeface="Arial" panose="020B0604020202020204" pitchFamily="34" charset="0"/>
              </a:rPr>
              <a:t>Educational Psychology &amp; Special Ed.</a:t>
            </a:r>
          </a:p>
          <a:p>
            <a:pPr marL="0" marR="0" lvl="0" indent="0" algn="ctr" defTabSz="914400" rtl="0" eaLnBrk="0" fontAlgn="base" latinLnBrk="0" hangingPunct="0">
              <a:lnSpc>
                <a:spcPct val="150000"/>
              </a:lnSpc>
              <a:spcBef>
                <a:spcPct val="0"/>
              </a:spcBef>
              <a:spcAft>
                <a:spcPct val="0"/>
              </a:spcAft>
              <a:buClrTx/>
              <a:buSzTx/>
              <a:buFontTx/>
              <a:buNone/>
              <a:tabLst/>
              <a:defRPr/>
            </a:pPr>
            <a:r>
              <a:rPr lang="en-US" altLang="en-US" sz="2600" dirty="0">
                <a:solidFill>
                  <a:srgbClr val="D5D5D5">
                    <a:lumMod val="10000"/>
                  </a:srgbClr>
                </a:solidFill>
                <a:latin typeface="Arial" panose="020B0604020202020204" pitchFamily="34" charset="0"/>
              </a:rPr>
              <a:t>American University of Beirut</a:t>
            </a:r>
          </a:p>
          <a:p>
            <a:pPr marL="0" marR="0" lvl="0" indent="0" algn="ctr" defTabSz="914400" rtl="0" eaLnBrk="0" fontAlgn="base" latinLnBrk="0" hangingPunct="0">
              <a:lnSpc>
                <a:spcPct val="150000"/>
              </a:lnSpc>
              <a:spcBef>
                <a:spcPct val="0"/>
              </a:spcBef>
              <a:spcAft>
                <a:spcPct val="0"/>
              </a:spcAft>
              <a:buClrTx/>
              <a:buSzTx/>
              <a:buFontTx/>
              <a:buNone/>
              <a:tabLst/>
              <a:defRPr/>
            </a:pPr>
            <a:r>
              <a:rPr lang="en-US" altLang="en-US" sz="2600" dirty="0">
                <a:solidFill>
                  <a:srgbClr val="D5D5D5">
                    <a:lumMod val="10000"/>
                  </a:srgbClr>
                </a:solidFill>
                <a:latin typeface="Arial" panose="020B0604020202020204" pitchFamily="34" charset="0"/>
              </a:rPr>
              <a:t>Arab Resources Collective/MAWARD</a:t>
            </a:r>
          </a:p>
          <a:p>
            <a:pPr marL="0" marR="0" lvl="0" indent="0" algn="ctr" defTabSz="914400" rtl="0" eaLnBrk="0" fontAlgn="base" latinLnBrk="0" hangingPunct="0">
              <a:lnSpc>
                <a:spcPct val="150000"/>
              </a:lnSpc>
              <a:spcBef>
                <a:spcPct val="0"/>
              </a:spcBef>
              <a:spcAft>
                <a:spcPct val="0"/>
              </a:spcAft>
              <a:buClrTx/>
              <a:buSzTx/>
              <a:buFontTx/>
              <a:buNone/>
              <a:tabLst/>
              <a:defRPr/>
            </a:pPr>
            <a:r>
              <a:rPr lang="en-US" altLang="en-US" sz="2600" dirty="0">
                <a:solidFill>
                  <a:srgbClr val="D5D5D5">
                    <a:lumMod val="10000"/>
                  </a:srgbClr>
                </a:solidFill>
                <a:latin typeface="Arial" panose="020B0604020202020204" pitchFamily="34" charset="0"/>
              </a:rPr>
              <a:t>Email: </a:t>
            </a:r>
            <a:r>
              <a:rPr lang="en-US" altLang="en-US" sz="2600" dirty="0">
                <a:solidFill>
                  <a:srgbClr val="D5D5D5">
                    <a:lumMod val="10000"/>
                  </a:srgbClr>
                </a:solidFill>
                <a:latin typeface="Arial" panose="020B0604020202020204" pitchFamily="34" charset="0"/>
                <a:hlinkClick r:id="rId3"/>
              </a:rPr>
              <a:t>aa111@aub.edu.lb</a:t>
            </a:r>
            <a:r>
              <a:rPr lang="en-US" altLang="en-US" sz="2600" dirty="0">
                <a:solidFill>
                  <a:srgbClr val="D5D5D5">
                    <a:lumMod val="10000"/>
                  </a:srgbClr>
                </a:solidFill>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a:ln>
                <a:noFill/>
              </a:ln>
              <a:solidFill>
                <a:srgbClr val="FCF0DF"/>
              </a:solidFill>
              <a:effectLst/>
              <a:uLnTx/>
              <a:uFillTx/>
              <a:latin typeface="Arial" panose="020B0604020202020204" pitchFamily="34" charset="0"/>
            </a:endParaRPr>
          </a:p>
        </p:txBody>
      </p:sp>
      <p:sp>
        <p:nvSpPr>
          <p:cNvPr id="6" name="Rectangle 5">
            <a:extLst>
              <a:ext uri="{FF2B5EF4-FFF2-40B4-BE49-F238E27FC236}">
                <a16:creationId xmlns:a16="http://schemas.microsoft.com/office/drawing/2014/main" id="{439F99BD-278B-66D0-601A-1AC813D15D41}"/>
              </a:ext>
            </a:extLst>
          </p:cNvPr>
          <p:cNvSpPr/>
          <p:nvPr/>
        </p:nvSpPr>
        <p:spPr>
          <a:xfrm>
            <a:off x="7643973" y="2486346"/>
            <a:ext cx="4017196" cy="1952090"/>
          </a:xfrm>
          <a:prstGeom prst="rect">
            <a:avLst/>
          </a:prstGeom>
          <a:solidFill>
            <a:srgbClr val="FFF0D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pic>
        <p:nvPicPr>
          <p:cNvPr id="5" name="Picture 4">
            <a:extLst>
              <a:ext uri="{FF2B5EF4-FFF2-40B4-BE49-F238E27FC236}">
                <a16:creationId xmlns:a16="http://schemas.microsoft.com/office/drawing/2014/main" id="{5B5694E9-A6F6-002F-6761-1AF053A289E6}"/>
              </a:ext>
            </a:extLst>
          </p:cNvPr>
          <p:cNvPicPr>
            <a:picLocks noChangeAspect="1"/>
          </p:cNvPicPr>
          <p:nvPr/>
        </p:nvPicPr>
        <p:blipFill>
          <a:blip r:embed="rId4"/>
          <a:srcRect l="18824" r="17459"/>
          <a:stretch/>
        </p:blipFill>
        <p:spPr>
          <a:xfrm>
            <a:off x="7565780" y="2873829"/>
            <a:ext cx="4173582" cy="3389811"/>
          </a:xfrm>
          <a:prstGeom prst="rect">
            <a:avLst/>
          </a:prstGeom>
        </p:spPr>
      </p:pic>
      <p:sp>
        <p:nvSpPr>
          <p:cNvPr id="3" name="Slide Number Placeholder 2">
            <a:extLst>
              <a:ext uri="{FF2B5EF4-FFF2-40B4-BE49-F238E27FC236}">
                <a16:creationId xmlns:a16="http://schemas.microsoft.com/office/drawing/2014/main" id="{9D5E4D4C-EED2-AFF6-B275-B848F604CDF5}"/>
              </a:ext>
            </a:extLst>
          </p:cNvPr>
          <p:cNvSpPr>
            <a:spLocks noGrp="1"/>
          </p:cNvSpPr>
          <p:nvPr>
            <p:ph type="sldNum" sz="quarter" idx="2"/>
          </p:nvPr>
        </p:nvSpPr>
        <p:spPr/>
        <p:txBody>
          <a:bodyPr/>
          <a:lstStyle/>
          <a:p>
            <a:fld id="{86CB4B4D-7CA3-9044-876B-883B54F8677D}" type="slidenum">
              <a:rPr lang="en-US" smtClean="0"/>
              <a:t>1</a:t>
            </a:fld>
            <a:endParaRPr lang="en-US"/>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F3CE60-5F57-4E70-E597-302CA0524823}"/>
              </a:ext>
            </a:extLst>
          </p:cNvPr>
          <p:cNvSpPr/>
          <p:nvPr/>
        </p:nvSpPr>
        <p:spPr>
          <a:xfrm>
            <a:off x="-10274" y="0"/>
            <a:ext cx="12202274" cy="6858000"/>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A21715E-0124-CA6D-7EF4-236DEE335063}"/>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DF87EC5-52E1-156D-CBBD-742D7F20066A}"/>
              </a:ext>
            </a:extLst>
          </p:cNvPr>
          <p:cNvSpPr/>
          <p:nvPr/>
        </p:nvSpPr>
        <p:spPr>
          <a:xfrm>
            <a:off x="0" y="1038181"/>
            <a:ext cx="750014" cy="4333306"/>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E6A7382-7DA1-C44E-79CD-E8E9D81B791B}"/>
              </a:ext>
            </a:extLst>
          </p:cNvPr>
          <p:cNvCxnSpPr/>
          <p:nvPr/>
        </p:nvCxnSpPr>
        <p:spPr>
          <a:xfrm>
            <a:off x="133564" y="1027464"/>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DD5835B-C0BF-F9AB-BF15-44CE95C93C32}"/>
              </a:ext>
            </a:extLst>
          </p:cNvPr>
          <p:cNvSpPr>
            <a:spLocks noGrp="1"/>
          </p:cNvSpPr>
          <p:nvPr>
            <p:ph idx="1"/>
          </p:nvPr>
        </p:nvSpPr>
        <p:spPr>
          <a:xfrm>
            <a:off x="143838" y="1506013"/>
            <a:ext cx="7768463" cy="1311978"/>
          </a:xfrm>
        </p:spPr>
        <p:txBody>
          <a:bodyPr>
            <a:normAutofit/>
          </a:bodyPr>
          <a:lstStyle/>
          <a:p>
            <a:pPr marL="0" indent="0">
              <a:buNone/>
            </a:pPr>
            <a:r>
              <a:rPr lang="en-US" b="1" dirty="0"/>
              <a:t>Children from lower-income families are less likely to enroll in quality pre-primary programs.</a:t>
            </a:r>
          </a:p>
        </p:txBody>
      </p:sp>
      <p:sp>
        <p:nvSpPr>
          <p:cNvPr id="9" name="Title 1">
            <a:extLst>
              <a:ext uri="{FF2B5EF4-FFF2-40B4-BE49-F238E27FC236}">
                <a16:creationId xmlns:a16="http://schemas.microsoft.com/office/drawing/2014/main" id="{C4A2078D-0C90-CD93-1383-F67EF2EE5DA8}"/>
              </a:ext>
            </a:extLst>
          </p:cNvPr>
          <p:cNvSpPr txBox="1">
            <a:spLocks/>
          </p:cNvSpPr>
          <p:nvPr/>
        </p:nvSpPr>
        <p:spPr>
          <a:xfrm>
            <a:off x="223238" y="238025"/>
            <a:ext cx="7689064" cy="714696"/>
          </a:xfrm>
          <a:prstGeom prst="rect">
            <a:avLst/>
          </a:prstGeom>
          <a:effectLst>
            <a:outerShdw blurRad="50800" dist="38100" dir="8100000" algn="tr" rotWithShape="0">
              <a:prstClr val="black">
                <a:alpha val="2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Times New Roman" panose="02020603050405020304" pitchFamily="18" charset="0"/>
                <a:cs typeface="Times New Roman" panose="02020603050405020304" pitchFamily="18" charset="0"/>
              </a:rPr>
              <a:t>Impact of Socio-Economic Factors</a:t>
            </a:r>
          </a:p>
        </p:txBody>
      </p:sp>
      <p:pic>
        <p:nvPicPr>
          <p:cNvPr id="11" name="Picture 10">
            <a:extLst>
              <a:ext uri="{FF2B5EF4-FFF2-40B4-BE49-F238E27FC236}">
                <a16:creationId xmlns:a16="http://schemas.microsoft.com/office/drawing/2014/main" id="{BCAF0CE3-64A0-F2B2-EB30-CBCE5E3809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9645" y="65316"/>
            <a:ext cx="5018925" cy="6723333"/>
          </a:xfrm>
          <a:prstGeom prst="rect">
            <a:avLst/>
          </a:prstGeom>
        </p:spPr>
      </p:pic>
      <p:sp>
        <p:nvSpPr>
          <p:cNvPr id="14" name="TextBox 13">
            <a:extLst>
              <a:ext uri="{FF2B5EF4-FFF2-40B4-BE49-F238E27FC236}">
                <a16:creationId xmlns:a16="http://schemas.microsoft.com/office/drawing/2014/main" id="{77AB0F93-0B17-C536-A567-7AA361B059A3}"/>
              </a:ext>
            </a:extLst>
          </p:cNvPr>
          <p:cNvSpPr txBox="1"/>
          <p:nvPr/>
        </p:nvSpPr>
        <p:spPr>
          <a:xfrm>
            <a:off x="545204" y="4108399"/>
            <a:ext cx="6398964" cy="830997"/>
          </a:xfrm>
          <a:prstGeom prst="rect">
            <a:avLst/>
          </a:prstGeom>
          <a:noFill/>
        </p:spPr>
        <p:txBody>
          <a:bodyPr wrap="square">
            <a:spAutoFit/>
          </a:bodyPr>
          <a:lstStyle/>
          <a:p>
            <a:pPr algn="ctr"/>
            <a:r>
              <a:rPr lang="en-US" sz="2400" b="1" dirty="0"/>
              <a:t>Lack of legislation for compulsory pre-primary education</a:t>
            </a:r>
          </a:p>
        </p:txBody>
      </p:sp>
      <p:sp>
        <p:nvSpPr>
          <p:cNvPr id="16" name="Left Brace 15">
            <a:extLst>
              <a:ext uri="{FF2B5EF4-FFF2-40B4-BE49-F238E27FC236}">
                <a16:creationId xmlns:a16="http://schemas.microsoft.com/office/drawing/2014/main" id="{2ECEB3A2-39FB-4F0D-1175-09DC6635F062}"/>
              </a:ext>
            </a:extLst>
          </p:cNvPr>
          <p:cNvSpPr/>
          <p:nvPr/>
        </p:nvSpPr>
        <p:spPr>
          <a:xfrm rot="16200000">
            <a:off x="2110218" y="875309"/>
            <a:ext cx="400110" cy="3205816"/>
          </a:xfrm>
          <a:prstGeom prst="leftBrace">
            <a:avLst>
              <a:gd name="adj1" fmla="val 9600"/>
              <a:gd name="adj2" fmla="val 50074"/>
            </a:avLst>
          </a:prstGeom>
          <a:ln w="28575">
            <a:solidFill>
              <a:srgbClr val="EFD65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15D0B744-39F8-FBD8-B64A-3D5C4AB95F4C}"/>
              </a:ext>
            </a:extLst>
          </p:cNvPr>
          <p:cNvSpPr txBox="1"/>
          <p:nvPr/>
        </p:nvSpPr>
        <p:spPr>
          <a:xfrm>
            <a:off x="333829" y="2762119"/>
            <a:ext cx="3950786" cy="892552"/>
          </a:xfrm>
          <a:prstGeom prst="rect">
            <a:avLst/>
          </a:prstGeom>
          <a:noFill/>
        </p:spPr>
        <p:txBody>
          <a:bodyPr wrap="square">
            <a:spAutoFit/>
          </a:bodyPr>
          <a:lstStyle/>
          <a:p>
            <a:pPr algn="ctr"/>
            <a:r>
              <a:rPr lang="en-US" sz="2600" b="1" dirty="0"/>
              <a:t>Provided by the </a:t>
            </a:r>
            <a:r>
              <a:rPr lang="en-US" sz="2600" b="1" i="1" dirty="0"/>
              <a:t>private sector</a:t>
            </a:r>
            <a:endParaRPr lang="en-US" sz="2600" b="1" dirty="0"/>
          </a:p>
        </p:txBody>
      </p:sp>
      <p:sp>
        <p:nvSpPr>
          <p:cNvPr id="22" name="TextBox 21">
            <a:extLst>
              <a:ext uri="{FF2B5EF4-FFF2-40B4-BE49-F238E27FC236}">
                <a16:creationId xmlns:a16="http://schemas.microsoft.com/office/drawing/2014/main" id="{F1CEBA05-F922-F4DC-4170-9CF581DC7595}"/>
              </a:ext>
            </a:extLst>
          </p:cNvPr>
          <p:cNvSpPr txBox="1"/>
          <p:nvPr/>
        </p:nvSpPr>
        <p:spPr>
          <a:xfrm>
            <a:off x="696327" y="5136387"/>
            <a:ext cx="6096181" cy="830997"/>
          </a:xfrm>
          <a:prstGeom prst="rect">
            <a:avLst/>
          </a:prstGeom>
          <a:noFill/>
        </p:spPr>
        <p:txBody>
          <a:bodyPr wrap="square">
            <a:spAutoFit/>
          </a:bodyPr>
          <a:lstStyle/>
          <a:p>
            <a:pPr algn="ct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Disparities in access based on economic status.</a:t>
            </a:r>
            <a:endParaRPr lang="en-US" sz="2400" b="1" dirty="0"/>
          </a:p>
        </p:txBody>
      </p:sp>
      <p:sp>
        <p:nvSpPr>
          <p:cNvPr id="23" name="Left Brace 22">
            <a:extLst>
              <a:ext uri="{FF2B5EF4-FFF2-40B4-BE49-F238E27FC236}">
                <a16:creationId xmlns:a16="http://schemas.microsoft.com/office/drawing/2014/main" id="{E55A9AF7-BE9F-865F-33E1-B169EF774FF0}"/>
              </a:ext>
            </a:extLst>
          </p:cNvPr>
          <p:cNvSpPr/>
          <p:nvPr/>
        </p:nvSpPr>
        <p:spPr>
          <a:xfrm rot="16200000">
            <a:off x="3544543" y="1829321"/>
            <a:ext cx="400110" cy="6096180"/>
          </a:xfrm>
          <a:prstGeom prst="leftBrace">
            <a:avLst>
              <a:gd name="adj1" fmla="val 9600"/>
              <a:gd name="adj2" fmla="val 50074"/>
            </a:avLst>
          </a:prstGeom>
          <a:ln w="28575">
            <a:solidFill>
              <a:srgbClr val="EFD65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5DFEF229-B3B5-A9AB-4AC1-445E27A02F9F}"/>
              </a:ext>
            </a:extLst>
          </p:cNvPr>
          <p:cNvSpPr/>
          <p:nvPr/>
        </p:nvSpPr>
        <p:spPr>
          <a:xfrm>
            <a:off x="4284615" y="3097154"/>
            <a:ext cx="3567614" cy="901760"/>
          </a:xfrm>
          <a:prstGeom prst="roundRect">
            <a:avLst/>
          </a:prstGeom>
          <a:solidFill>
            <a:srgbClr val="FFFFFF">
              <a:alpha val="30196"/>
            </a:srgbClr>
          </a:solidFill>
          <a:ln w="28575">
            <a:solidFill>
              <a:srgbClr val="EFD65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4">
            <p14:nvContentPartPr>
              <p14:cNvPr id="31" name="Ink 30">
                <a:extLst>
                  <a:ext uri="{FF2B5EF4-FFF2-40B4-BE49-F238E27FC236}">
                    <a16:creationId xmlns:a16="http://schemas.microsoft.com/office/drawing/2014/main" id="{885291AF-8AC1-55DF-0EF0-1EBEC8B3D6FF}"/>
                  </a:ext>
                </a:extLst>
              </p14:cNvPr>
              <p14:cNvContentPartPr/>
              <p14:nvPr/>
            </p14:nvContentPartPr>
            <p14:xfrm>
              <a:off x="3908910" y="3179688"/>
              <a:ext cx="340560" cy="639000"/>
            </p14:xfrm>
          </p:contentPart>
        </mc:Choice>
        <mc:Fallback>
          <p:pic>
            <p:nvPicPr>
              <p:cNvPr id="31" name="Ink 30">
                <a:extLst>
                  <a:ext uri="{FF2B5EF4-FFF2-40B4-BE49-F238E27FC236}">
                    <a16:creationId xmlns:a16="http://schemas.microsoft.com/office/drawing/2014/main" id="{885291AF-8AC1-55DF-0EF0-1EBEC8B3D6FF}"/>
                  </a:ext>
                </a:extLst>
              </p:cNvPr>
              <p:cNvPicPr/>
              <p:nvPr/>
            </p:nvPicPr>
            <p:blipFill>
              <a:blip r:embed="rId5"/>
              <a:stretch>
                <a:fillRect/>
              </a:stretch>
            </p:blipFill>
            <p:spPr>
              <a:xfrm>
                <a:off x="3880500" y="3151232"/>
                <a:ext cx="397380" cy="695912"/>
              </a:xfrm>
              <a:prstGeom prst="rect">
                <a:avLst/>
              </a:prstGeom>
            </p:spPr>
          </p:pic>
        </mc:Fallback>
      </mc:AlternateContent>
      <p:cxnSp>
        <p:nvCxnSpPr>
          <p:cNvPr id="32" name="Straight Connector 31">
            <a:extLst>
              <a:ext uri="{FF2B5EF4-FFF2-40B4-BE49-F238E27FC236}">
                <a16:creationId xmlns:a16="http://schemas.microsoft.com/office/drawing/2014/main" id="{BA7B8A98-5CED-BFD0-A64E-6BBFC27CB692}"/>
              </a:ext>
            </a:extLst>
          </p:cNvPr>
          <p:cNvCxnSpPr/>
          <p:nvPr/>
        </p:nvCxnSpPr>
        <p:spPr>
          <a:xfrm>
            <a:off x="123290" y="5373663"/>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FDAF6E25-BE62-5D07-BF93-34AA5A6FF225}"/>
              </a:ext>
            </a:extLst>
          </p:cNvPr>
          <p:cNvSpPr>
            <a:spLocks noGrp="1"/>
          </p:cNvSpPr>
          <p:nvPr>
            <p:ph type="sldNum" sz="quarter" idx="12"/>
          </p:nvPr>
        </p:nvSpPr>
        <p:spPr/>
        <p:txBody>
          <a:bodyPr/>
          <a:lstStyle/>
          <a:p>
            <a:fld id="{77559A87-F00F-48E1-9662-9149CAC209E1}" type="slidenum">
              <a:rPr lang="en-US" smtClean="0"/>
              <a:t>10</a:t>
            </a:fld>
            <a:endParaRPr lang="en-US"/>
          </a:p>
        </p:txBody>
      </p:sp>
      <p:sp>
        <p:nvSpPr>
          <p:cNvPr id="27" name="TextBox 26">
            <a:extLst>
              <a:ext uri="{FF2B5EF4-FFF2-40B4-BE49-F238E27FC236}">
                <a16:creationId xmlns:a16="http://schemas.microsoft.com/office/drawing/2014/main" id="{5C8E9320-CA34-4090-A0B2-F6D6955D7375}"/>
              </a:ext>
            </a:extLst>
          </p:cNvPr>
          <p:cNvSpPr txBox="1"/>
          <p:nvPr/>
        </p:nvSpPr>
        <p:spPr>
          <a:xfrm>
            <a:off x="4353124" y="3180748"/>
            <a:ext cx="3682122" cy="830997"/>
          </a:xfrm>
          <a:prstGeom prst="rect">
            <a:avLst/>
          </a:prstGeom>
          <a:noFill/>
        </p:spPr>
        <p:txBody>
          <a:bodyPr wrap="square">
            <a:spAutoFit/>
          </a:bodyPr>
          <a:lstStyle/>
          <a:p>
            <a:r>
              <a:rPr lang="en-US" sz="2400" b="1" dirty="0">
                <a:solidFill>
                  <a:prstClr val="black"/>
                </a:solidFill>
                <a:latin typeface="Calibri" panose="020F0502020204030204"/>
              </a:rPr>
              <a:t>L</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ack of proper government investment in ECE</a:t>
            </a:r>
            <a:r>
              <a:rPr lang="en-US" sz="2400" b="1" dirty="0">
                <a:solidFill>
                  <a:prstClr val="black"/>
                </a:solidFill>
                <a:latin typeface="Calibri" panose="020F0502020204030204"/>
              </a:rPr>
              <a:t>.</a:t>
            </a:r>
            <a:endParaRPr lang="en-US" sz="2400" b="1" dirty="0"/>
          </a:p>
        </p:txBody>
      </p:sp>
    </p:spTree>
    <p:extLst>
      <p:ext uri="{BB962C8B-B14F-4D97-AF65-F5344CB8AC3E}">
        <p14:creationId xmlns:p14="http://schemas.microsoft.com/office/powerpoint/2010/main" val="2915496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0B5EB3-79AE-914B-40FC-DC989F2E71BC}"/>
              </a:ext>
            </a:extLst>
          </p:cNvPr>
          <p:cNvSpPr/>
          <p:nvPr/>
        </p:nvSpPr>
        <p:spPr>
          <a:xfrm>
            <a:off x="-10274" y="0"/>
            <a:ext cx="12202274" cy="6858000"/>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4211202-859B-1713-CED3-5D998D09F41D}"/>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899CA8D-5F44-912C-E819-588DBF1E6D6F}"/>
              </a:ext>
            </a:extLst>
          </p:cNvPr>
          <p:cNvSpPr/>
          <p:nvPr/>
        </p:nvSpPr>
        <p:spPr>
          <a:xfrm>
            <a:off x="-1" y="1038179"/>
            <a:ext cx="893851" cy="1793633"/>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12FFFBA6-A963-9B10-29E5-867DF94B5500}"/>
              </a:ext>
            </a:extLst>
          </p:cNvPr>
          <p:cNvCxnSpPr/>
          <p:nvPr/>
        </p:nvCxnSpPr>
        <p:spPr>
          <a:xfrm>
            <a:off x="133564" y="1027464"/>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856C2F2B-B04C-5259-ADAF-A9798BC7BD7E}"/>
              </a:ext>
            </a:extLst>
          </p:cNvPr>
          <p:cNvSpPr txBox="1">
            <a:spLocks/>
          </p:cNvSpPr>
          <p:nvPr/>
        </p:nvSpPr>
        <p:spPr>
          <a:xfrm>
            <a:off x="356170" y="104810"/>
            <a:ext cx="9496745" cy="1332072"/>
          </a:xfrm>
          <a:prstGeom prst="rect">
            <a:avLst/>
          </a:prstGeom>
          <a:effectLst>
            <a:outerShdw blurRad="50800" dist="38100" dir="8100000" algn="tr" rotWithShape="0">
              <a:prstClr val="black">
                <a:alpha val="2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Times New Roman" panose="02020603050405020304" pitchFamily="18" charset="0"/>
                <a:cs typeface="Times New Roman" panose="02020603050405020304" pitchFamily="18" charset="0"/>
              </a:rPr>
              <a:t>Absence of Public Sector Engagement and Overreliance on Private Provision</a:t>
            </a:r>
          </a:p>
        </p:txBody>
      </p:sp>
      <p:sp>
        <p:nvSpPr>
          <p:cNvPr id="6" name="TextBox 5">
            <a:extLst>
              <a:ext uri="{FF2B5EF4-FFF2-40B4-BE49-F238E27FC236}">
                <a16:creationId xmlns:a16="http://schemas.microsoft.com/office/drawing/2014/main" id="{7C1F16B5-2303-04E2-ED5E-7F12E72CC26D}"/>
              </a:ext>
            </a:extLst>
          </p:cNvPr>
          <p:cNvSpPr txBox="1"/>
          <p:nvPr/>
        </p:nvSpPr>
        <p:spPr>
          <a:xfrm>
            <a:off x="143838" y="1744500"/>
            <a:ext cx="11841333" cy="1077218"/>
          </a:xfrm>
          <a:prstGeom prst="rect">
            <a:avLst/>
          </a:prstGeom>
          <a:noFill/>
        </p:spPr>
        <p:txBody>
          <a:bodyPr wrap="square">
            <a:spAutoFit/>
          </a:bodyPr>
          <a:lstStyle/>
          <a:p>
            <a:r>
              <a:rPr lang="en-US" sz="3200" b="1" dirty="0"/>
              <a:t>In several Arab countries, ECE services are largely left to the private sector. </a:t>
            </a:r>
          </a:p>
        </p:txBody>
      </p:sp>
      <p:sp>
        <p:nvSpPr>
          <p:cNvPr id="15" name="TextBox 14">
            <a:extLst>
              <a:ext uri="{FF2B5EF4-FFF2-40B4-BE49-F238E27FC236}">
                <a16:creationId xmlns:a16="http://schemas.microsoft.com/office/drawing/2014/main" id="{06781FDB-4D1E-C4E4-E18A-0D49E3362030}"/>
              </a:ext>
            </a:extLst>
          </p:cNvPr>
          <p:cNvSpPr txBox="1"/>
          <p:nvPr/>
        </p:nvSpPr>
        <p:spPr>
          <a:xfrm>
            <a:off x="1066800" y="5202246"/>
            <a:ext cx="10048125" cy="954107"/>
          </a:xfrm>
          <a:prstGeom prst="rect">
            <a:avLst/>
          </a:prstGeom>
          <a:noFill/>
        </p:spPr>
        <p:txBody>
          <a:bodyPr wrap="square">
            <a:spAutoFit/>
          </a:bodyPr>
          <a:lstStyle/>
          <a:p>
            <a:pPr algn="ctr"/>
            <a:r>
              <a:rPr lang="en-US" sz="2800" b="1" dirty="0">
                <a:solidFill>
                  <a:srgbClr val="5F260C"/>
                </a:solidFill>
              </a:rPr>
              <a:t>This deepens socio-economic inequalities and limits opportunities for disadvantaged children (Shehadeh, 2008).</a:t>
            </a:r>
            <a:endParaRPr lang="en-US" sz="2000" b="1" i="1" dirty="0">
              <a:solidFill>
                <a:srgbClr val="5F260C"/>
              </a:solidFill>
            </a:endParaRPr>
          </a:p>
        </p:txBody>
      </p:sp>
      <p:sp>
        <p:nvSpPr>
          <p:cNvPr id="17" name="TextBox 16">
            <a:extLst>
              <a:ext uri="{FF2B5EF4-FFF2-40B4-BE49-F238E27FC236}">
                <a16:creationId xmlns:a16="http://schemas.microsoft.com/office/drawing/2014/main" id="{2F17A6E9-6350-9592-17FB-1374AE9B6677}"/>
              </a:ext>
            </a:extLst>
          </p:cNvPr>
          <p:cNvSpPr txBox="1"/>
          <p:nvPr/>
        </p:nvSpPr>
        <p:spPr>
          <a:xfrm>
            <a:off x="354458" y="3362565"/>
            <a:ext cx="5011885" cy="1292662"/>
          </a:xfrm>
          <a:prstGeom prst="rect">
            <a:avLst/>
          </a:prstGeom>
          <a:noFill/>
        </p:spPr>
        <p:txBody>
          <a:bodyPr wrap="square">
            <a:spAutoFit/>
          </a:bodyPr>
          <a:lstStyle/>
          <a:p>
            <a:pPr algn="ctr"/>
            <a:r>
              <a:rPr lang="en-US" sz="2600" dirty="0"/>
              <a:t>In </a:t>
            </a:r>
            <a:r>
              <a:rPr lang="en-US" sz="2600" b="1" dirty="0"/>
              <a:t>Jordan and Tunisia</a:t>
            </a:r>
            <a:r>
              <a:rPr lang="en-US" sz="2600" dirty="0"/>
              <a:t> for example,</a:t>
            </a:r>
          </a:p>
          <a:p>
            <a:pPr algn="ctr"/>
            <a:r>
              <a:rPr lang="en-US" sz="2600" dirty="0"/>
              <a:t>research shows that private ECE providers cater</a:t>
            </a:r>
          </a:p>
        </p:txBody>
      </p:sp>
      <p:sp>
        <p:nvSpPr>
          <p:cNvPr id="19" name="TextBox 18">
            <a:extLst>
              <a:ext uri="{FF2B5EF4-FFF2-40B4-BE49-F238E27FC236}">
                <a16:creationId xmlns:a16="http://schemas.microsoft.com/office/drawing/2014/main" id="{F16B975A-209D-B294-F447-0A5A5C5DDD08}"/>
              </a:ext>
            </a:extLst>
          </p:cNvPr>
          <p:cNvSpPr txBox="1"/>
          <p:nvPr/>
        </p:nvSpPr>
        <p:spPr>
          <a:xfrm>
            <a:off x="5812977" y="3331049"/>
            <a:ext cx="6235185" cy="1446550"/>
          </a:xfrm>
          <a:prstGeom prst="rect">
            <a:avLst/>
          </a:prstGeom>
          <a:noFill/>
        </p:spPr>
        <p:txBody>
          <a:bodyPr wrap="square">
            <a:spAutoFit/>
          </a:bodyPr>
          <a:lstStyle/>
          <a:p>
            <a:r>
              <a:rPr lang="en-US" sz="2200" b="1" dirty="0"/>
              <a:t>mainly to wealthier (upper- and middle class) families, </a:t>
            </a:r>
          </a:p>
          <a:p>
            <a:endParaRPr lang="en-US" sz="2200" b="1" dirty="0"/>
          </a:p>
          <a:p>
            <a:r>
              <a:rPr lang="en-US" sz="2200" b="1" dirty="0"/>
              <a:t> leaving lower-income with no access to quality ECE.</a:t>
            </a:r>
          </a:p>
        </p:txBody>
      </p:sp>
      <p:pic>
        <p:nvPicPr>
          <p:cNvPr id="6146" name="Picture 2" descr="Unbalanced Scale Right Clip Art at Clker.com - vector clip art online,  royalty free &amp; public domain">
            <a:extLst>
              <a:ext uri="{FF2B5EF4-FFF2-40B4-BE49-F238E27FC236}">
                <a16:creationId xmlns:a16="http://schemas.microsoft.com/office/drawing/2014/main" id="{32AE6338-8C9B-3AB2-06EB-3447DA95B75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CrisscrossEtching/>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709079" y="333237"/>
            <a:ext cx="2126751" cy="120845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65FF023-698E-BDB8-C758-83DF837D36B7}"/>
              </a:ext>
            </a:extLst>
          </p:cNvPr>
          <p:cNvSpPr>
            <a:spLocks noGrp="1"/>
          </p:cNvSpPr>
          <p:nvPr>
            <p:ph type="sldNum" sz="quarter" idx="12"/>
          </p:nvPr>
        </p:nvSpPr>
        <p:spPr/>
        <p:txBody>
          <a:bodyPr/>
          <a:lstStyle/>
          <a:p>
            <a:fld id="{77559A87-F00F-48E1-9662-9149CAC209E1}" type="slidenum">
              <a:rPr lang="en-US" smtClean="0"/>
              <a:t>11</a:t>
            </a:fld>
            <a:endParaRPr lang="en-US"/>
          </a:p>
        </p:txBody>
      </p:sp>
      <mc:AlternateContent xmlns:mc="http://schemas.openxmlformats.org/markup-compatibility/2006" xmlns:p14="http://schemas.microsoft.com/office/powerpoint/2010/main">
        <mc:Choice Requires="p14">
          <p:contentPart p14:bwMode="auto" r:id="rId4">
            <p14:nvContentPartPr>
              <p14:cNvPr id="21" name="Ink 20">
                <a:extLst>
                  <a:ext uri="{FF2B5EF4-FFF2-40B4-BE49-F238E27FC236}">
                    <a16:creationId xmlns:a16="http://schemas.microsoft.com/office/drawing/2014/main" id="{B4C38014-57E3-CBEA-8429-BA1F64E46346}"/>
                  </a:ext>
                </a:extLst>
              </p14:cNvPr>
              <p14:cNvContentPartPr/>
              <p14:nvPr/>
            </p14:nvContentPartPr>
            <p14:xfrm>
              <a:off x="5250037" y="3458819"/>
              <a:ext cx="450720" cy="334800"/>
            </p14:xfrm>
          </p:contentPart>
        </mc:Choice>
        <mc:Fallback xmlns="">
          <p:pic>
            <p:nvPicPr>
              <p:cNvPr id="21" name="Ink 20">
                <a:extLst>
                  <a:ext uri="{FF2B5EF4-FFF2-40B4-BE49-F238E27FC236}">
                    <a16:creationId xmlns:a16="http://schemas.microsoft.com/office/drawing/2014/main" id="{B4C38014-57E3-CBEA-8429-BA1F64E46346}"/>
                  </a:ext>
                </a:extLst>
              </p:cNvPr>
              <p:cNvPicPr/>
              <p:nvPr/>
            </p:nvPicPr>
            <p:blipFill>
              <a:blip r:embed="rId5"/>
              <a:stretch>
                <a:fillRect/>
              </a:stretch>
            </p:blipFill>
            <p:spPr>
              <a:xfrm>
                <a:off x="5214008" y="3422819"/>
                <a:ext cx="522417" cy="40644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25" name="Ink 24">
                <a:extLst>
                  <a:ext uri="{FF2B5EF4-FFF2-40B4-BE49-F238E27FC236}">
                    <a16:creationId xmlns:a16="http://schemas.microsoft.com/office/drawing/2014/main" id="{798F6290-F431-3DD1-466A-C4975C43219E}"/>
                  </a:ext>
                </a:extLst>
              </p14:cNvPr>
              <p14:cNvContentPartPr/>
              <p14:nvPr/>
            </p14:nvContentPartPr>
            <p14:xfrm>
              <a:off x="5245370" y="4103732"/>
              <a:ext cx="576360" cy="394200"/>
            </p14:xfrm>
          </p:contentPart>
        </mc:Choice>
        <mc:Fallback>
          <p:pic>
            <p:nvPicPr>
              <p:cNvPr id="25" name="Ink 24">
                <a:extLst>
                  <a:ext uri="{FF2B5EF4-FFF2-40B4-BE49-F238E27FC236}">
                    <a16:creationId xmlns:a16="http://schemas.microsoft.com/office/drawing/2014/main" id="{798F6290-F431-3DD1-466A-C4975C43219E}"/>
                  </a:ext>
                </a:extLst>
              </p:cNvPr>
              <p:cNvPicPr/>
              <p:nvPr/>
            </p:nvPicPr>
            <p:blipFill>
              <a:blip r:embed="rId7"/>
              <a:stretch>
                <a:fillRect/>
              </a:stretch>
            </p:blipFill>
            <p:spPr>
              <a:xfrm>
                <a:off x="5209370" y="4067732"/>
                <a:ext cx="648000" cy="465840"/>
              </a:xfrm>
              <a:prstGeom prst="rect">
                <a:avLst/>
              </a:prstGeom>
            </p:spPr>
          </p:pic>
        </mc:Fallback>
      </mc:AlternateContent>
      <p:cxnSp>
        <p:nvCxnSpPr>
          <p:cNvPr id="26" name="Straight Connector 25">
            <a:extLst>
              <a:ext uri="{FF2B5EF4-FFF2-40B4-BE49-F238E27FC236}">
                <a16:creationId xmlns:a16="http://schemas.microsoft.com/office/drawing/2014/main" id="{86C8C7EB-CFF7-6FB4-61E3-A2A4DEF0E0E5}"/>
              </a:ext>
            </a:extLst>
          </p:cNvPr>
          <p:cNvCxnSpPr>
            <a:cxnSpLocks/>
          </p:cNvCxnSpPr>
          <p:nvPr/>
        </p:nvCxnSpPr>
        <p:spPr>
          <a:xfrm>
            <a:off x="123290" y="2833989"/>
            <a:ext cx="46233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4648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F3CE60-5F57-4E70-E597-302CA0524823}"/>
              </a:ext>
            </a:extLst>
          </p:cNvPr>
          <p:cNvSpPr/>
          <p:nvPr/>
        </p:nvSpPr>
        <p:spPr>
          <a:xfrm>
            <a:off x="110260" y="0"/>
            <a:ext cx="12081739" cy="6356350"/>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A21715E-0124-CA6D-7EF4-236DEE335063}"/>
              </a:ext>
            </a:extLst>
          </p:cNvPr>
          <p:cNvSpPr/>
          <p:nvPr/>
        </p:nvSpPr>
        <p:spPr>
          <a:xfrm>
            <a:off x="143838" y="133565"/>
            <a:ext cx="11918023" cy="6117702"/>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DF87EC5-52E1-156D-CBBD-742D7F20066A}"/>
              </a:ext>
            </a:extLst>
          </p:cNvPr>
          <p:cNvSpPr/>
          <p:nvPr/>
        </p:nvSpPr>
        <p:spPr>
          <a:xfrm>
            <a:off x="0" y="1038179"/>
            <a:ext cx="750014" cy="1332063"/>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E6A7382-7DA1-C44E-79CD-E8E9D81B791B}"/>
              </a:ext>
            </a:extLst>
          </p:cNvPr>
          <p:cNvCxnSpPr/>
          <p:nvPr/>
        </p:nvCxnSpPr>
        <p:spPr>
          <a:xfrm>
            <a:off x="133564" y="1027464"/>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C4A2078D-0C90-CD93-1383-F67EF2EE5DA8}"/>
              </a:ext>
            </a:extLst>
          </p:cNvPr>
          <p:cNvSpPr txBox="1">
            <a:spLocks/>
          </p:cNvSpPr>
          <p:nvPr/>
        </p:nvSpPr>
        <p:spPr>
          <a:xfrm>
            <a:off x="1592714" y="287573"/>
            <a:ext cx="9190675" cy="739891"/>
          </a:xfrm>
          <a:prstGeom prst="rect">
            <a:avLst/>
          </a:prstGeom>
          <a:effectLst>
            <a:outerShdw blurRad="50800" dist="38100" dir="8100000" algn="tr" rotWithShape="0">
              <a:prstClr val="black">
                <a:alpha val="2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Times New Roman" panose="02020603050405020304" pitchFamily="18" charset="0"/>
                <a:cs typeface="Times New Roman" panose="02020603050405020304" pitchFamily="18" charset="0"/>
              </a:rPr>
              <a:t>Governmental Funding and Support</a:t>
            </a:r>
          </a:p>
        </p:txBody>
      </p:sp>
      <p:sp>
        <p:nvSpPr>
          <p:cNvPr id="20" name="Rectangle: Rounded Corners 19">
            <a:extLst>
              <a:ext uri="{FF2B5EF4-FFF2-40B4-BE49-F238E27FC236}">
                <a16:creationId xmlns:a16="http://schemas.microsoft.com/office/drawing/2014/main" id="{874675E6-5C06-CBF7-989B-4123AADFCF55}"/>
              </a:ext>
            </a:extLst>
          </p:cNvPr>
          <p:cNvSpPr/>
          <p:nvPr/>
        </p:nvSpPr>
        <p:spPr>
          <a:xfrm>
            <a:off x="1047963" y="1997766"/>
            <a:ext cx="3160007" cy="3638858"/>
          </a:xfrm>
          <a:prstGeom prst="roundRect">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1387AF6F-683B-C961-8C72-28BF8B1BCD65}"/>
              </a:ext>
            </a:extLst>
          </p:cNvPr>
          <p:cNvSpPr/>
          <p:nvPr/>
        </p:nvSpPr>
        <p:spPr>
          <a:xfrm>
            <a:off x="4336846" y="1280161"/>
            <a:ext cx="7537291" cy="1929956"/>
          </a:xfrm>
          <a:prstGeom prst="roundRect">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33C4AFF1-2028-9F58-F78C-CAC9DC0FF05F}"/>
              </a:ext>
            </a:extLst>
          </p:cNvPr>
          <p:cNvSpPr/>
          <p:nvPr/>
        </p:nvSpPr>
        <p:spPr>
          <a:xfrm>
            <a:off x="6346134" y="3357518"/>
            <a:ext cx="5528003" cy="3040479"/>
          </a:xfrm>
          <a:prstGeom prst="roundRect">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6A56DD5-A5F8-2B03-CFBA-44EC5DBE3506}"/>
              </a:ext>
            </a:extLst>
          </p:cNvPr>
          <p:cNvSpPr txBox="1"/>
          <p:nvPr/>
        </p:nvSpPr>
        <p:spPr>
          <a:xfrm>
            <a:off x="1081541" y="1943305"/>
            <a:ext cx="3107012" cy="3693319"/>
          </a:xfrm>
          <a:prstGeom prst="rect">
            <a:avLst/>
          </a:prstGeom>
          <a:noFill/>
        </p:spPr>
        <p:txBody>
          <a:bodyPr wrap="square">
            <a:spAutoFit/>
          </a:bodyPr>
          <a:lstStyle/>
          <a:p>
            <a:r>
              <a:rPr lang="en-US" sz="2600" b="1" dirty="0"/>
              <a:t>Egypt</a:t>
            </a:r>
            <a:r>
              <a:rPr lang="en-US" sz="2600" dirty="0"/>
              <a:t>’s policies and financial support were insufficient, leaving many early childhood programs underfunded and reliant on private or informal sectors​. </a:t>
            </a:r>
            <a:r>
              <a:rPr lang="ar-JO" sz="2600" dirty="0"/>
              <a:t>(نصار، 2014)</a:t>
            </a:r>
            <a:endParaRPr lang="en-US" sz="2600" dirty="0"/>
          </a:p>
        </p:txBody>
      </p:sp>
      <p:sp>
        <p:nvSpPr>
          <p:cNvPr id="19" name="TextBox 18">
            <a:extLst>
              <a:ext uri="{FF2B5EF4-FFF2-40B4-BE49-F238E27FC236}">
                <a16:creationId xmlns:a16="http://schemas.microsoft.com/office/drawing/2014/main" id="{7AD8524E-8A42-7717-0F16-72ADF8179161}"/>
              </a:ext>
            </a:extLst>
          </p:cNvPr>
          <p:cNvSpPr txBox="1"/>
          <p:nvPr/>
        </p:nvSpPr>
        <p:spPr>
          <a:xfrm>
            <a:off x="4355463" y="1328839"/>
            <a:ext cx="7628934" cy="1692771"/>
          </a:xfrm>
          <a:prstGeom prst="rect">
            <a:avLst/>
          </a:prstGeom>
          <a:noFill/>
        </p:spPr>
        <p:txBody>
          <a:bodyPr wrap="square" rtlCol="0">
            <a:spAutoFit/>
          </a:bodyPr>
          <a:lstStyle/>
          <a:p>
            <a:r>
              <a:rPr lang="en-US" sz="2600" b="1" dirty="0"/>
              <a:t>Saudi Arabia </a:t>
            </a:r>
            <a:r>
              <a:rPr lang="en-US" sz="2600" dirty="0"/>
              <a:t>faces challenges related to insufficient government funding for ECE programs, especially in rural areas, leading to uneven access and quality between areas (Shehadeh, 2008). </a:t>
            </a:r>
          </a:p>
        </p:txBody>
      </p:sp>
      <p:sp>
        <p:nvSpPr>
          <p:cNvPr id="24" name="TextBox 23">
            <a:extLst>
              <a:ext uri="{FF2B5EF4-FFF2-40B4-BE49-F238E27FC236}">
                <a16:creationId xmlns:a16="http://schemas.microsoft.com/office/drawing/2014/main" id="{9F5B1B31-06D1-9466-9CD0-FB47ECC61C57}"/>
              </a:ext>
            </a:extLst>
          </p:cNvPr>
          <p:cNvSpPr txBox="1"/>
          <p:nvPr/>
        </p:nvSpPr>
        <p:spPr>
          <a:xfrm>
            <a:off x="6365549" y="3357518"/>
            <a:ext cx="5449079" cy="2893100"/>
          </a:xfrm>
          <a:prstGeom prst="rect">
            <a:avLst/>
          </a:prstGeom>
          <a:noFill/>
        </p:spPr>
        <p:txBody>
          <a:bodyPr wrap="square">
            <a:spAutoFit/>
          </a:bodyPr>
          <a:lstStyle/>
          <a:p>
            <a:r>
              <a:rPr lang="en-US" sz="2600" b="1" dirty="0"/>
              <a:t>Lebanon</a:t>
            </a:r>
            <a:r>
              <a:rPr lang="en-US" sz="2600" dirty="0"/>
              <a:t>’s ECE programs have historically relied on private funding. Public sector ECE programs are often underfunded, resulting in limited access for disadvantaged populations, particularly during political &amp; economic crises​ (MEHE, 2021).</a:t>
            </a:r>
          </a:p>
        </p:txBody>
      </p:sp>
      <p:pic>
        <p:nvPicPr>
          <p:cNvPr id="5124" name="Picture 4" descr="Business, decrease, decreasing, graph, line chart, loss, statistics icon -  Download on Iconfinder">
            <a:extLst>
              <a:ext uri="{FF2B5EF4-FFF2-40B4-BE49-F238E27FC236}">
                <a16:creationId xmlns:a16="http://schemas.microsoft.com/office/drawing/2014/main" id="{6593D53E-2BD1-AE08-BC83-9248590CBD0B}"/>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98813" y="3511492"/>
            <a:ext cx="1956476" cy="2438400"/>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20207514-E0C0-477A-FB16-F12A18D31C7C}"/>
              </a:ext>
            </a:extLst>
          </p:cNvPr>
          <p:cNvCxnSpPr>
            <a:cxnSpLocks/>
          </p:cNvCxnSpPr>
          <p:nvPr/>
        </p:nvCxnSpPr>
        <p:spPr>
          <a:xfrm flipV="1">
            <a:off x="123960" y="2370242"/>
            <a:ext cx="924003" cy="151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20653A26-3F12-3C28-3772-E698679A12EF}"/>
              </a:ext>
            </a:extLst>
          </p:cNvPr>
          <p:cNvSpPr>
            <a:spLocks noGrp="1"/>
          </p:cNvSpPr>
          <p:nvPr>
            <p:ph type="sldNum" sz="quarter" idx="12"/>
          </p:nvPr>
        </p:nvSpPr>
        <p:spPr/>
        <p:txBody>
          <a:bodyPr/>
          <a:lstStyle/>
          <a:p>
            <a:fld id="{77559A87-F00F-48E1-9662-9149CAC209E1}" type="slidenum">
              <a:rPr lang="en-US" smtClean="0"/>
              <a:t>12</a:t>
            </a:fld>
            <a:endParaRPr lang="en-US"/>
          </a:p>
        </p:txBody>
      </p:sp>
    </p:spTree>
    <p:extLst>
      <p:ext uri="{BB962C8B-B14F-4D97-AF65-F5344CB8AC3E}">
        <p14:creationId xmlns:p14="http://schemas.microsoft.com/office/powerpoint/2010/main" val="2225644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34E0C5-D6A4-CE2C-EFAE-46B7C6D4C80B}"/>
              </a:ext>
            </a:extLst>
          </p:cNvPr>
          <p:cNvSpPr/>
          <p:nvPr/>
        </p:nvSpPr>
        <p:spPr>
          <a:xfrm>
            <a:off x="-10274" y="-138701"/>
            <a:ext cx="12202274" cy="6858000"/>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95000"/>
                  <a:lumOff val="5000"/>
                </a:schemeClr>
              </a:solidFill>
            </a:endParaRPr>
          </a:p>
        </p:txBody>
      </p:sp>
      <p:sp>
        <p:nvSpPr>
          <p:cNvPr id="16" name="Rectangle 15">
            <a:extLst>
              <a:ext uri="{FF2B5EF4-FFF2-40B4-BE49-F238E27FC236}">
                <a16:creationId xmlns:a16="http://schemas.microsoft.com/office/drawing/2014/main" id="{1289D07E-BCE0-7656-5E67-3C0122DD6F45}"/>
              </a:ext>
            </a:extLst>
          </p:cNvPr>
          <p:cNvSpPr/>
          <p:nvPr/>
        </p:nvSpPr>
        <p:spPr>
          <a:xfrm>
            <a:off x="3729519" y="4544972"/>
            <a:ext cx="8483029" cy="2080734"/>
          </a:xfrm>
          <a:prstGeom prst="rect">
            <a:avLst/>
          </a:prstGeom>
          <a:solidFill>
            <a:srgbClr val="FFFFFF">
              <a:alpha val="40000"/>
            </a:srgb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51FE0DA-2622-60DE-3980-372E6479A45A}"/>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5F9F824-A3B7-D91D-16AB-15F8F491F84E}"/>
              </a:ext>
            </a:extLst>
          </p:cNvPr>
          <p:cNvSpPr/>
          <p:nvPr/>
        </p:nvSpPr>
        <p:spPr>
          <a:xfrm>
            <a:off x="0" y="1038179"/>
            <a:ext cx="750014" cy="3084373"/>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4C6D7B6B-C32B-1732-EB1A-6CD14974F07F}"/>
              </a:ext>
            </a:extLst>
          </p:cNvPr>
          <p:cNvCxnSpPr/>
          <p:nvPr/>
        </p:nvCxnSpPr>
        <p:spPr>
          <a:xfrm>
            <a:off x="133564" y="1017632"/>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87654977-8B1B-AE6D-A110-6F19EF87E91C}"/>
              </a:ext>
            </a:extLst>
          </p:cNvPr>
          <p:cNvSpPr txBox="1">
            <a:spLocks/>
          </p:cNvSpPr>
          <p:nvPr/>
        </p:nvSpPr>
        <p:spPr>
          <a:xfrm>
            <a:off x="893852" y="354850"/>
            <a:ext cx="9935110" cy="836720"/>
          </a:xfrm>
          <a:prstGeom prst="rect">
            <a:avLst/>
          </a:prstGeom>
          <a:effectLst>
            <a:outerShdw blurRad="50800" dist="38100" dir="8100000" algn="tr" rotWithShape="0">
              <a:prstClr val="black">
                <a:alpha val="2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Times New Roman" panose="02020603050405020304" pitchFamily="18" charset="0"/>
                <a:cs typeface="Times New Roman" panose="02020603050405020304" pitchFamily="18" charset="0"/>
              </a:rPr>
              <a:t>Governmental Funding and Support:</a:t>
            </a:r>
          </a:p>
        </p:txBody>
      </p:sp>
      <p:sp>
        <p:nvSpPr>
          <p:cNvPr id="4" name="Slide Number Placeholder 3">
            <a:extLst>
              <a:ext uri="{FF2B5EF4-FFF2-40B4-BE49-F238E27FC236}">
                <a16:creationId xmlns:a16="http://schemas.microsoft.com/office/drawing/2014/main" id="{ACED542E-28DD-F95B-6283-9A2F6B62B3CA}"/>
              </a:ext>
            </a:extLst>
          </p:cNvPr>
          <p:cNvSpPr>
            <a:spLocks noGrp="1"/>
          </p:cNvSpPr>
          <p:nvPr>
            <p:ph type="sldNum" sz="quarter" idx="12"/>
          </p:nvPr>
        </p:nvSpPr>
        <p:spPr/>
        <p:txBody>
          <a:bodyPr/>
          <a:lstStyle/>
          <a:p>
            <a:fld id="{77559A87-F00F-48E1-9662-9149CAC209E1}" type="slidenum">
              <a:rPr lang="en-US" smtClean="0"/>
              <a:t>13</a:t>
            </a:fld>
            <a:endParaRPr lang="en-US" dirty="0"/>
          </a:p>
        </p:txBody>
      </p:sp>
      <p:sp>
        <p:nvSpPr>
          <p:cNvPr id="8" name="TextBox 7">
            <a:extLst>
              <a:ext uri="{FF2B5EF4-FFF2-40B4-BE49-F238E27FC236}">
                <a16:creationId xmlns:a16="http://schemas.microsoft.com/office/drawing/2014/main" id="{7B538FDF-351D-3936-F844-456C61F9A642}"/>
              </a:ext>
            </a:extLst>
          </p:cNvPr>
          <p:cNvSpPr txBox="1"/>
          <p:nvPr/>
        </p:nvSpPr>
        <p:spPr>
          <a:xfrm>
            <a:off x="3729519" y="4454885"/>
            <a:ext cx="8150404" cy="1938992"/>
          </a:xfrm>
          <a:prstGeom prst="rect">
            <a:avLst/>
          </a:prstGeom>
          <a:noFill/>
        </p:spPr>
        <p:txBody>
          <a:bodyPr wrap="square">
            <a:spAutoFit/>
          </a:bodyPr>
          <a:lstStyle/>
          <a:p>
            <a:pPr marL="342900" indent="-342900">
              <a:buFont typeface="Arial" panose="020B0604020202020204" pitchFamily="34" charset="0"/>
              <a:buChar char="•"/>
            </a:pPr>
            <a:r>
              <a:rPr lang="en-US" sz="2400" b="1" dirty="0"/>
              <a:t>The integration of refugee children into the national ECE system: slow due to economic constraints (UNICEF, 2023).</a:t>
            </a:r>
          </a:p>
          <a:p>
            <a:pPr marL="342900" indent="-342900">
              <a:buFont typeface="Arial" panose="020B0604020202020204" pitchFamily="34" charset="0"/>
              <a:buChar char="•"/>
            </a:pPr>
            <a:r>
              <a:rPr lang="en-US" sz="2400" b="1" dirty="0"/>
              <a:t> </a:t>
            </a:r>
          </a:p>
          <a:p>
            <a:pPr marL="342900" indent="-342900">
              <a:buFont typeface="Arial" panose="020B0604020202020204" pitchFamily="34" charset="0"/>
              <a:buChar char="•"/>
            </a:pPr>
            <a:r>
              <a:rPr lang="en-US" sz="2400" b="1" dirty="0"/>
              <a:t>The government has struggled to provide the necessary resources to expand public ECE services.</a:t>
            </a:r>
          </a:p>
        </p:txBody>
      </p:sp>
      <p:pic>
        <p:nvPicPr>
          <p:cNvPr id="5" name="Picture 4">
            <a:extLst>
              <a:ext uri="{FF2B5EF4-FFF2-40B4-BE49-F238E27FC236}">
                <a16:creationId xmlns:a16="http://schemas.microsoft.com/office/drawing/2014/main" id="{E2CCCA50-5C91-CD3E-BE08-7DE1EC2AB9D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8034359" y="494934"/>
            <a:ext cx="3895682" cy="3901778"/>
          </a:xfrm>
          <a:prstGeom prst="rect">
            <a:avLst/>
          </a:prstGeom>
        </p:spPr>
      </p:pic>
      <p:sp>
        <p:nvSpPr>
          <p:cNvPr id="19" name="TextBox 18">
            <a:extLst>
              <a:ext uri="{FF2B5EF4-FFF2-40B4-BE49-F238E27FC236}">
                <a16:creationId xmlns:a16="http://schemas.microsoft.com/office/drawing/2014/main" id="{F229924E-D96E-1A4B-D8D5-4E0AC1CD578F}"/>
              </a:ext>
            </a:extLst>
          </p:cNvPr>
          <p:cNvSpPr txBox="1"/>
          <p:nvPr/>
        </p:nvSpPr>
        <p:spPr>
          <a:xfrm>
            <a:off x="-30822" y="1256728"/>
            <a:ext cx="3187040" cy="954107"/>
          </a:xfrm>
          <a:prstGeom prst="rect">
            <a:avLst/>
          </a:prstGeom>
          <a:noFill/>
        </p:spPr>
        <p:txBody>
          <a:bodyPr wrap="square">
            <a:spAutoFit/>
          </a:bodyPr>
          <a:lstStyle/>
          <a:p>
            <a:pPr algn="ct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Jordan</a:t>
            </a:r>
            <a:b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rPr>
              <a:t>and other countries</a:t>
            </a:r>
            <a:endParaRPr lang="en-US" sz="2800" dirty="0"/>
          </a:p>
        </p:txBody>
      </p:sp>
      <p:sp>
        <p:nvSpPr>
          <p:cNvPr id="23" name="TextBox 22">
            <a:extLst>
              <a:ext uri="{FF2B5EF4-FFF2-40B4-BE49-F238E27FC236}">
                <a16:creationId xmlns:a16="http://schemas.microsoft.com/office/drawing/2014/main" id="{32E4E7D6-C617-9C35-44AA-E52B8D323E40}"/>
              </a:ext>
            </a:extLst>
          </p:cNvPr>
          <p:cNvSpPr txBox="1"/>
          <p:nvPr/>
        </p:nvSpPr>
        <p:spPr>
          <a:xfrm>
            <a:off x="3792019" y="1988236"/>
            <a:ext cx="3601558" cy="954107"/>
          </a:xfrm>
          <a:prstGeom prst="rect">
            <a:avLst/>
          </a:prstGeom>
          <a:noFill/>
        </p:spPr>
        <p:txBody>
          <a:bodyPr wrap="square">
            <a:spAutoFit/>
          </a:bodyPr>
          <a:lstStyle/>
          <a:p>
            <a:r>
              <a:rPr lang="en-US" sz="2800" b="1" dirty="0">
                <a:solidFill>
                  <a:prstClr val="black"/>
                </a:solidFill>
                <a:latin typeface="Calibri" panose="020F0502020204030204"/>
              </a:rPr>
              <a:t>Significant</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ECE services underfunded</a:t>
            </a:r>
            <a:endParaRPr lang="en-US" sz="2800" b="1" dirty="0"/>
          </a:p>
        </p:txBody>
      </p:sp>
      <p:sp>
        <p:nvSpPr>
          <p:cNvPr id="27" name="TextBox 26">
            <a:extLst>
              <a:ext uri="{FF2B5EF4-FFF2-40B4-BE49-F238E27FC236}">
                <a16:creationId xmlns:a16="http://schemas.microsoft.com/office/drawing/2014/main" id="{CF483FEA-9D9A-0BCE-F4DD-C9CEAC1A0BEB}"/>
              </a:ext>
            </a:extLst>
          </p:cNvPr>
          <p:cNvSpPr txBox="1"/>
          <p:nvPr/>
        </p:nvSpPr>
        <p:spPr>
          <a:xfrm>
            <a:off x="3448584" y="3222562"/>
            <a:ext cx="3895682" cy="954107"/>
          </a:xfrm>
          <a:prstGeom prst="rect">
            <a:avLst/>
          </a:prstGeom>
          <a:noFill/>
        </p:spPr>
        <p:txBody>
          <a:bodyPr wrap="square">
            <a:spAutoFit/>
          </a:bodyPr>
          <a:lstStyle/>
          <a:p>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Public sector involvement is weak</a:t>
            </a:r>
            <a:endParaRPr lang="en-US" sz="2800" b="1" dirty="0"/>
          </a:p>
        </p:txBody>
      </p:sp>
      <p:sp>
        <p:nvSpPr>
          <p:cNvPr id="31" name="TextBox 30">
            <a:extLst>
              <a:ext uri="{FF2B5EF4-FFF2-40B4-BE49-F238E27FC236}">
                <a16:creationId xmlns:a16="http://schemas.microsoft.com/office/drawing/2014/main" id="{63BE1D55-5713-9F41-EB0C-8B03BE4EF972}"/>
              </a:ext>
            </a:extLst>
          </p:cNvPr>
          <p:cNvSpPr txBox="1"/>
          <p:nvPr/>
        </p:nvSpPr>
        <p:spPr>
          <a:xfrm>
            <a:off x="968370" y="3937678"/>
            <a:ext cx="2250040" cy="1815882"/>
          </a:xfrm>
          <a:prstGeom prst="rect">
            <a:avLst/>
          </a:prstGeom>
          <a:noFill/>
        </p:spPr>
        <p:txBody>
          <a:bodyPr wrap="square">
            <a:spAutoFit/>
          </a:bodyPr>
          <a:lstStyle/>
          <a:p>
            <a:r>
              <a:rPr lang="en-US" sz="2800" b="1" dirty="0">
                <a:solidFill>
                  <a:prstClr val="black"/>
                </a:solidFill>
                <a:latin typeface="Calibri" panose="020F0502020204030204"/>
              </a:rPr>
              <a:t>Re</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sources are concentrated in urban areas</a:t>
            </a:r>
            <a:endParaRPr lang="en-US" sz="2800" b="1" dirty="0"/>
          </a:p>
        </p:txBody>
      </p:sp>
      <p:grpSp>
        <p:nvGrpSpPr>
          <p:cNvPr id="38" name="Group 37">
            <a:extLst>
              <a:ext uri="{FF2B5EF4-FFF2-40B4-BE49-F238E27FC236}">
                <a16:creationId xmlns:a16="http://schemas.microsoft.com/office/drawing/2014/main" id="{07FEA8F7-8F72-443C-2E9F-914C2C762205}"/>
              </a:ext>
            </a:extLst>
          </p:cNvPr>
          <p:cNvGrpSpPr/>
          <p:nvPr/>
        </p:nvGrpSpPr>
        <p:grpSpPr>
          <a:xfrm>
            <a:off x="2137488" y="2152982"/>
            <a:ext cx="1595520" cy="1747080"/>
            <a:chOff x="1860088" y="2194079"/>
            <a:chExt cx="1595520" cy="1747080"/>
          </a:xfrm>
        </p:grpSpPr>
        <mc:AlternateContent xmlns:mc="http://schemas.openxmlformats.org/markup-compatibility/2006" xmlns:p14="http://schemas.microsoft.com/office/powerpoint/2010/main">
          <mc:Choice Requires="p14">
            <p:contentPart p14:bwMode="auto" r:id="rId4">
              <p14:nvContentPartPr>
                <p14:cNvPr id="34" name="Ink 33">
                  <a:extLst>
                    <a:ext uri="{FF2B5EF4-FFF2-40B4-BE49-F238E27FC236}">
                      <a16:creationId xmlns:a16="http://schemas.microsoft.com/office/drawing/2014/main" id="{E60263EA-BC97-386A-D44E-4B320A801159}"/>
                    </a:ext>
                  </a:extLst>
                </p14:cNvPr>
                <p14:cNvContentPartPr/>
                <p14:nvPr/>
              </p14:nvContentPartPr>
              <p14:xfrm>
                <a:off x="2314048" y="2439599"/>
                <a:ext cx="576000" cy="1094040"/>
              </p14:xfrm>
            </p:contentPart>
          </mc:Choice>
          <mc:Fallback xmlns="">
            <p:pic>
              <p:nvPicPr>
                <p:cNvPr id="34" name="Ink 33">
                  <a:extLst>
                    <a:ext uri="{FF2B5EF4-FFF2-40B4-BE49-F238E27FC236}">
                      <a16:creationId xmlns:a16="http://schemas.microsoft.com/office/drawing/2014/main" id="{E60263EA-BC97-386A-D44E-4B320A801159}"/>
                    </a:ext>
                  </a:extLst>
                </p:cNvPr>
                <p:cNvPicPr/>
                <p:nvPr/>
              </p:nvPicPr>
              <p:blipFill>
                <a:blip r:embed="rId5"/>
                <a:stretch>
                  <a:fillRect/>
                </a:stretch>
              </p:blipFill>
              <p:spPr>
                <a:xfrm>
                  <a:off x="2278048" y="2403959"/>
                  <a:ext cx="647640" cy="1165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5" name="Ink 34">
                  <a:extLst>
                    <a:ext uri="{FF2B5EF4-FFF2-40B4-BE49-F238E27FC236}">
                      <a16:creationId xmlns:a16="http://schemas.microsoft.com/office/drawing/2014/main" id="{709CA833-ECEF-C7EC-E4CE-434A1CDF8595}"/>
                    </a:ext>
                  </a:extLst>
                </p14:cNvPr>
                <p14:cNvContentPartPr/>
                <p14:nvPr/>
              </p14:nvContentPartPr>
              <p14:xfrm>
                <a:off x="2466688" y="2194079"/>
                <a:ext cx="988920" cy="212760"/>
              </p14:xfrm>
            </p:contentPart>
          </mc:Choice>
          <mc:Fallback xmlns="">
            <p:pic>
              <p:nvPicPr>
                <p:cNvPr id="35" name="Ink 34">
                  <a:extLst>
                    <a:ext uri="{FF2B5EF4-FFF2-40B4-BE49-F238E27FC236}">
                      <a16:creationId xmlns:a16="http://schemas.microsoft.com/office/drawing/2014/main" id="{709CA833-ECEF-C7EC-E4CE-434A1CDF8595}"/>
                    </a:ext>
                  </a:extLst>
                </p:cNvPr>
                <p:cNvPicPr/>
                <p:nvPr/>
              </p:nvPicPr>
              <p:blipFill>
                <a:blip r:embed="rId7"/>
                <a:stretch>
                  <a:fillRect/>
                </a:stretch>
              </p:blipFill>
              <p:spPr>
                <a:xfrm>
                  <a:off x="2431048" y="2158439"/>
                  <a:ext cx="1060560" cy="284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7" name="Ink 36">
                  <a:extLst>
                    <a:ext uri="{FF2B5EF4-FFF2-40B4-BE49-F238E27FC236}">
                      <a16:creationId xmlns:a16="http://schemas.microsoft.com/office/drawing/2014/main" id="{814F8F8F-4674-C11E-DDEE-11EBDDA4CE67}"/>
                    </a:ext>
                  </a:extLst>
                </p14:cNvPr>
                <p14:cNvContentPartPr/>
                <p14:nvPr/>
              </p14:nvContentPartPr>
              <p14:xfrm>
                <a:off x="1860088" y="2493959"/>
                <a:ext cx="239760" cy="1447200"/>
              </p14:xfrm>
            </p:contentPart>
          </mc:Choice>
          <mc:Fallback xmlns="">
            <p:pic>
              <p:nvPicPr>
                <p:cNvPr id="37" name="Ink 36">
                  <a:extLst>
                    <a:ext uri="{FF2B5EF4-FFF2-40B4-BE49-F238E27FC236}">
                      <a16:creationId xmlns:a16="http://schemas.microsoft.com/office/drawing/2014/main" id="{814F8F8F-4674-C11E-DDEE-11EBDDA4CE67}"/>
                    </a:ext>
                  </a:extLst>
                </p:cNvPr>
                <p:cNvPicPr/>
                <p:nvPr/>
              </p:nvPicPr>
              <p:blipFill>
                <a:blip r:embed="rId9"/>
                <a:stretch>
                  <a:fillRect/>
                </a:stretch>
              </p:blipFill>
              <p:spPr>
                <a:xfrm>
                  <a:off x="1824088" y="2458319"/>
                  <a:ext cx="311400" cy="1518840"/>
                </a:xfrm>
                <a:prstGeom prst="rect">
                  <a:avLst/>
                </a:prstGeom>
              </p:spPr>
            </p:pic>
          </mc:Fallback>
        </mc:AlternateContent>
      </p:grpSp>
      <p:cxnSp>
        <p:nvCxnSpPr>
          <p:cNvPr id="2" name="Straight Connector 1">
            <a:extLst>
              <a:ext uri="{FF2B5EF4-FFF2-40B4-BE49-F238E27FC236}">
                <a16:creationId xmlns:a16="http://schemas.microsoft.com/office/drawing/2014/main" id="{A606A3AD-121C-247A-49F0-0695887CE05D}"/>
              </a:ext>
            </a:extLst>
          </p:cNvPr>
          <p:cNvCxnSpPr>
            <a:cxnSpLocks/>
          </p:cNvCxnSpPr>
          <p:nvPr/>
        </p:nvCxnSpPr>
        <p:spPr>
          <a:xfrm>
            <a:off x="123960" y="4124732"/>
            <a:ext cx="3133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6C6128F-502E-45F8-ADE0-AD116C49D7B9}"/>
              </a:ext>
            </a:extLst>
          </p:cNvPr>
          <p:cNvSpPr txBox="1"/>
          <p:nvPr/>
        </p:nvSpPr>
        <p:spPr>
          <a:xfrm>
            <a:off x="8704780" y="6270711"/>
            <a:ext cx="3297362" cy="369332"/>
          </a:xfrm>
          <a:prstGeom prst="rect">
            <a:avLst/>
          </a:prstGeom>
          <a:noFill/>
        </p:spPr>
        <p:txBody>
          <a:bodyPr wrap="square">
            <a:spAutoFit/>
          </a:bodyPr>
          <a:lstStyle/>
          <a:p>
            <a:r>
              <a:rPr lang="en-US" b="1" dirty="0"/>
              <a:t>(OECD, 2020; Shehadeh, 2008) </a:t>
            </a:r>
          </a:p>
        </p:txBody>
      </p:sp>
    </p:spTree>
    <p:extLst>
      <p:ext uri="{BB962C8B-B14F-4D97-AF65-F5344CB8AC3E}">
        <p14:creationId xmlns:p14="http://schemas.microsoft.com/office/powerpoint/2010/main" val="610940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55DDBE7-F103-66EF-FBE9-E2ED559BADB9}"/>
              </a:ext>
            </a:extLst>
          </p:cNvPr>
          <p:cNvSpPr/>
          <p:nvPr/>
        </p:nvSpPr>
        <p:spPr>
          <a:xfrm>
            <a:off x="0" y="2961"/>
            <a:ext cx="12202274" cy="6858000"/>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933F537-6899-5E75-B18D-5F934D0A3A5E}"/>
              </a:ext>
            </a:extLst>
          </p:cNvPr>
          <p:cNvSpPr/>
          <p:nvPr/>
        </p:nvSpPr>
        <p:spPr>
          <a:xfrm>
            <a:off x="154112" y="136525"/>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AEB4AC1-881D-708A-F82E-7EA5DA846934}"/>
              </a:ext>
            </a:extLst>
          </p:cNvPr>
          <p:cNvSpPr/>
          <p:nvPr/>
        </p:nvSpPr>
        <p:spPr>
          <a:xfrm>
            <a:off x="10274" y="1041141"/>
            <a:ext cx="750014" cy="1016750"/>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3E6618A5-9398-7DDC-5464-93B6CE42421D}"/>
              </a:ext>
            </a:extLst>
          </p:cNvPr>
          <p:cNvCxnSpPr/>
          <p:nvPr/>
        </p:nvCxnSpPr>
        <p:spPr>
          <a:xfrm>
            <a:off x="143838" y="1030425"/>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2AC3858D-DD9A-729A-8CD4-485A72403710}"/>
              </a:ext>
            </a:extLst>
          </p:cNvPr>
          <p:cNvSpPr txBox="1">
            <a:spLocks/>
          </p:cNvSpPr>
          <p:nvPr/>
        </p:nvSpPr>
        <p:spPr>
          <a:xfrm>
            <a:off x="904125" y="357811"/>
            <a:ext cx="8259773" cy="699388"/>
          </a:xfrm>
          <a:prstGeom prst="rect">
            <a:avLst/>
          </a:prstGeom>
          <a:effectLst>
            <a:outerShdw blurRad="50800" dist="38100" dir="8100000" algn="tr" rotWithShape="0">
              <a:prstClr val="black">
                <a:alpha val="2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Times New Roman" panose="02020603050405020304" pitchFamily="18" charset="0"/>
                <a:cs typeface="Times New Roman" panose="02020603050405020304" pitchFamily="18" charset="0"/>
              </a:rPr>
              <a:t>Regional Disparities</a:t>
            </a:r>
          </a:p>
        </p:txBody>
      </p:sp>
      <p:sp>
        <p:nvSpPr>
          <p:cNvPr id="24" name="Slide Number Placeholder 1">
            <a:extLst>
              <a:ext uri="{FF2B5EF4-FFF2-40B4-BE49-F238E27FC236}">
                <a16:creationId xmlns:a16="http://schemas.microsoft.com/office/drawing/2014/main" id="{694632F0-AFBF-D833-0596-98170EADD6EC}"/>
              </a:ext>
            </a:extLst>
          </p:cNvPr>
          <p:cNvSpPr txBox="1">
            <a:spLocks/>
          </p:cNvSpPr>
          <p:nvPr/>
        </p:nvSpPr>
        <p:spPr>
          <a:xfrm>
            <a:off x="8620874" y="635931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559A87-F00F-48E1-9662-9149CAC209E1}" type="slidenum">
              <a:rPr lang="en-US" smtClean="0"/>
              <a:pPr/>
              <a:t>14</a:t>
            </a:fld>
            <a:endParaRPr lang="en-US"/>
          </a:p>
        </p:txBody>
      </p:sp>
      <p:sp>
        <p:nvSpPr>
          <p:cNvPr id="3" name="Content Placeholder 2">
            <a:extLst>
              <a:ext uri="{FF2B5EF4-FFF2-40B4-BE49-F238E27FC236}">
                <a16:creationId xmlns:a16="http://schemas.microsoft.com/office/drawing/2014/main" id="{D6E0067B-AEF2-94DA-0208-D19952A749AB}"/>
              </a:ext>
            </a:extLst>
          </p:cNvPr>
          <p:cNvSpPr>
            <a:spLocks noGrp="1"/>
          </p:cNvSpPr>
          <p:nvPr>
            <p:ph idx="1"/>
          </p:nvPr>
        </p:nvSpPr>
        <p:spPr>
          <a:xfrm>
            <a:off x="907926" y="1619250"/>
            <a:ext cx="3564943" cy="4737100"/>
          </a:xfrm>
        </p:spPr>
        <p:txBody>
          <a:bodyPr>
            <a:normAutofit/>
          </a:bodyPr>
          <a:lstStyle/>
          <a:p>
            <a:r>
              <a:rPr lang="en-US" sz="2600" b="1" dirty="0"/>
              <a:t>In Morocco, rural regions face significant challenges in ECD access. </a:t>
            </a:r>
          </a:p>
          <a:p>
            <a:r>
              <a:rPr lang="en-US" sz="2600" b="1" dirty="0"/>
              <a:t>Lack of public infrastructure. </a:t>
            </a:r>
          </a:p>
          <a:p>
            <a:r>
              <a:rPr lang="en-US" sz="2600" b="1" dirty="0"/>
              <a:t>Urban areas benefit from better-funded private ECD services (UNICEF, 2023).</a:t>
            </a:r>
          </a:p>
          <a:p>
            <a:endParaRPr lang="en-US" sz="2000" dirty="0"/>
          </a:p>
        </p:txBody>
      </p:sp>
      <p:sp>
        <p:nvSpPr>
          <p:cNvPr id="4" name="Slide Number Placeholder 3">
            <a:extLst>
              <a:ext uri="{FF2B5EF4-FFF2-40B4-BE49-F238E27FC236}">
                <a16:creationId xmlns:a16="http://schemas.microsoft.com/office/drawing/2014/main" id="{3226F2DE-6EB5-0955-59A6-E7E6F3A4B5B4}"/>
              </a:ext>
            </a:extLst>
          </p:cNvPr>
          <p:cNvSpPr>
            <a:spLocks noGrp="1"/>
          </p:cNvSpPr>
          <p:nvPr>
            <p:ph type="sldNum" sz="quarter" idx="12"/>
          </p:nvPr>
        </p:nvSpPr>
        <p:spPr/>
        <p:txBody>
          <a:bodyPr/>
          <a:lstStyle/>
          <a:p>
            <a:fld id="{77559A87-F00F-48E1-9662-9149CAC209E1}" type="slidenum">
              <a:rPr lang="en-US" smtClean="0"/>
              <a:t>14</a:t>
            </a:fld>
            <a:endParaRPr lang="en-US"/>
          </a:p>
        </p:txBody>
      </p:sp>
      <p:sp>
        <p:nvSpPr>
          <p:cNvPr id="28" name="TextBox 27">
            <a:extLst>
              <a:ext uri="{FF2B5EF4-FFF2-40B4-BE49-F238E27FC236}">
                <a16:creationId xmlns:a16="http://schemas.microsoft.com/office/drawing/2014/main" id="{3EB4254D-0652-EB14-2893-51B7EEFD4134}"/>
              </a:ext>
            </a:extLst>
          </p:cNvPr>
          <p:cNvSpPr txBox="1"/>
          <p:nvPr/>
        </p:nvSpPr>
        <p:spPr>
          <a:xfrm>
            <a:off x="4718136" y="1574608"/>
            <a:ext cx="4424243" cy="4093428"/>
          </a:xfrm>
          <a:prstGeom prst="rect">
            <a:avLst/>
          </a:prstGeom>
          <a:noFill/>
        </p:spPr>
        <p:txBody>
          <a:bodyPr wrap="square">
            <a:spAutoFit/>
          </a:bodyPr>
          <a:lstStyle/>
          <a:p>
            <a:pPr marL="285750" indent="-285750">
              <a:buFont typeface="Arial" panose="020B0604020202020204" pitchFamily="34" charset="0"/>
              <a:buChar char="•"/>
            </a:pPr>
            <a:r>
              <a:rPr lang="en-US" sz="2600" b="1" dirty="0"/>
              <a:t>In Tunisia gaps persist in terms of the quality of services available (UNICEF, 2023). </a:t>
            </a:r>
          </a:p>
          <a:p>
            <a:pPr marL="285750" indent="-285750">
              <a:buFont typeface="Arial" panose="020B0604020202020204" pitchFamily="34" charset="0"/>
              <a:buChar char="•"/>
            </a:pPr>
            <a:endParaRPr lang="en-US" sz="2600" b="1" dirty="0"/>
          </a:p>
          <a:p>
            <a:pPr marL="285750" indent="-285750">
              <a:buFont typeface="Arial" panose="020B0604020202020204" pitchFamily="34" charset="0"/>
              <a:buChar char="•"/>
            </a:pPr>
            <a:r>
              <a:rPr lang="en-US" sz="2600" b="1" dirty="0"/>
              <a:t>A 2015 UNICEF study found that children from rural areas, were still less likely to receive high-quality early education. </a:t>
            </a:r>
          </a:p>
        </p:txBody>
      </p:sp>
      <mc:AlternateContent xmlns:mc="http://schemas.openxmlformats.org/markup-compatibility/2006" xmlns:p14="http://schemas.microsoft.com/office/powerpoint/2010/main">
        <mc:Choice Requires="p14">
          <p:contentPart p14:bwMode="auto" r:id="rId3">
            <p14:nvContentPartPr>
              <p14:cNvPr id="33" name="Ink 32">
                <a:extLst>
                  <a:ext uri="{FF2B5EF4-FFF2-40B4-BE49-F238E27FC236}">
                    <a16:creationId xmlns:a16="http://schemas.microsoft.com/office/drawing/2014/main" id="{CC14AC76-AEAE-D99A-A3DD-F33F8FA2CDD9}"/>
                  </a:ext>
                </a:extLst>
              </p14:cNvPr>
              <p14:cNvContentPartPr/>
              <p14:nvPr/>
            </p14:nvContentPartPr>
            <p14:xfrm>
              <a:off x="-727592" y="1057199"/>
              <a:ext cx="360" cy="360"/>
            </p14:xfrm>
          </p:contentPart>
        </mc:Choice>
        <mc:Fallback xmlns="">
          <p:pic>
            <p:nvPicPr>
              <p:cNvPr id="33" name="Ink 32">
                <a:extLst>
                  <a:ext uri="{FF2B5EF4-FFF2-40B4-BE49-F238E27FC236}">
                    <a16:creationId xmlns:a16="http://schemas.microsoft.com/office/drawing/2014/main" id="{CC14AC76-AEAE-D99A-A3DD-F33F8FA2CDD9}"/>
                  </a:ext>
                </a:extLst>
              </p:cNvPr>
              <p:cNvPicPr/>
              <p:nvPr/>
            </p:nvPicPr>
            <p:blipFill>
              <a:blip r:embed="rId4"/>
              <a:stretch>
                <a:fillRect/>
              </a:stretch>
            </p:blipFill>
            <p:spPr>
              <a:xfrm>
                <a:off x="-745592" y="1039559"/>
                <a:ext cx="36000" cy="36000"/>
              </a:xfrm>
              <a:prstGeom prst="rect">
                <a:avLst/>
              </a:prstGeom>
            </p:spPr>
          </p:pic>
        </mc:Fallback>
      </mc:AlternateContent>
      <p:grpSp>
        <p:nvGrpSpPr>
          <p:cNvPr id="42" name="Group 41">
            <a:extLst>
              <a:ext uri="{FF2B5EF4-FFF2-40B4-BE49-F238E27FC236}">
                <a16:creationId xmlns:a16="http://schemas.microsoft.com/office/drawing/2014/main" id="{A7BA5F15-D837-3D55-2DF3-F6B37309B8FF}"/>
              </a:ext>
            </a:extLst>
          </p:cNvPr>
          <p:cNvGrpSpPr/>
          <p:nvPr/>
        </p:nvGrpSpPr>
        <p:grpSpPr>
          <a:xfrm>
            <a:off x="4072743" y="4180681"/>
            <a:ext cx="410400" cy="437400"/>
            <a:chOff x="4976968" y="5775719"/>
            <a:chExt cx="410400" cy="437400"/>
          </a:xfrm>
        </p:grpSpPr>
        <mc:AlternateContent xmlns:mc="http://schemas.openxmlformats.org/markup-compatibility/2006" xmlns:p14="http://schemas.microsoft.com/office/powerpoint/2010/main">
          <mc:Choice Requires="p14">
            <p:contentPart p14:bwMode="auto" r:id="rId5">
              <p14:nvContentPartPr>
                <p14:cNvPr id="40" name="Ink 39">
                  <a:extLst>
                    <a:ext uri="{FF2B5EF4-FFF2-40B4-BE49-F238E27FC236}">
                      <a16:creationId xmlns:a16="http://schemas.microsoft.com/office/drawing/2014/main" id="{AAEFC905-2469-A66A-3EBB-E3D46EF4B7B0}"/>
                    </a:ext>
                  </a:extLst>
                </p14:cNvPr>
                <p14:cNvContentPartPr/>
                <p14:nvPr/>
              </p14:nvContentPartPr>
              <p14:xfrm>
                <a:off x="4976968" y="5775719"/>
                <a:ext cx="155880" cy="266760"/>
              </p14:xfrm>
            </p:contentPart>
          </mc:Choice>
          <mc:Fallback xmlns="">
            <p:pic>
              <p:nvPicPr>
                <p:cNvPr id="40" name="Ink 39">
                  <a:extLst>
                    <a:ext uri="{FF2B5EF4-FFF2-40B4-BE49-F238E27FC236}">
                      <a16:creationId xmlns:a16="http://schemas.microsoft.com/office/drawing/2014/main" id="{AAEFC905-2469-A66A-3EBB-E3D46EF4B7B0}"/>
                    </a:ext>
                  </a:extLst>
                </p:cNvPr>
                <p:cNvPicPr/>
                <p:nvPr/>
              </p:nvPicPr>
              <p:blipFill>
                <a:blip r:embed="rId10"/>
                <a:stretch>
                  <a:fillRect/>
                </a:stretch>
              </p:blipFill>
              <p:spPr>
                <a:xfrm>
                  <a:off x="4940968" y="5739719"/>
                  <a:ext cx="227520" cy="3384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1" name="Ink 40">
                  <a:extLst>
                    <a:ext uri="{FF2B5EF4-FFF2-40B4-BE49-F238E27FC236}">
                      <a16:creationId xmlns:a16="http://schemas.microsoft.com/office/drawing/2014/main" id="{17D6F79B-52B3-9CC2-B697-8E96FAC9ADCD}"/>
                    </a:ext>
                  </a:extLst>
                </p14:cNvPr>
                <p14:cNvContentPartPr/>
                <p14:nvPr/>
              </p14:nvContentPartPr>
              <p14:xfrm>
                <a:off x="5256328" y="5790479"/>
                <a:ext cx="131040" cy="422640"/>
              </p14:xfrm>
            </p:contentPart>
          </mc:Choice>
          <mc:Fallback xmlns="">
            <p:pic>
              <p:nvPicPr>
                <p:cNvPr id="41" name="Ink 40">
                  <a:extLst>
                    <a:ext uri="{FF2B5EF4-FFF2-40B4-BE49-F238E27FC236}">
                      <a16:creationId xmlns:a16="http://schemas.microsoft.com/office/drawing/2014/main" id="{17D6F79B-52B3-9CC2-B697-8E96FAC9ADCD}"/>
                    </a:ext>
                  </a:extLst>
                </p:cNvPr>
                <p:cNvPicPr/>
                <p:nvPr/>
              </p:nvPicPr>
              <p:blipFill>
                <a:blip r:embed="rId12"/>
                <a:stretch>
                  <a:fillRect/>
                </a:stretch>
              </p:blipFill>
              <p:spPr>
                <a:xfrm>
                  <a:off x="5220328" y="5754479"/>
                  <a:ext cx="202680" cy="494280"/>
                </a:xfrm>
                <a:prstGeom prst="rect">
                  <a:avLst/>
                </a:prstGeom>
              </p:spPr>
            </p:pic>
          </mc:Fallback>
        </mc:AlternateContent>
      </p:grpSp>
      <p:pic>
        <p:nvPicPr>
          <p:cNvPr id="2068" name="Picture 2067">
            <a:extLst>
              <a:ext uri="{FF2B5EF4-FFF2-40B4-BE49-F238E27FC236}">
                <a16:creationId xmlns:a16="http://schemas.microsoft.com/office/drawing/2014/main" id="{C939BBAD-006F-6320-8BF1-736109DDE758}"/>
              </a:ext>
            </a:extLst>
          </p:cNvPr>
          <p:cNvPicPr>
            <a:picLocks noChangeAspect="1"/>
          </p:cNvPicPr>
          <p:nvPr/>
        </p:nvPicPr>
        <p:blipFill>
          <a:blip r:embed="rId13">
            <a:extLst>
              <a:ext uri="{BEBA8EAE-BF5A-486C-A8C5-ECC9F3942E4B}">
                <a14:imgProps xmlns:a14="http://schemas.microsoft.com/office/drawing/2010/main">
                  <a14:imgLayer r:embed="rId14">
                    <a14:imgEffect>
                      <a14:artisticCrisscrossEtching/>
                    </a14:imgEffect>
                  </a14:imgLayer>
                </a14:imgProps>
              </a:ext>
            </a:extLst>
          </a:blip>
          <a:stretch>
            <a:fillRect/>
          </a:stretch>
        </p:blipFill>
        <p:spPr>
          <a:xfrm>
            <a:off x="9085029" y="2532219"/>
            <a:ext cx="3109229" cy="3115326"/>
          </a:xfrm>
          <a:prstGeom prst="rect">
            <a:avLst/>
          </a:prstGeom>
        </p:spPr>
      </p:pic>
      <p:grpSp>
        <p:nvGrpSpPr>
          <p:cNvPr id="2069" name="Group 2068">
            <a:extLst>
              <a:ext uri="{FF2B5EF4-FFF2-40B4-BE49-F238E27FC236}">
                <a16:creationId xmlns:a16="http://schemas.microsoft.com/office/drawing/2014/main" id="{59F9807B-9B67-799D-D847-F2472D1AFA10}"/>
              </a:ext>
            </a:extLst>
          </p:cNvPr>
          <p:cNvGrpSpPr/>
          <p:nvPr/>
        </p:nvGrpSpPr>
        <p:grpSpPr>
          <a:xfrm>
            <a:off x="4641251" y="1487629"/>
            <a:ext cx="392760" cy="307080"/>
            <a:chOff x="767128" y="1807079"/>
            <a:chExt cx="392760" cy="307080"/>
          </a:xfrm>
        </p:grpSpPr>
        <mc:AlternateContent xmlns:mc="http://schemas.openxmlformats.org/markup-compatibility/2006" xmlns:p14="http://schemas.microsoft.com/office/powerpoint/2010/main">
          <mc:Choice Requires="p14">
            <p:contentPart p14:bwMode="auto" r:id="rId15">
              <p14:nvContentPartPr>
                <p14:cNvPr id="2070" name="Ink 2069">
                  <a:extLst>
                    <a:ext uri="{FF2B5EF4-FFF2-40B4-BE49-F238E27FC236}">
                      <a16:creationId xmlns:a16="http://schemas.microsoft.com/office/drawing/2014/main" id="{1B3F6974-A204-A701-D38E-F7B14B0EF9E5}"/>
                    </a:ext>
                  </a:extLst>
                </p14:cNvPr>
                <p14:cNvContentPartPr/>
                <p14:nvPr/>
              </p14:nvContentPartPr>
              <p14:xfrm>
                <a:off x="905728" y="1813559"/>
                <a:ext cx="254160" cy="300600"/>
              </p14:xfrm>
            </p:contentPart>
          </mc:Choice>
          <mc:Fallback xmlns="">
            <p:pic>
              <p:nvPicPr>
                <p:cNvPr id="2070" name="Ink 2069">
                  <a:extLst>
                    <a:ext uri="{FF2B5EF4-FFF2-40B4-BE49-F238E27FC236}">
                      <a16:creationId xmlns:a16="http://schemas.microsoft.com/office/drawing/2014/main" id="{1B3F6974-A204-A701-D38E-F7B14B0EF9E5}"/>
                    </a:ext>
                  </a:extLst>
                </p:cNvPr>
                <p:cNvPicPr/>
                <p:nvPr/>
              </p:nvPicPr>
              <p:blipFill>
                <a:blip r:embed="rId6"/>
                <a:stretch>
                  <a:fillRect/>
                </a:stretch>
              </p:blipFill>
              <p:spPr>
                <a:xfrm>
                  <a:off x="869728" y="1777919"/>
                  <a:ext cx="325800" cy="3722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071" name="Ink 2070">
                  <a:extLst>
                    <a:ext uri="{FF2B5EF4-FFF2-40B4-BE49-F238E27FC236}">
                      <a16:creationId xmlns:a16="http://schemas.microsoft.com/office/drawing/2014/main" id="{B30CEA92-1A1C-F844-186D-62ADD387DD51}"/>
                    </a:ext>
                  </a:extLst>
                </p14:cNvPr>
                <p14:cNvContentPartPr/>
                <p14:nvPr/>
              </p14:nvContentPartPr>
              <p14:xfrm>
                <a:off x="767128" y="1807079"/>
                <a:ext cx="132480" cy="274680"/>
              </p14:xfrm>
            </p:contentPart>
          </mc:Choice>
          <mc:Fallback xmlns="">
            <p:pic>
              <p:nvPicPr>
                <p:cNvPr id="2071" name="Ink 2070">
                  <a:extLst>
                    <a:ext uri="{FF2B5EF4-FFF2-40B4-BE49-F238E27FC236}">
                      <a16:creationId xmlns:a16="http://schemas.microsoft.com/office/drawing/2014/main" id="{B30CEA92-1A1C-F844-186D-62ADD387DD51}"/>
                    </a:ext>
                  </a:extLst>
                </p:cNvPr>
                <p:cNvPicPr/>
                <p:nvPr/>
              </p:nvPicPr>
              <p:blipFill>
                <a:blip r:embed="rId8"/>
                <a:stretch>
                  <a:fillRect/>
                </a:stretch>
              </p:blipFill>
              <p:spPr>
                <a:xfrm>
                  <a:off x="731488" y="1771439"/>
                  <a:ext cx="204120" cy="346320"/>
                </a:xfrm>
                <a:prstGeom prst="rect">
                  <a:avLst/>
                </a:prstGeom>
              </p:spPr>
            </p:pic>
          </mc:Fallback>
        </mc:AlternateContent>
      </p:grpSp>
      <p:grpSp>
        <p:nvGrpSpPr>
          <p:cNvPr id="2072" name="Group 2071">
            <a:extLst>
              <a:ext uri="{FF2B5EF4-FFF2-40B4-BE49-F238E27FC236}">
                <a16:creationId xmlns:a16="http://schemas.microsoft.com/office/drawing/2014/main" id="{0C51717E-30D4-DABF-7ED0-F48FF99B03C7}"/>
              </a:ext>
            </a:extLst>
          </p:cNvPr>
          <p:cNvGrpSpPr/>
          <p:nvPr/>
        </p:nvGrpSpPr>
        <p:grpSpPr>
          <a:xfrm>
            <a:off x="11220884" y="4189686"/>
            <a:ext cx="410400" cy="437400"/>
            <a:chOff x="4976968" y="5775719"/>
            <a:chExt cx="410400" cy="437400"/>
          </a:xfrm>
        </p:grpSpPr>
        <mc:AlternateContent xmlns:mc="http://schemas.openxmlformats.org/markup-compatibility/2006" xmlns:p14="http://schemas.microsoft.com/office/powerpoint/2010/main">
          <mc:Choice Requires="p14">
            <p:contentPart p14:bwMode="auto" r:id="rId17">
              <p14:nvContentPartPr>
                <p14:cNvPr id="2073" name="Ink 2072">
                  <a:extLst>
                    <a:ext uri="{FF2B5EF4-FFF2-40B4-BE49-F238E27FC236}">
                      <a16:creationId xmlns:a16="http://schemas.microsoft.com/office/drawing/2014/main" id="{836F7FAA-D438-97D2-911A-265004E2C0DE}"/>
                    </a:ext>
                  </a:extLst>
                </p14:cNvPr>
                <p14:cNvContentPartPr/>
                <p14:nvPr/>
              </p14:nvContentPartPr>
              <p14:xfrm>
                <a:off x="4976968" y="5775719"/>
                <a:ext cx="155880" cy="266760"/>
              </p14:xfrm>
            </p:contentPart>
          </mc:Choice>
          <mc:Fallback xmlns="">
            <p:pic>
              <p:nvPicPr>
                <p:cNvPr id="2073" name="Ink 2072">
                  <a:extLst>
                    <a:ext uri="{FF2B5EF4-FFF2-40B4-BE49-F238E27FC236}">
                      <a16:creationId xmlns:a16="http://schemas.microsoft.com/office/drawing/2014/main" id="{836F7FAA-D438-97D2-911A-265004E2C0DE}"/>
                    </a:ext>
                  </a:extLst>
                </p:cNvPr>
                <p:cNvPicPr/>
                <p:nvPr/>
              </p:nvPicPr>
              <p:blipFill>
                <a:blip r:embed="rId10"/>
                <a:stretch>
                  <a:fillRect/>
                </a:stretch>
              </p:blipFill>
              <p:spPr>
                <a:xfrm>
                  <a:off x="4940968" y="5739719"/>
                  <a:ext cx="227520" cy="3384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074" name="Ink 2073">
                  <a:extLst>
                    <a:ext uri="{FF2B5EF4-FFF2-40B4-BE49-F238E27FC236}">
                      <a16:creationId xmlns:a16="http://schemas.microsoft.com/office/drawing/2014/main" id="{355B19BA-049C-796E-3F05-ED1FB059EDE8}"/>
                    </a:ext>
                  </a:extLst>
                </p14:cNvPr>
                <p14:cNvContentPartPr/>
                <p14:nvPr/>
              </p14:nvContentPartPr>
              <p14:xfrm>
                <a:off x="5256328" y="5790479"/>
                <a:ext cx="131040" cy="422640"/>
              </p14:xfrm>
            </p:contentPart>
          </mc:Choice>
          <mc:Fallback xmlns="">
            <p:pic>
              <p:nvPicPr>
                <p:cNvPr id="2074" name="Ink 2073">
                  <a:extLst>
                    <a:ext uri="{FF2B5EF4-FFF2-40B4-BE49-F238E27FC236}">
                      <a16:creationId xmlns:a16="http://schemas.microsoft.com/office/drawing/2014/main" id="{355B19BA-049C-796E-3F05-ED1FB059EDE8}"/>
                    </a:ext>
                  </a:extLst>
                </p:cNvPr>
                <p:cNvPicPr/>
                <p:nvPr/>
              </p:nvPicPr>
              <p:blipFill>
                <a:blip r:embed="rId12"/>
                <a:stretch>
                  <a:fillRect/>
                </a:stretch>
              </p:blipFill>
              <p:spPr>
                <a:xfrm>
                  <a:off x="5220328" y="5754479"/>
                  <a:ext cx="202680" cy="494280"/>
                </a:xfrm>
                <a:prstGeom prst="rect">
                  <a:avLst/>
                </a:prstGeom>
              </p:spPr>
            </p:pic>
          </mc:Fallback>
        </mc:AlternateContent>
      </p:grpSp>
      <p:cxnSp>
        <p:nvCxnSpPr>
          <p:cNvPr id="2" name="Straight Connector 1">
            <a:extLst>
              <a:ext uri="{FF2B5EF4-FFF2-40B4-BE49-F238E27FC236}">
                <a16:creationId xmlns:a16="http://schemas.microsoft.com/office/drawing/2014/main" id="{90A0ACDE-56E1-2655-6F54-A40894CEE4AD}"/>
              </a:ext>
            </a:extLst>
          </p:cNvPr>
          <p:cNvCxnSpPr>
            <a:cxnSpLocks/>
          </p:cNvCxnSpPr>
          <p:nvPr/>
        </p:nvCxnSpPr>
        <p:spPr>
          <a:xfrm>
            <a:off x="143838" y="2077273"/>
            <a:ext cx="29513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9D2AB275-641D-8E4A-B66C-204A29ABBCE1}"/>
              </a:ext>
            </a:extLst>
          </p:cNvPr>
          <p:cNvGrpSpPr/>
          <p:nvPr/>
        </p:nvGrpSpPr>
        <p:grpSpPr>
          <a:xfrm>
            <a:off x="419094" y="1855081"/>
            <a:ext cx="392760" cy="307080"/>
            <a:chOff x="767128" y="1807079"/>
            <a:chExt cx="392760" cy="307080"/>
          </a:xfrm>
        </p:grpSpPr>
        <mc:AlternateContent xmlns:mc="http://schemas.openxmlformats.org/markup-compatibility/2006" xmlns:p14="http://schemas.microsoft.com/office/powerpoint/2010/main">
          <mc:Choice Requires="p14">
            <p:contentPart p14:bwMode="auto" r:id="rId19">
              <p14:nvContentPartPr>
                <p14:cNvPr id="37" name="Ink 36">
                  <a:extLst>
                    <a:ext uri="{FF2B5EF4-FFF2-40B4-BE49-F238E27FC236}">
                      <a16:creationId xmlns:a16="http://schemas.microsoft.com/office/drawing/2014/main" id="{60FF8881-21CD-889D-C48D-B984E9B59ABE}"/>
                    </a:ext>
                  </a:extLst>
                </p14:cNvPr>
                <p14:cNvContentPartPr/>
                <p14:nvPr/>
              </p14:nvContentPartPr>
              <p14:xfrm>
                <a:off x="905728" y="1813559"/>
                <a:ext cx="254160" cy="300600"/>
              </p14:xfrm>
            </p:contentPart>
          </mc:Choice>
          <mc:Fallback xmlns="">
            <p:pic>
              <p:nvPicPr>
                <p:cNvPr id="37" name="Ink 36">
                  <a:extLst>
                    <a:ext uri="{FF2B5EF4-FFF2-40B4-BE49-F238E27FC236}">
                      <a16:creationId xmlns:a16="http://schemas.microsoft.com/office/drawing/2014/main" id="{60FF8881-21CD-889D-C48D-B984E9B59ABE}"/>
                    </a:ext>
                  </a:extLst>
                </p:cNvPr>
                <p:cNvPicPr/>
                <p:nvPr/>
              </p:nvPicPr>
              <p:blipFill>
                <a:blip r:embed="rId6"/>
                <a:stretch>
                  <a:fillRect/>
                </a:stretch>
              </p:blipFill>
              <p:spPr>
                <a:xfrm>
                  <a:off x="869728" y="1777919"/>
                  <a:ext cx="325800" cy="3722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8" name="Ink 37">
                  <a:extLst>
                    <a:ext uri="{FF2B5EF4-FFF2-40B4-BE49-F238E27FC236}">
                      <a16:creationId xmlns:a16="http://schemas.microsoft.com/office/drawing/2014/main" id="{4D3F87E1-7071-6237-264D-68341A4E7FDC}"/>
                    </a:ext>
                  </a:extLst>
                </p14:cNvPr>
                <p14:cNvContentPartPr/>
                <p14:nvPr/>
              </p14:nvContentPartPr>
              <p14:xfrm>
                <a:off x="767128" y="1807079"/>
                <a:ext cx="132480" cy="274680"/>
              </p14:xfrm>
            </p:contentPart>
          </mc:Choice>
          <mc:Fallback xmlns="">
            <p:pic>
              <p:nvPicPr>
                <p:cNvPr id="38" name="Ink 37">
                  <a:extLst>
                    <a:ext uri="{FF2B5EF4-FFF2-40B4-BE49-F238E27FC236}">
                      <a16:creationId xmlns:a16="http://schemas.microsoft.com/office/drawing/2014/main" id="{4D3F87E1-7071-6237-264D-68341A4E7FDC}"/>
                    </a:ext>
                  </a:extLst>
                </p:cNvPr>
                <p:cNvPicPr/>
                <p:nvPr/>
              </p:nvPicPr>
              <p:blipFill>
                <a:blip r:embed="rId8"/>
                <a:stretch>
                  <a:fillRect/>
                </a:stretch>
              </p:blipFill>
              <p:spPr>
                <a:xfrm>
                  <a:off x="731488" y="1771439"/>
                  <a:ext cx="204120" cy="346320"/>
                </a:xfrm>
                <a:prstGeom prst="rect">
                  <a:avLst/>
                </a:prstGeom>
              </p:spPr>
            </p:pic>
          </mc:Fallback>
        </mc:AlternateContent>
      </p:grpSp>
    </p:spTree>
    <p:extLst>
      <p:ext uri="{BB962C8B-B14F-4D97-AF65-F5344CB8AC3E}">
        <p14:creationId xmlns:p14="http://schemas.microsoft.com/office/powerpoint/2010/main" val="2084198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55DDBE7-F103-66EF-FBE9-E2ED559BADB9}"/>
              </a:ext>
            </a:extLst>
          </p:cNvPr>
          <p:cNvSpPr/>
          <p:nvPr/>
        </p:nvSpPr>
        <p:spPr>
          <a:xfrm>
            <a:off x="0" y="2961"/>
            <a:ext cx="12202274" cy="6858000"/>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933F537-6899-5E75-B18D-5F934D0A3A5E}"/>
              </a:ext>
            </a:extLst>
          </p:cNvPr>
          <p:cNvSpPr/>
          <p:nvPr/>
        </p:nvSpPr>
        <p:spPr>
          <a:xfrm>
            <a:off x="154112" y="136525"/>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AEB4AC1-881D-708A-F82E-7EA5DA846934}"/>
              </a:ext>
            </a:extLst>
          </p:cNvPr>
          <p:cNvSpPr/>
          <p:nvPr/>
        </p:nvSpPr>
        <p:spPr>
          <a:xfrm>
            <a:off x="10274" y="1041141"/>
            <a:ext cx="750014" cy="979462"/>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3E6618A5-9398-7DDC-5464-93B6CE42421D}"/>
              </a:ext>
            </a:extLst>
          </p:cNvPr>
          <p:cNvCxnSpPr/>
          <p:nvPr/>
        </p:nvCxnSpPr>
        <p:spPr>
          <a:xfrm>
            <a:off x="143838" y="1030425"/>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2AC3858D-DD9A-729A-8CD4-485A72403710}"/>
              </a:ext>
            </a:extLst>
          </p:cNvPr>
          <p:cNvSpPr txBox="1">
            <a:spLocks/>
          </p:cNvSpPr>
          <p:nvPr/>
        </p:nvSpPr>
        <p:spPr>
          <a:xfrm>
            <a:off x="904125" y="357811"/>
            <a:ext cx="8259773" cy="736468"/>
          </a:xfrm>
          <a:prstGeom prst="rect">
            <a:avLst/>
          </a:prstGeom>
          <a:effectLst>
            <a:outerShdw blurRad="50800" dist="38100" dir="8100000" algn="tr" rotWithShape="0">
              <a:prstClr val="black">
                <a:alpha val="2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Times New Roman" panose="02020603050405020304" pitchFamily="18" charset="0"/>
                <a:cs typeface="Times New Roman" panose="02020603050405020304" pitchFamily="18" charset="0"/>
              </a:rPr>
              <a:t>Regional Disparities</a:t>
            </a:r>
          </a:p>
        </p:txBody>
      </p:sp>
      <p:cxnSp>
        <p:nvCxnSpPr>
          <p:cNvPr id="23" name="Straight Connector 22">
            <a:extLst>
              <a:ext uri="{FF2B5EF4-FFF2-40B4-BE49-F238E27FC236}">
                <a16:creationId xmlns:a16="http://schemas.microsoft.com/office/drawing/2014/main" id="{2D9C0EE7-5960-FAEB-45AB-806D29F41CE3}"/>
              </a:ext>
            </a:extLst>
          </p:cNvPr>
          <p:cNvCxnSpPr>
            <a:cxnSpLocks/>
          </p:cNvCxnSpPr>
          <p:nvPr/>
        </p:nvCxnSpPr>
        <p:spPr>
          <a:xfrm>
            <a:off x="154112" y="2020603"/>
            <a:ext cx="290539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Slide Number Placeholder 1">
            <a:extLst>
              <a:ext uri="{FF2B5EF4-FFF2-40B4-BE49-F238E27FC236}">
                <a16:creationId xmlns:a16="http://schemas.microsoft.com/office/drawing/2014/main" id="{694632F0-AFBF-D833-0596-98170EADD6EC}"/>
              </a:ext>
            </a:extLst>
          </p:cNvPr>
          <p:cNvSpPr txBox="1">
            <a:spLocks/>
          </p:cNvSpPr>
          <p:nvPr/>
        </p:nvSpPr>
        <p:spPr>
          <a:xfrm>
            <a:off x="8620874" y="635931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559A87-F00F-48E1-9662-9149CAC209E1}" type="slidenum">
              <a:rPr lang="en-US" smtClean="0"/>
              <a:pPr/>
              <a:t>15</a:t>
            </a:fld>
            <a:endParaRPr lang="en-US"/>
          </a:p>
        </p:txBody>
      </p:sp>
      <p:sp>
        <p:nvSpPr>
          <p:cNvPr id="4" name="Slide Number Placeholder 3">
            <a:extLst>
              <a:ext uri="{FF2B5EF4-FFF2-40B4-BE49-F238E27FC236}">
                <a16:creationId xmlns:a16="http://schemas.microsoft.com/office/drawing/2014/main" id="{3226F2DE-6EB5-0955-59A6-E7E6F3A4B5B4}"/>
              </a:ext>
            </a:extLst>
          </p:cNvPr>
          <p:cNvSpPr>
            <a:spLocks noGrp="1"/>
          </p:cNvSpPr>
          <p:nvPr>
            <p:ph type="sldNum" sz="quarter" idx="12"/>
          </p:nvPr>
        </p:nvSpPr>
        <p:spPr/>
        <p:txBody>
          <a:bodyPr/>
          <a:lstStyle/>
          <a:p>
            <a:fld id="{77559A87-F00F-48E1-9662-9149CAC209E1}" type="slidenum">
              <a:rPr lang="en-US" smtClean="0"/>
              <a:t>15</a:t>
            </a:fld>
            <a:endParaRPr lang="en-US"/>
          </a:p>
        </p:txBody>
      </p:sp>
      <p:grpSp>
        <p:nvGrpSpPr>
          <p:cNvPr id="8" name="Group 7">
            <a:extLst>
              <a:ext uri="{FF2B5EF4-FFF2-40B4-BE49-F238E27FC236}">
                <a16:creationId xmlns:a16="http://schemas.microsoft.com/office/drawing/2014/main" id="{05F6CF96-2F71-61A7-2AD4-BAC184DA7A45}"/>
              </a:ext>
            </a:extLst>
          </p:cNvPr>
          <p:cNvGrpSpPr/>
          <p:nvPr/>
        </p:nvGrpSpPr>
        <p:grpSpPr>
          <a:xfrm>
            <a:off x="8738248" y="1187879"/>
            <a:ext cx="708120" cy="485640"/>
            <a:chOff x="8738248" y="1187879"/>
            <a:chExt cx="708120" cy="485640"/>
          </a:xfrm>
        </p:grpSpPr>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2CEB7B46-1CB9-98C2-EEBC-0648C53B48EA}"/>
                    </a:ext>
                  </a:extLst>
                </p14:cNvPr>
                <p14:cNvContentPartPr/>
                <p14:nvPr/>
              </p14:nvContentPartPr>
              <p14:xfrm>
                <a:off x="8738248" y="1332599"/>
                <a:ext cx="455760" cy="340920"/>
              </p14:xfrm>
            </p:contentPart>
          </mc:Choice>
          <mc:Fallback xmlns="">
            <p:pic>
              <p:nvPicPr>
                <p:cNvPr id="6" name="Ink 5">
                  <a:extLst>
                    <a:ext uri="{FF2B5EF4-FFF2-40B4-BE49-F238E27FC236}">
                      <a16:creationId xmlns:a16="http://schemas.microsoft.com/office/drawing/2014/main" id="{2CEB7B46-1CB9-98C2-EEBC-0648C53B48EA}"/>
                    </a:ext>
                  </a:extLst>
                </p:cNvPr>
                <p:cNvPicPr/>
                <p:nvPr/>
              </p:nvPicPr>
              <p:blipFill>
                <a:blip r:embed="rId4"/>
                <a:stretch>
                  <a:fillRect/>
                </a:stretch>
              </p:blipFill>
              <p:spPr>
                <a:xfrm>
                  <a:off x="8702248" y="1296959"/>
                  <a:ext cx="527400" cy="412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C566023F-25EE-414F-465F-DFE5F19BCBC9}"/>
                    </a:ext>
                  </a:extLst>
                </p14:cNvPr>
                <p14:cNvContentPartPr/>
                <p14:nvPr/>
              </p14:nvContentPartPr>
              <p14:xfrm>
                <a:off x="8948488" y="1187879"/>
                <a:ext cx="497880" cy="392040"/>
              </p14:xfrm>
            </p:contentPart>
          </mc:Choice>
          <mc:Fallback xmlns="">
            <p:pic>
              <p:nvPicPr>
                <p:cNvPr id="7" name="Ink 6">
                  <a:extLst>
                    <a:ext uri="{FF2B5EF4-FFF2-40B4-BE49-F238E27FC236}">
                      <a16:creationId xmlns:a16="http://schemas.microsoft.com/office/drawing/2014/main" id="{C566023F-25EE-414F-465F-DFE5F19BCBC9}"/>
                    </a:ext>
                  </a:extLst>
                </p:cNvPr>
                <p:cNvPicPr/>
                <p:nvPr/>
              </p:nvPicPr>
              <p:blipFill>
                <a:blip r:embed="rId6"/>
                <a:stretch>
                  <a:fillRect/>
                </a:stretch>
              </p:blipFill>
              <p:spPr>
                <a:xfrm>
                  <a:off x="8912848" y="1152239"/>
                  <a:ext cx="569520" cy="463680"/>
                </a:xfrm>
                <a:prstGeom prst="rect">
                  <a:avLst/>
                </a:prstGeom>
              </p:spPr>
            </p:pic>
          </mc:Fallback>
        </mc:AlternateContent>
      </p:grpSp>
      <p:grpSp>
        <p:nvGrpSpPr>
          <p:cNvPr id="11" name="Group 10">
            <a:extLst>
              <a:ext uri="{FF2B5EF4-FFF2-40B4-BE49-F238E27FC236}">
                <a16:creationId xmlns:a16="http://schemas.microsoft.com/office/drawing/2014/main" id="{9EC02CD7-C15E-8653-1F9B-18E791A74307}"/>
              </a:ext>
            </a:extLst>
          </p:cNvPr>
          <p:cNvGrpSpPr/>
          <p:nvPr/>
        </p:nvGrpSpPr>
        <p:grpSpPr>
          <a:xfrm>
            <a:off x="2663148" y="5638782"/>
            <a:ext cx="586195" cy="656387"/>
            <a:chOff x="2561253" y="5506439"/>
            <a:chExt cx="586195" cy="656387"/>
          </a:xfrm>
        </p:grpSpPr>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3D90264B-C8B1-9230-F388-B8F386972AD6}"/>
                    </a:ext>
                  </a:extLst>
                </p14:cNvPr>
                <p14:cNvContentPartPr/>
                <p14:nvPr/>
              </p14:nvContentPartPr>
              <p14:xfrm>
                <a:off x="2823088" y="5506439"/>
                <a:ext cx="324360" cy="386280"/>
              </p14:xfrm>
            </p:contentPart>
          </mc:Choice>
          <mc:Fallback xmlns="">
            <p:pic>
              <p:nvPicPr>
                <p:cNvPr id="9" name="Ink 8">
                  <a:extLst>
                    <a:ext uri="{FF2B5EF4-FFF2-40B4-BE49-F238E27FC236}">
                      <a16:creationId xmlns:a16="http://schemas.microsoft.com/office/drawing/2014/main" id="{3D90264B-C8B1-9230-F388-B8F386972AD6}"/>
                    </a:ext>
                  </a:extLst>
                </p:cNvPr>
                <p:cNvPicPr/>
                <p:nvPr/>
              </p:nvPicPr>
              <p:blipFill>
                <a:blip r:embed="rId8"/>
                <a:stretch>
                  <a:fillRect/>
                </a:stretch>
              </p:blipFill>
              <p:spPr>
                <a:xfrm>
                  <a:off x="2787448" y="5470799"/>
                  <a:ext cx="396000" cy="457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5E13BC5B-76BB-0CC8-AD78-5F567824754C}"/>
                    </a:ext>
                  </a:extLst>
                </p14:cNvPr>
                <p14:cNvContentPartPr/>
                <p14:nvPr/>
              </p14:nvContentPartPr>
              <p14:xfrm>
                <a:off x="2561253" y="5620306"/>
                <a:ext cx="396360" cy="542520"/>
              </p14:xfrm>
            </p:contentPart>
          </mc:Choice>
          <mc:Fallback xmlns="">
            <p:pic>
              <p:nvPicPr>
                <p:cNvPr id="10" name="Ink 9">
                  <a:extLst>
                    <a:ext uri="{FF2B5EF4-FFF2-40B4-BE49-F238E27FC236}">
                      <a16:creationId xmlns:a16="http://schemas.microsoft.com/office/drawing/2014/main" id="{5E13BC5B-76BB-0CC8-AD78-5F567824754C}"/>
                    </a:ext>
                  </a:extLst>
                </p:cNvPr>
                <p:cNvPicPr/>
                <p:nvPr/>
              </p:nvPicPr>
              <p:blipFill>
                <a:blip r:embed="rId10"/>
                <a:stretch>
                  <a:fillRect/>
                </a:stretch>
              </p:blipFill>
              <p:spPr>
                <a:xfrm>
                  <a:off x="2525253" y="5584666"/>
                  <a:ext cx="468000" cy="614160"/>
                </a:xfrm>
                <a:prstGeom prst="rect">
                  <a:avLst/>
                </a:prstGeom>
              </p:spPr>
            </p:pic>
          </mc:Fallback>
        </mc:AlternateContent>
      </p:grpSp>
      <p:sp>
        <p:nvSpPr>
          <p:cNvPr id="20" name="Rectangle: Rounded Corners 19">
            <a:extLst>
              <a:ext uri="{FF2B5EF4-FFF2-40B4-BE49-F238E27FC236}">
                <a16:creationId xmlns:a16="http://schemas.microsoft.com/office/drawing/2014/main" id="{462E515E-4609-53BA-3542-308E233FF511}"/>
              </a:ext>
            </a:extLst>
          </p:cNvPr>
          <p:cNvSpPr/>
          <p:nvPr/>
        </p:nvSpPr>
        <p:spPr>
          <a:xfrm>
            <a:off x="642991" y="2031318"/>
            <a:ext cx="11126912" cy="4615273"/>
          </a:xfrm>
          <a:prstGeom prst="roundRect">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574E5377-0D49-FC04-BFCF-BFF867412609}"/>
              </a:ext>
            </a:extLst>
          </p:cNvPr>
          <p:cNvSpPr txBox="1"/>
          <p:nvPr/>
        </p:nvSpPr>
        <p:spPr>
          <a:xfrm>
            <a:off x="708061" y="2245778"/>
            <a:ext cx="11126911" cy="4401205"/>
          </a:xfrm>
          <a:prstGeom prst="rect">
            <a:avLst/>
          </a:prstGeom>
          <a:noFill/>
        </p:spPr>
        <p:txBody>
          <a:bodyPr wrap="square">
            <a:spAutoFit/>
          </a:bodyPr>
          <a:lstStyle/>
          <a:p>
            <a:pPr marL="285750" indent="-285750">
              <a:buFont typeface="Arial" panose="020B0604020202020204" pitchFamily="34" charset="0"/>
              <a:buChar char="•"/>
            </a:pPr>
            <a:r>
              <a:rPr lang="en-US" sz="2800" dirty="0"/>
              <a:t>In Jordan and Lebanon, the situation is complicated by the presence of a large refugee population. </a:t>
            </a:r>
          </a:p>
          <a:p>
            <a:endParaRPr lang="en-US" sz="2800" dirty="0"/>
          </a:p>
          <a:p>
            <a:pPr marL="285750" indent="-285750">
              <a:buFont typeface="Arial" panose="020B0604020202020204" pitchFamily="34" charset="0"/>
              <a:buChar char="•"/>
            </a:pPr>
            <a:r>
              <a:rPr lang="en-US" sz="2800" dirty="0"/>
              <a:t>ECD programs, often fail to meet the needs of refugee children due to overcrowded classrooms and underfunded public initiatives. </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The inequitable distribution of resources between host communities and refugee settlements highlights a critical issue in the region, where policy implementation struggles to meet the demands of the most vulnerable populations. </a:t>
            </a:r>
          </a:p>
        </p:txBody>
      </p:sp>
    </p:spTree>
    <p:extLst>
      <p:ext uri="{BB962C8B-B14F-4D97-AF65-F5344CB8AC3E}">
        <p14:creationId xmlns:p14="http://schemas.microsoft.com/office/powerpoint/2010/main" val="2677826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F3CE60-5F57-4E70-E597-302CA0524823}"/>
              </a:ext>
            </a:extLst>
          </p:cNvPr>
          <p:cNvSpPr/>
          <p:nvPr/>
        </p:nvSpPr>
        <p:spPr>
          <a:xfrm>
            <a:off x="-10274" y="0"/>
            <a:ext cx="12202274" cy="6858000"/>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A21715E-0124-CA6D-7EF4-236DEE335063}"/>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DF87EC5-52E1-156D-CBBD-742D7F20066A}"/>
              </a:ext>
            </a:extLst>
          </p:cNvPr>
          <p:cNvSpPr/>
          <p:nvPr/>
        </p:nvSpPr>
        <p:spPr>
          <a:xfrm>
            <a:off x="0" y="1038179"/>
            <a:ext cx="750014" cy="784409"/>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E6A7382-7DA1-C44E-79CD-E8E9D81B791B}"/>
              </a:ext>
            </a:extLst>
          </p:cNvPr>
          <p:cNvCxnSpPr/>
          <p:nvPr/>
        </p:nvCxnSpPr>
        <p:spPr>
          <a:xfrm>
            <a:off x="133564" y="1027464"/>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C4A2078D-0C90-CD93-1383-F67EF2EE5DA8}"/>
              </a:ext>
            </a:extLst>
          </p:cNvPr>
          <p:cNvSpPr txBox="1">
            <a:spLocks/>
          </p:cNvSpPr>
          <p:nvPr/>
        </p:nvSpPr>
        <p:spPr>
          <a:xfrm>
            <a:off x="893851" y="354851"/>
            <a:ext cx="8259773" cy="672614"/>
          </a:xfrm>
          <a:prstGeom prst="rect">
            <a:avLst/>
          </a:prstGeom>
          <a:effectLst>
            <a:outerShdw blurRad="50800" dist="38100" dir="8100000" algn="tr" rotWithShape="0">
              <a:prstClr val="black">
                <a:alpha val="2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Times New Roman" panose="02020603050405020304" pitchFamily="18" charset="0"/>
                <a:cs typeface="Times New Roman" panose="02020603050405020304" pitchFamily="18" charset="0"/>
              </a:rPr>
              <a:t>Lack of Unified Standards:</a:t>
            </a:r>
          </a:p>
        </p:txBody>
      </p:sp>
      <p:sp>
        <p:nvSpPr>
          <p:cNvPr id="19" name="TextBox 18">
            <a:extLst>
              <a:ext uri="{FF2B5EF4-FFF2-40B4-BE49-F238E27FC236}">
                <a16:creationId xmlns:a16="http://schemas.microsoft.com/office/drawing/2014/main" id="{7AD8524E-8A42-7717-0F16-72ADF8179161}"/>
              </a:ext>
            </a:extLst>
          </p:cNvPr>
          <p:cNvSpPr txBox="1"/>
          <p:nvPr/>
        </p:nvSpPr>
        <p:spPr>
          <a:xfrm>
            <a:off x="7349089" y="1132916"/>
            <a:ext cx="4477528" cy="5021055"/>
          </a:xfrm>
          <a:prstGeom prst="rect">
            <a:avLst/>
          </a:prstGeom>
          <a:noFill/>
        </p:spPr>
        <p:txBody>
          <a:bodyPr wrap="square" rtlCol="0">
            <a:spAutoFit/>
          </a:bodyPr>
          <a:lstStyle/>
          <a:p>
            <a:pPr>
              <a:lnSpc>
                <a:spcPct val="150000"/>
              </a:lnSpc>
            </a:pPr>
            <a:r>
              <a:rPr lang="en-US" sz="2400" b="1" dirty="0"/>
              <a:t>Data stresses the absence of standardized policies and guidelines across Arab countries to ensure the consistent development of ECD programs. This results in fragmented efforts and varying levels of service quality from one country to another ​(ESCWA, 2016). </a:t>
            </a:r>
          </a:p>
        </p:txBody>
      </p:sp>
      <p:pic>
        <p:nvPicPr>
          <p:cNvPr id="2050" name="Picture 2" descr="Global Islander: Arab World for Dummies">
            <a:extLst>
              <a:ext uri="{FF2B5EF4-FFF2-40B4-BE49-F238E27FC236}">
                <a16:creationId xmlns:a16="http://schemas.microsoft.com/office/drawing/2014/main" id="{60A385D5-57E5-994D-E44D-E7AD9CCC1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24" y="2404544"/>
            <a:ext cx="6575850" cy="3583879"/>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Connector 1">
            <a:extLst>
              <a:ext uri="{FF2B5EF4-FFF2-40B4-BE49-F238E27FC236}">
                <a16:creationId xmlns:a16="http://schemas.microsoft.com/office/drawing/2014/main" id="{68F61385-33F9-7CA7-FCA3-3ADF8DBBD4EA}"/>
              </a:ext>
            </a:extLst>
          </p:cNvPr>
          <p:cNvCxnSpPr>
            <a:cxnSpLocks/>
          </p:cNvCxnSpPr>
          <p:nvPr/>
        </p:nvCxnSpPr>
        <p:spPr>
          <a:xfrm>
            <a:off x="130139" y="1841415"/>
            <a:ext cx="6820718" cy="188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59197604-1B53-378D-63B9-918D822908C9}"/>
              </a:ext>
            </a:extLst>
          </p:cNvPr>
          <p:cNvSpPr>
            <a:spLocks noGrp="1"/>
          </p:cNvSpPr>
          <p:nvPr>
            <p:ph type="sldNum" sz="quarter" idx="12"/>
          </p:nvPr>
        </p:nvSpPr>
        <p:spPr/>
        <p:txBody>
          <a:bodyPr/>
          <a:lstStyle/>
          <a:p>
            <a:fld id="{77559A87-F00F-48E1-9662-9149CAC209E1}" type="slidenum">
              <a:rPr lang="en-US" smtClean="0"/>
              <a:t>16</a:t>
            </a:fld>
            <a:endParaRPr lang="en-US"/>
          </a:p>
        </p:txBody>
      </p:sp>
    </p:spTree>
    <p:extLst>
      <p:ext uri="{BB962C8B-B14F-4D97-AF65-F5344CB8AC3E}">
        <p14:creationId xmlns:p14="http://schemas.microsoft.com/office/powerpoint/2010/main" val="3962975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F5F5CA-7B6D-4299-2EB4-34BD26BF4F73}"/>
              </a:ext>
            </a:extLst>
          </p:cNvPr>
          <p:cNvSpPr/>
          <p:nvPr/>
        </p:nvSpPr>
        <p:spPr>
          <a:xfrm>
            <a:off x="-3" y="-7705"/>
            <a:ext cx="1969217" cy="6858000"/>
          </a:xfrm>
          <a:prstGeom prst="rect">
            <a:avLst/>
          </a:prstGeom>
          <a:solidFill>
            <a:srgbClr val="FCF0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FD743A0-D2F4-DC99-FD73-462798140032}"/>
              </a:ext>
            </a:extLst>
          </p:cNvPr>
          <p:cNvSpPr/>
          <p:nvPr/>
        </p:nvSpPr>
        <p:spPr>
          <a:xfrm>
            <a:off x="10222783" y="0"/>
            <a:ext cx="1969218" cy="6858000"/>
          </a:xfrm>
          <a:prstGeom prst="rect">
            <a:avLst/>
          </a:prstGeom>
          <a:solidFill>
            <a:srgbClr val="FCF0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ABF9328-089B-1F3C-2B39-38327B1A8BB6}"/>
              </a:ext>
            </a:extLst>
          </p:cNvPr>
          <p:cNvSpPr/>
          <p:nvPr/>
        </p:nvSpPr>
        <p:spPr>
          <a:xfrm>
            <a:off x="1763730" y="-7705"/>
            <a:ext cx="8664539" cy="1348482"/>
          </a:xfrm>
          <a:prstGeom prst="rect">
            <a:avLst/>
          </a:prstGeom>
          <a:solidFill>
            <a:srgbClr val="FCF0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F458B9D-D032-D81F-3781-F7C5E4ECDDFC}"/>
              </a:ext>
            </a:extLst>
          </p:cNvPr>
          <p:cNvSpPr/>
          <p:nvPr/>
        </p:nvSpPr>
        <p:spPr>
          <a:xfrm>
            <a:off x="1763729" y="5517223"/>
            <a:ext cx="8664539" cy="1333072"/>
          </a:xfrm>
          <a:prstGeom prst="rect">
            <a:avLst/>
          </a:prstGeom>
          <a:solidFill>
            <a:srgbClr val="FCF0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15CAF86-A565-946D-0673-B1251EB30934}"/>
              </a:ext>
            </a:extLst>
          </p:cNvPr>
          <p:cNvSpPr/>
          <p:nvPr/>
        </p:nvSpPr>
        <p:spPr>
          <a:xfrm>
            <a:off x="1763731" y="1114746"/>
            <a:ext cx="8664539" cy="4628509"/>
          </a:xfrm>
          <a:prstGeom prst="rect">
            <a:avLst/>
          </a:prstGeom>
          <a:noFill/>
          <a:ln w="38100">
            <a:solidFill>
              <a:srgbClr val="F4B6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BBD2361-EC6C-678B-8882-BD5A6CB71F57}"/>
              </a:ext>
            </a:extLst>
          </p:cNvPr>
          <p:cNvSpPr>
            <a:spLocks noGrp="1"/>
          </p:cNvSpPr>
          <p:nvPr>
            <p:ph type="title"/>
          </p:nvPr>
        </p:nvSpPr>
        <p:spPr>
          <a:xfrm>
            <a:off x="3069771" y="2762964"/>
            <a:ext cx="5745316" cy="1332072"/>
          </a:xfrm>
          <a:effectLst>
            <a:outerShdw blurRad="50800" dist="38100" dir="8100000" algn="tr" rotWithShape="0">
              <a:prstClr val="black">
                <a:alpha val="20000"/>
              </a:prstClr>
            </a:outerShdw>
          </a:effectLst>
        </p:spPr>
        <p:txBody>
          <a:bodyPr>
            <a:noAutofit/>
          </a:bodyPr>
          <a:lstStyle/>
          <a:p>
            <a:pPr algn="ctr"/>
            <a:r>
              <a:rPr lang="en-US" sz="5400" b="1" dirty="0">
                <a:latin typeface="Times New Roman" panose="02020603050405020304" pitchFamily="18" charset="0"/>
                <a:cs typeface="Times New Roman" panose="02020603050405020304" pitchFamily="18" charset="0"/>
              </a:rPr>
              <a:t>Research &amp; Policy</a:t>
            </a:r>
          </a:p>
        </p:txBody>
      </p:sp>
      <p:pic>
        <p:nvPicPr>
          <p:cNvPr id="2050" name="Picture 2" descr="Watercolor Magnifying Stock Illustrations – 486 Watercolor Magnifying Stock  Illustrations, Vectors &amp; Clipart - Dreamstime">
            <a:extLst>
              <a:ext uri="{FF2B5EF4-FFF2-40B4-BE49-F238E27FC236}">
                <a16:creationId xmlns:a16="http://schemas.microsoft.com/office/drawing/2014/main" id="{DF7A60CE-AAE5-E525-D6B8-73CEDD6C3A1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556" b="90889" l="10000" r="90000">
                        <a14:foregroundMark x1="39844" y1="8556" x2="51875" y2="10778"/>
                        <a14:foregroundMark x1="51875" y1="10778" x2="51875" y2="10889"/>
                        <a14:foregroundMark x1="69375" y1="90889" x2="70156" y2="86333"/>
                      </a14:backgroundRemoval>
                    </a14:imgEffect>
                  </a14:imgLayer>
                </a14:imgProps>
              </a:ext>
              <a:ext uri="{28A0092B-C50C-407E-A947-70E740481C1C}">
                <a14:useLocalDpi xmlns:a14="http://schemas.microsoft.com/office/drawing/2010/main" val="0"/>
              </a:ext>
            </a:extLst>
          </a:blip>
          <a:srcRect/>
          <a:stretch>
            <a:fillRect/>
          </a:stretch>
        </p:blipFill>
        <p:spPr bwMode="auto">
          <a:xfrm rot="21325439">
            <a:off x="9715723" y="3809678"/>
            <a:ext cx="2116934" cy="297693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E67A2ADD-746A-157A-E8AD-0A8B9C5A9CFC}"/>
              </a:ext>
            </a:extLst>
          </p:cNvPr>
          <p:cNvSpPr>
            <a:spLocks noGrp="1"/>
          </p:cNvSpPr>
          <p:nvPr>
            <p:ph type="sldNum" sz="quarter" idx="12"/>
          </p:nvPr>
        </p:nvSpPr>
        <p:spPr/>
        <p:txBody>
          <a:bodyPr/>
          <a:lstStyle/>
          <a:p>
            <a:fld id="{77559A87-F00F-48E1-9662-9149CAC209E1}" type="slidenum">
              <a:rPr lang="en-US" smtClean="0"/>
              <a:t>17</a:t>
            </a:fld>
            <a:endParaRPr lang="en-US"/>
          </a:p>
        </p:txBody>
      </p:sp>
    </p:spTree>
    <p:extLst>
      <p:ext uri="{BB962C8B-B14F-4D97-AF65-F5344CB8AC3E}">
        <p14:creationId xmlns:p14="http://schemas.microsoft.com/office/powerpoint/2010/main" val="669932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BE43D97-CDFE-B2C5-88BD-CF54FB710FAB}"/>
              </a:ext>
            </a:extLst>
          </p:cNvPr>
          <p:cNvSpPr/>
          <p:nvPr/>
        </p:nvSpPr>
        <p:spPr>
          <a:xfrm>
            <a:off x="0" y="0"/>
            <a:ext cx="12192000" cy="6858000"/>
          </a:xfrm>
          <a:prstGeom prst="rect">
            <a:avLst/>
          </a:prstGeom>
          <a:solidFill>
            <a:srgbClr val="FFF5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6" name="Title 1">
            <a:extLst>
              <a:ext uri="{FF2B5EF4-FFF2-40B4-BE49-F238E27FC236}">
                <a16:creationId xmlns:a16="http://schemas.microsoft.com/office/drawing/2014/main" id="{B211F7B9-2C88-69AA-19F4-91211912D6C6}"/>
              </a:ext>
            </a:extLst>
          </p:cNvPr>
          <p:cNvSpPr txBox="1">
            <a:spLocks/>
          </p:cNvSpPr>
          <p:nvPr/>
        </p:nvSpPr>
        <p:spPr>
          <a:xfrm>
            <a:off x="475211" y="-61555"/>
            <a:ext cx="9935110" cy="1332072"/>
          </a:xfrm>
          <a:prstGeom prst="rect">
            <a:avLst/>
          </a:prstGeom>
          <a:effectLst>
            <a:outerShdw blurRad="50800" dist="38100" dir="8100000" algn="tr" rotWithShape="0">
              <a:prstClr val="black">
                <a:alpha val="2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Times New Roman" panose="02020603050405020304" pitchFamily="18" charset="0"/>
                <a:cs typeface="Times New Roman" panose="02020603050405020304" pitchFamily="18" charset="0"/>
              </a:rPr>
              <a:t>Policy Initiatives and Research Developments</a:t>
            </a:r>
          </a:p>
        </p:txBody>
      </p:sp>
      <p:sp>
        <p:nvSpPr>
          <p:cNvPr id="10" name="TextBox 9">
            <a:extLst>
              <a:ext uri="{FF2B5EF4-FFF2-40B4-BE49-F238E27FC236}">
                <a16:creationId xmlns:a16="http://schemas.microsoft.com/office/drawing/2014/main" id="{69B0BE29-C7DC-BE15-881C-CD31FB025196}"/>
              </a:ext>
            </a:extLst>
          </p:cNvPr>
          <p:cNvSpPr txBox="1"/>
          <p:nvPr/>
        </p:nvSpPr>
        <p:spPr>
          <a:xfrm>
            <a:off x="7716399" y="2649662"/>
            <a:ext cx="4271185" cy="3785652"/>
          </a:xfrm>
          <a:prstGeom prst="rect">
            <a:avLst/>
          </a:prstGeom>
          <a:noFill/>
        </p:spPr>
        <p:txBody>
          <a:bodyPr wrap="square">
            <a:spAutoFit/>
          </a:bodyPr>
          <a:lstStyle/>
          <a:p>
            <a:pPr marL="457200" marR="0" lvl="1" indent="0" algn="l"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chemeClr val="tx1"/>
                </a:solidFill>
                <a:effectLst/>
              </a:rPr>
              <a:t>      In Lebanon:</a:t>
            </a:r>
          </a:p>
          <a:p>
            <a:pPr marL="800100" marR="0" lvl="1" indent="-342900" algn="l" defTabSz="914400" rtl="0" eaLnBrk="0" fontAlgn="base" latinLnBrk="0" hangingPunct="0">
              <a:lnSpc>
                <a:spcPct val="100000"/>
              </a:lnSpc>
              <a:spcBef>
                <a:spcPct val="0"/>
              </a:spcBef>
              <a:spcAft>
                <a:spcPct val="0"/>
              </a:spcAft>
              <a:buClrTx/>
              <a:buSzTx/>
              <a:buFontTx/>
              <a:buChar char="-"/>
              <a:tabLst/>
            </a:pPr>
            <a:r>
              <a:rPr lang="en-US" altLang="en-US" sz="2400" dirty="0"/>
              <a:t>Acknowledge the importance of ECE.</a:t>
            </a:r>
          </a:p>
          <a:p>
            <a:pPr marL="800100" marR="0" lvl="1" indent="-342900" algn="l" defTabSz="914400" rtl="0" eaLnBrk="0" fontAlgn="base" latinLnBrk="0" hangingPunct="0">
              <a:lnSpc>
                <a:spcPct val="100000"/>
              </a:lnSpc>
              <a:spcBef>
                <a:spcPct val="0"/>
              </a:spcBef>
              <a:spcAft>
                <a:spcPct val="0"/>
              </a:spcAft>
              <a:buClrTx/>
              <a:buSzTx/>
              <a:buFontTx/>
              <a:buChar char="-"/>
              <a:tabLst/>
            </a:pPr>
            <a:r>
              <a:rPr lang="en-US" altLang="en-US" sz="2400" dirty="0"/>
              <a:t>P</a:t>
            </a:r>
            <a:r>
              <a:rPr kumimoji="0" lang="en-US" altLang="en-US" sz="2400" b="0" i="0" u="none" strike="noStrike" cap="none" normalizeH="0" baseline="0" dirty="0">
                <a:ln>
                  <a:noFill/>
                </a:ln>
                <a:solidFill>
                  <a:schemeClr val="tx1"/>
                </a:solidFill>
                <a:effectLst/>
              </a:rPr>
              <a:t>riorities for expanding ECE enrolment, particularly among vulnerable groups</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1" i="0" u="none" strike="noStrike" cap="none" normalizeH="0" baseline="0" dirty="0">
                <a:ln>
                  <a:noFill/>
                </a:ln>
                <a:solidFill>
                  <a:schemeClr val="tx1"/>
                </a:solidFill>
                <a:effectLst/>
              </a:rPr>
              <a:t>Gaps</a:t>
            </a:r>
            <a:r>
              <a:rPr kumimoji="0" lang="en-US" altLang="en-US" sz="2400" b="0" i="0" u="none" strike="noStrike" cap="none" normalizeH="0" baseline="0" dirty="0">
                <a:ln>
                  <a:noFill/>
                </a:ln>
                <a:solidFill>
                  <a:schemeClr val="tx1"/>
                </a:solidFill>
                <a:effectLst/>
              </a:rPr>
              <a:t> due to economic </a:t>
            </a:r>
            <a:r>
              <a:rPr lang="en-US" altLang="en-US" sz="2400" dirty="0"/>
              <a:t>     </a:t>
            </a:r>
          </a:p>
          <a:p>
            <a:pPr marR="0" lvl="1" algn="l" defTabSz="914400" rtl="0" eaLnBrk="0" fontAlgn="base" latinLnBrk="0" hangingPunct="0">
              <a:lnSpc>
                <a:spcPct val="100000"/>
              </a:lnSpc>
              <a:spcBef>
                <a:spcPct val="0"/>
              </a:spcBef>
              <a:spcAft>
                <a:spcPct val="0"/>
              </a:spcAft>
              <a:buClrTx/>
              <a:buSzTx/>
              <a:tabLst/>
            </a:pPr>
            <a:r>
              <a:rPr kumimoji="0" lang="en-US" altLang="en-US" sz="2400" b="0" i="0" u="none" strike="noStrike" cap="none" normalizeH="0" baseline="0" dirty="0">
                <a:ln>
                  <a:noFill/>
                </a:ln>
                <a:solidFill>
                  <a:schemeClr val="tx1"/>
                </a:solidFill>
                <a:effectLst/>
              </a:rPr>
              <a:t>      instability and ongoing 	crises (MEHE, 2021).</a:t>
            </a:r>
          </a:p>
        </p:txBody>
      </p:sp>
      <p:sp>
        <p:nvSpPr>
          <p:cNvPr id="12" name="Rectangle 11">
            <a:extLst>
              <a:ext uri="{FF2B5EF4-FFF2-40B4-BE49-F238E27FC236}">
                <a16:creationId xmlns:a16="http://schemas.microsoft.com/office/drawing/2014/main" id="{6E258D3E-3B45-071A-903B-F25BE1DF6ECA}"/>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F8B73FC-9F72-3E7C-2DE0-13571B39A68F}"/>
              </a:ext>
            </a:extLst>
          </p:cNvPr>
          <p:cNvSpPr/>
          <p:nvPr/>
        </p:nvSpPr>
        <p:spPr>
          <a:xfrm>
            <a:off x="99771" y="611370"/>
            <a:ext cx="148108" cy="933645"/>
          </a:xfrm>
          <a:prstGeom prst="rect">
            <a:avLst/>
          </a:prstGeom>
          <a:solidFill>
            <a:srgbClr val="FFF5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14" name="Straight Connector 13">
            <a:extLst>
              <a:ext uri="{FF2B5EF4-FFF2-40B4-BE49-F238E27FC236}">
                <a16:creationId xmlns:a16="http://schemas.microsoft.com/office/drawing/2014/main" id="{82B40F19-6314-FC6D-A84A-BD7949666B05}"/>
              </a:ext>
            </a:extLst>
          </p:cNvPr>
          <p:cNvCxnSpPr>
            <a:cxnSpLocks/>
          </p:cNvCxnSpPr>
          <p:nvPr/>
        </p:nvCxnSpPr>
        <p:spPr>
          <a:xfrm>
            <a:off x="143838" y="597599"/>
            <a:ext cx="3313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12F607-7C4D-4AF4-D679-C8E70C88129F}"/>
              </a:ext>
            </a:extLst>
          </p:cNvPr>
          <p:cNvCxnSpPr>
            <a:cxnSpLocks/>
          </p:cNvCxnSpPr>
          <p:nvPr/>
        </p:nvCxnSpPr>
        <p:spPr>
          <a:xfrm>
            <a:off x="132821" y="1555622"/>
            <a:ext cx="3313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E73B21B-67E5-0B8E-8329-BEF2AD6355D7}"/>
              </a:ext>
            </a:extLst>
          </p:cNvPr>
          <p:cNvSpPr/>
          <p:nvPr/>
        </p:nvSpPr>
        <p:spPr>
          <a:xfrm>
            <a:off x="0" y="4409298"/>
            <a:ext cx="750014" cy="2443564"/>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0B7977F6-7F72-B661-86B8-3349FD019612}"/>
              </a:ext>
            </a:extLst>
          </p:cNvPr>
          <p:cNvCxnSpPr>
            <a:cxnSpLocks/>
          </p:cNvCxnSpPr>
          <p:nvPr/>
        </p:nvCxnSpPr>
        <p:spPr>
          <a:xfrm>
            <a:off x="143839" y="4398690"/>
            <a:ext cx="3313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7393B26-139B-6656-B978-E34D3D0EC915}"/>
              </a:ext>
            </a:extLst>
          </p:cNvPr>
          <p:cNvSpPr/>
          <p:nvPr/>
        </p:nvSpPr>
        <p:spPr>
          <a:xfrm>
            <a:off x="676620" y="6485662"/>
            <a:ext cx="7277556" cy="295192"/>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171274B4-A914-4784-7BF5-4B4D7577CD15}"/>
              </a:ext>
            </a:extLst>
          </p:cNvPr>
          <p:cNvCxnSpPr>
            <a:cxnSpLocks/>
          </p:cNvCxnSpPr>
          <p:nvPr/>
        </p:nvCxnSpPr>
        <p:spPr>
          <a:xfrm>
            <a:off x="7954177" y="2864386"/>
            <a:ext cx="0" cy="38549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30" name="Picture 6" descr="Services">
            <a:extLst>
              <a:ext uri="{FF2B5EF4-FFF2-40B4-BE49-F238E27FC236}">
                <a16:creationId xmlns:a16="http://schemas.microsoft.com/office/drawing/2014/main" id="{0B8947BF-8FEE-2161-6ADA-1FF8922803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5773" y="526959"/>
            <a:ext cx="2005387" cy="1548672"/>
          </a:xfrm>
          <a:prstGeom prst="rect">
            <a:avLst/>
          </a:prstGeom>
          <a:noFill/>
          <a:effectLst>
            <a:outerShdw blurRad="508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13100866-C371-FCA6-AA5A-E3769E8F4F42}"/>
              </a:ext>
            </a:extLst>
          </p:cNvPr>
          <p:cNvSpPr>
            <a:spLocks noGrp="1" noChangeArrowheads="1"/>
          </p:cNvSpPr>
          <p:nvPr>
            <p:ph idx="1"/>
          </p:nvPr>
        </p:nvSpPr>
        <p:spPr bwMode="auto">
          <a:xfrm>
            <a:off x="114731" y="1396013"/>
            <a:ext cx="7685747" cy="25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1" indent="0" algn="l" defTabSz="914400" rtl="0" eaLnBrk="0" fontAlgn="base" latinLnBrk="0" hangingPunct="0">
              <a:lnSpc>
                <a:spcPct val="100000"/>
              </a:lnSpc>
              <a:spcBef>
                <a:spcPct val="0"/>
              </a:spcBef>
              <a:spcAft>
                <a:spcPct val="0"/>
              </a:spcAft>
              <a:buClrTx/>
              <a:buSzTx/>
              <a:buNone/>
              <a:tabLst/>
            </a:pPr>
            <a:r>
              <a:rPr kumimoji="0" lang="en-US" altLang="en-US" sz="2600" b="1" i="0" u="none" strike="noStrike" cap="none" normalizeH="0" baseline="0" dirty="0">
                <a:ln>
                  <a:noFill/>
                </a:ln>
                <a:solidFill>
                  <a:schemeClr val="tx1"/>
                </a:solidFill>
                <a:effectLst/>
              </a:rPr>
              <a:t>In Saudi Arabia:</a:t>
            </a:r>
            <a:br>
              <a:rPr kumimoji="0" lang="en-US" altLang="en-US" sz="2200" b="0" i="0" u="none" strike="noStrike" cap="none" normalizeH="0" baseline="0" dirty="0">
                <a:ln>
                  <a:noFill/>
                </a:ln>
                <a:solidFill>
                  <a:schemeClr val="tx1"/>
                </a:solidFill>
                <a:effectLst/>
              </a:rPr>
            </a:br>
            <a:r>
              <a:rPr lang="en-US" altLang="en-US" sz="2200" dirty="0"/>
              <a:t>-   I</a:t>
            </a:r>
            <a:r>
              <a:rPr kumimoji="0" lang="en-US" altLang="en-US" sz="2200" b="0" i="0" u="none" strike="noStrike" cap="none" normalizeH="0" baseline="0" dirty="0">
                <a:ln>
                  <a:noFill/>
                </a:ln>
                <a:solidFill>
                  <a:schemeClr val="tx1"/>
                </a:solidFill>
                <a:effectLst/>
              </a:rPr>
              <a:t>nvestment to improve ECE</a:t>
            </a:r>
            <a:r>
              <a:rPr lang="en-US" altLang="en-US" sz="2200" dirty="0"/>
              <a:t> in their 2030 </a:t>
            </a:r>
            <a:r>
              <a:rPr kumimoji="0" lang="en-US" altLang="en-US" sz="2200" b="0" i="1" u="none" strike="noStrike" cap="none" normalizeH="0" baseline="0" dirty="0">
                <a:ln>
                  <a:noFill/>
                </a:ln>
                <a:solidFill>
                  <a:schemeClr val="tx1"/>
                </a:solidFill>
                <a:effectLst/>
              </a:rPr>
              <a:t>Vision.</a:t>
            </a:r>
            <a:endParaRPr lang="en-US" altLang="en-US" sz="2200" dirty="0"/>
          </a:p>
          <a:p>
            <a:pPr marR="0" lvl="1" algn="l" defTabSz="914400" rtl="0" eaLnBrk="0" fontAlgn="base" latinLnBrk="0" hangingPunct="0">
              <a:lnSpc>
                <a:spcPct val="100000"/>
              </a:lnSpc>
              <a:spcBef>
                <a:spcPct val="0"/>
              </a:spcBef>
              <a:spcAft>
                <a:spcPct val="0"/>
              </a:spcAft>
              <a:buClrTx/>
              <a:buSzTx/>
              <a:buFontTx/>
              <a:buChar char="-"/>
              <a:tabLst/>
            </a:pPr>
            <a:r>
              <a:rPr lang="en-US" altLang="en-US" sz="2200" dirty="0"/>
              <a:t>F</a:t>
            </a:r>
            <a:r>
              <a:rPr kumimoji="0" lang="en-US" altLang="en-US" sz="2200" b="0" i="0" u="none" strike="noStrike" cap="none" normalizeH="0" baseline="0" dirty="0">
                <a:ln>
                  <a:noFill/>
                </a:ln>
                <a:solidFill>
                  <a:schemeClr val="tx1"/>
                </a:solidFill>
                <a:effectLst/>
              </a:rPr>
              <a:t>ocus on increasing access to ECE for disadvantaged areas.</a:t>
            </a:r>
          </a:p>
          <a:p>
            <a:pPr marR="0" lvl="1" algn="l" defTabSz="914400" rtl="0" eaLnBrk="0" fontAlgn="base" latinLnBrk="0" hangingPunct="0">
              <a:lnSpc>
                <a:spcPct val="100000"/>
              </a:lnSpc>
              <a:spcBef>
                <a:spcPct val="0"/>
              </a:spcBef>
              <a:spcAft>
                <a:spcPct val="0"/>
              </a:spcAft>
              <a:buClrTx/>
              <a:buSzTx/>
              <a:buFontTx/>
              <a:buChar char="-"/>
              <a:tabLst/>
            </a:pPr>
            <a:r>
              <a:rPr kumimoji="0" lang="en-US" altLang="en-US" sz="2200" b="0" i="0" u="none" strike="noStrike" cap="none" normalizeH="0" baseline="0" dirty="0">
                <a:ln>
                  <a:noFill/>
                </a:ln>
                <a:solidFill>
                  <a:schemeClr val="tx1"/>
                </a:solidFill>
                <a:effectLst/>
              </a:rPr>
              <a:t>Focus on improving teacher training and quality assurance.</a:t>
            </a:r>
          </a:p>
          <a:p>
            <a:pPr marR="0" lvl="1" algn="l" defTabSz="914400" rtl="0" eaLnBrk="0" fontAlgn="base" latinLnBrk="0" hangingPunct="0">
              <a:lnSpc>
                <a:spcPct val="100000"/>
              </a:lnSpc>
              <a:spcBef>
                <a:spcPct val="0"/>
              </a:spcBef>
              <a:spcAft>
                <a:spcPct val="0"/>
              </a:spcAft>
              <a:buClrTx/>
              <a:buSzTx/>
              <a:tabLst/>
            </a:pPr>
            <a:r>
              <a:rPr kumimoji="0" lang="en-US" altLang="en-US" sz="2200" b="1" i="0" u="none" strike="noStrike" cap="none" normalizeH="0" baseline="0" dirty="0">
                <a:ln>
                  <a:noFill/>
                </a:ln>
                <a:solidFill>
                  <a:schemeClr val="tx1"/>
                </a:solidFill>
                <a:effectLst/>
              </a:rPr>
              <a:t>Gaps: </a:t>
            </a:r>
            <a:r>
              <a:rPr kumimoji="0" lang="en-US" altLang="en-US" sz="2200" b="0" i="0" u="none" strike="noStrike" cap="none" normalizeH="0" baseline="0" dirty="0">
                <a:ln>
                  <a:noFill/>
                </a:ln>
                <a:solidFill>
                  <a:schemeClr val="tx1"/>
                </a:solidFill>
                <a:effectLst/>
              </a:rPr>
              <a:t>inadequate teacher preparation, inconsistent </a:t>
            </a:r>
          </a:p>
          <a:p>
            <a:pPr marL="457200" marR="0" lvl="1" indent="0" algn="l" defTabSz="914400" rtl="0" eaLnBrk="0" fontAlgn="base" latinLnBrk="0" hangingPunct="0">
              <a:lnSpc>
                <a:spcPct val="100000"/>
              </a:lnSpc>
              <a:spcBef>
                <a:spcPct val="0"/>
              </a:spcBef>
              <a:spcAft>
                <a:spcPct val="0"/>
              </a:spcAft>
              <a:buClrTx/>
              <a:buSzTx/>
              <a:buNone/>
              <a:tabLst/>
            </a:pPr>
            <a:r>
              <a:rPr lang="en-US" altLang="en-US" sz="2200" dirty="0"/>
              <a:t>    </a:t>
            </a:r>
            <a:r>
              <a:rPr kumimoji="0" lang="en-US" altLang="en-US" sz="2200" b="0" i="0" u="none" strike="noStrike" cap="none" normalizeH="0" baseline="0" dirty="0">
                <a:ln>
                  <a:noFill/>
                </a:ln>
                <a:solidFill>
                  <a:schemeClr val="tx1"/>
                </a:solidFill>
                <a:effectLst/>
              </a:rPr>
              <a:t>standards, uneven access across rural and urban areas. </a:t>
            </a:r>
          </a:p>
          <a:p>
            <a:pPr marL="457200" marR="0" lvl="1" indent="0" algn="l" defTabSz="914400" rtl="0" eaLnBrk="0" fontAlgn="base" latinLnBrk="0" hangingPunct="0">
              <a:lnSpc>
                <a:spcPct val="100000"/>
              </a:lnSpc>
              <a:spcBef>
                <a:spcPct val="0"/>
              </a:spcBef>
              <a:spcAft>
                <a:spcPct val="0"/>
              </a:spcAft>
              <a:buClrTx/>
              <a:buSzTx/>
              <a:buNone/>
              <a:tabLst/>
            </a:pPr>
            <a:r>
              <a:rPr lang="en-US" altLang="en-US" sz="2200" dirty="0"/>
              <a:t>					</a:t>
            </a:r>
            <a:r>
              <a:rPr kumimoji="0" lang="en-US" altLang="en-US" sz="2200" b="0" i="0" u="none" strike="noStrike" cap="none" normalizeH="0" baseline="0" dirty="0">
                <a:ln>
                  <a:noFill/>
                </a:ln>
                <a:solidFill>
                  <a:schemeClr val="tx1"/>
                </a:solidFill>
                <a:effectLst/>
              </a:rPr>
              <a:t>(Al </a:t>
            </a:r>
            <a:r>
              <a:rPr kumimoji="0" lang="en-US" altLang="en-US" sz="2200" b="0" i="0" u="none" strike="noStrike" cap="none" normalizeH="0" baseline="0" dirty="0" err="1">
                <a:ln>
                  <a:noFill/>
                </a:ln>
                <a:solidFill>
                  <a:schemeClr val="tx1"/>
                </a:solidFill>
                <a:effectLst/>
              </a:rPr>
              <a:t>Shanawani</a:t>
            </a:r>
            <a:r>
              <a:rPr kumimoji="0" lang="en-US" altLang="en-US" sz="2200" b="0" i="0" u="none" strike="noStrike" cap="none" normalizeH="0" baseline="0" dirty="0">
                <a:ln>
                  <a:noFill/>
                </a:ln>
                <a:solidFill>
                  <a:schemeClr val="tx1"/>
                </a:solidFill>
                <a:effectLst/>
              </a:rPr>
              <a:t>, 2023)</a:t>
            </a:r>
          </a:p>
        </p:txBody>
      </p:sp>
      <p:sp>
        <p:nvSpPr>
          <p:cNvPr id="8" name="TextBox 7">
            <a:extLst>
              <a:ext uri="{FF2B5EF4-FFF2-40B4-BE49-F238E27FC236}">
                <a16:creationId xmlns:a16="http://schemas.microsoft.com/office/drawing/2014/main" id="{9808CF38-160B-CE49-0ED2-1320021A881F}"/>
              </a:ext>
            </a:extLst>
          </p:cNvPr>
          <p:cNvSpPr txBox="1"/>
          <p:nvPr/>
        </p:nvSpPr>
        <p:spPr>
          <a:xfrm>
            <a:off x="204415" y="3867764"/>
            <a:ext cx="7576153" cy="2523768"/>
          </a:xfrm>
          <a:prstGeom prst="rect">
            <a:avLst/>
          </a:prstGeom>
          <a:noFill/>
        </p:spPr>
        <p:txBody>
          <a:bodyPr wrap="square">
            <a:spAutoFit/>
          </a:bodyPr>
          <a:lstStyle/>
          <a:p>
            <a:pPr marL="457200" marR="0" lvl="1" indent="0" algn="l" defTabSz="914400" rtl="0" eaLnBrk="0" fontAlgn="base" latinLnBrk="0" hangingPunct="0">
              <a:lnSpc>
                <a:spcPct val="100000"/>
              </a:lnSpc>
              <a:spcBef>
                <a:spcPct val="0"/>
              </a:spcBef>
              <a:spcAft>
                <a:spcPct val="0"/>
              </a:spcAft>
              <a:buClrTx/>
              <a:buSzTx/>
              <a:tabLst/>
            </a:pPr>
            <a:r>
              <a:rPr kumimoji="0" lang="en-US" altLang="en-US" sz="2600" b="1" i="0" u="none" strike="noStrike" cap="none" normalizeH="0" baseline="0" dirty="0">
                <a:ln>
                  <a:noFill/>
                </a:ln>
                <a:solidFill>
                  <a:schemeClr val="tx1"/>
                </a:solidFill>
                <a:effectLst/>
              </a:rPr>
              <a:t>In Egypt:</a:t>
            </a:r>
          </a:p>
          <a:p>
            <a:pPr marL="742950" marR="0" lvl="1" indent="-285750" algn="l" defTabSz="914400" rtl="0" eaLnBrk="0" fontAlgn="base" latinLnBrk="0" hangingPunct="0">
              <a:lnSpc>
                <a:spcPct val="100000"/>
              </a:lnSpc>
              <a:spcBef>
                <a:spcPct val="0"/>
              </a:spcBef>
              <a:spcAft>
                <a:spcPct val="0"/>
              </a:spcAft>
              <a:buClrTx/>
              <a:buSzTx/>
              <a:buFontTx/>
              <a:buChar char="-"/>
              <a:tabLst/>
            </a:pPr>
            <a:r>
              <a:rPr lang="en-US" altLang="en-US" sz="2200" dirty="0"/>
              <a:t>P</a:t>
            </a:r>
            <a:r>
              <a:rPr kumimoji="0" lang="en-US" altLang="en-US" sz="2200" b="0" i="0" u="none" strike="noStrike" cap="none" normalizeH="0" baseline="0" dirty="0">
                <a:ln>
                  <a:noFill/>
                </a:ln>
                <a:solidFill>
                  <a:schemeClr val="tx1"/>
                </a:solidFill>
                <a:effectLst/>
              </a:rPr>
              <a:t>olicy on ECE has been shaped by the international </a:t>
            </a:r>
            <a:r>
              <a:rPr kumimoji="0" lang="en-US" altLang="en-US" sz="2200" b="0" i="1" u="none" strike="noStrike" cap="none" normalizeH="0" baseline="0" dirty="0">
                <a:ln>
                  <a:noFill/>
                </a:ln>
                <a:solidFill>
                  <a:schemeClr val="tx1"/>
                </a:solidFill>
                <a:effectLst/>
              </a:rPr>
              <a:t>Education for All</a:t>
            </a:r>
            <a:r>
              <a:rPr kumimoji="0" lang="en-US" altLang="en-US" sz="2200" b="0" i="0" u="none" strike="noStrike" cap="none" normalizeH="0" baseline="0" dirty="0">
                <a:ln>
                  <a:noFill/>
                </a:ln>
                <a:solidFill>
                  <a:schemeClr val="tx1"/>
                </a:solidFill>
                <a:effectLst/>
              </a:rPr>
              <a:t> initiative. </a:t>
            </a:r>
          </a:p>
          <a:p>
            <a:pPr marL="742950" marR="0" lvl="1" indent="-285750" algn="l" defTabSz="914400" rtl="0" eaLnBrk="0" fontAlgn="base" latinLnBrk="0" hangingPunct="0">
              <a:lnSpc>
                <a:spcPct val="100000"/>
              </a:lnSpc>
              <a:spcBef>
                <a:spcPct val="0"/>
              </a:spcBef>
              <a:spcAft>
                <a:spcPct val="0"/>
              </a:spcAft>
              <a:buClrTx/>
              <a:buSzTx/>
              <a:buFontTx/>
              <a:buChar char="-"/>
              <a:tabLst/>
            </a:pPr>
            <a:r>
              <a:rPr lang="en-US" altLang="en-US" sz="2200" dirty="0"/>
              <a:t>S</a:t>
            </a:r>
            <a:r>
              <a:rPr kumimoji="0" lang="en-US" altLang="en-US" sz="2200" b="0" i="0" u="none" strike="noStrike" cap="none" normalizeH="0" baseline="0" dirty="0">
                <a:ln>
                  <a:noFill/>
                </a:ln>
                <a:solidFill>
                  <a:schemeClr val="tx1"/>
                </a:solidFill>
                <a:effectLst/>
              </a:rPr>
              <a:t>trong emphasis on policy reform.</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200" b="1" dirty="0"/>
              <a:t>G</a:t>
            </a:r>
            <a:r>
              <a:rPr kumimoji="0" lang="en-US" altLang="en-US" sz="2200" b="1" i="0" u="none" strike="noStrike" cap="none" normalizeH="0" baseline="0" dirty="0">
                <a:ln>
                  <a:noFill/>
                </a:ln>
                <a:solidFill>
                  <a:schemeClr val="tx1"/>
                </a:solidFill>
                <a:effectLst/>
              </a:rPr>
              <a:t>aps: </a:t>
            </a:r>
            <a:r>
              <a:rPr kumimoji="0" lang="en-US" altLang="en-US" sz="2200" b="0" i="0" u="none" strike="noStrike" cap="none" normalizeH="0" baseline="0" dirty="0">
                <a:ln>
                  <a:noFill/>
                </a:ln>
                <a:solidFill>
                  <a:schemeClr val="tx1"/>
                </a:solidFill>
                <a:effectLst/>
              </a:rPr>
              <a:t>vulnerable populations access to ECE, better </a:t>
            </a:r>
          </a:p>
          <a:p>
            <a:pPr marR="0" lvl="1" algn="l" defTabSz="914400" rtl="0" eaLnBrk="0" fontAlgn="base" latinLnBrk="0" hangingPunct="0">
              <a:lnSpc>
                <a:spcPct val="100000"/>
              </a:lnSpc>
              <a:spcBef>
                <a:spcPct val="0"/>
              </a:spcBef>
              <a:spcAft>
                <a:spcPct val="0"/>
              </a:spcAft>
              <a:buClrTx/>
              <a:buSzTx/>
              <a:tabLst/>
            </a:pPr>
            <a:r>
              <a:rPr lang="en-US" altLang="en-US" sz="2200" dirty="0"/>
              <a:t>      </a:t>
            </a:r>
            <a:r>
              <a:rPr kumimoji="0" lang="en-US" altLang="en-US" sz="2200" b="0" i="0" u="none" strike="noStrike" cap="none" normalizeH="0" baseline="0" dirty="0">
                <a:ln>
                  <a:noFill/>
                </a:ln>
                <a:solidFill>
                  <a:schemeClr val="tx1"/>
                </a:solidFill>
                <a:effectLst/>
              </a:rPr>
              <a:t>governance and funding allocation</a:t>
            </a:r>
            <a:r>
              <a:rPr lang="en-US" altLang="en-US" sz="2200" dirty="0"/>
              <a:t>,</a:t>
            </a:r>
            <a:r>
              <a:rPr kumimoji="0" lang="en-US" altLang="en-US" sz="2200" b="0" i="0" u="none" strike="noStrike" cap="none" normalizeH="0" baseline="0" dirty="0">
                <a:ln>
                  <a:noFill/>
                </a:ln>
                <a:solidFill>
                  <a:schemeClr val="tx1"/>
                </a:solidFill>
                <a:effectLst/>
              </a:rPr>
              <a:t> domestic barriers </a:t>
            </a:r>
          </a:p>
          <a:p>
            <a:pPr marR="0" lvl="1" algn="l" defTabSz="914400" rtl="0" eaLnBrk="0" fontAlgn="base" latinLnBrk="0" hangingPunct="0">
              <a:lnSpc>
                <a:spcPct val="100000"/>
              </a:lnSpc>
              <a:spcBef>
                <a:spcPct val="0"/>
              </a:spcBef>
              <a:spcAft>
                <a:spcPct val="0"/>
              </a:spcAft>
              <a:buClrTx/>
              <a:buSzTx/>
              <a:tabLst/>
            </a:pPr>
            <a:r>
              <a:rPr lang="en-US" altLang="en-US" sz="2200" dirty="0"/>
              <a:t>      </a:t>
            </a:r>
            <a:r>
              <a:rPr kumimoji="0" lang="en-US" altLang="en-US" sz="2200" b="0" i="0" u="none" strike="noStrike" cap="none" normalizeH="0" baseline="0" dirty="0">
                <a:ln>
                  <a:noFill/>
                </a:ln>
                <a:solidFill>
                  <a:schemeClr val="tx1"/>
                </a:solidFill>
                <a:effectLst/>
              </a:rPr>
              <a:t>like high fees and inadequate funding</a:t>
            </a:r>
            <a:r>
              <a:rPr lang="ar-JO" altLang="en-US" sz="2200" dirty="0"/>
              <a:t>(نصار، 2014) </a:t>
            </a:r>
            <a:r>
              <a:rPr kumimoji="0" lang="en-US" altLang="en-US" sz="2200" b="0" i="0" u="none" strike="noStrike" cap="none" normalizeH="0" baseline="0" dirty="0">
                <a:ln>
                  <a:noFill/>
                </a:ln>
                <a:solidFill>
                  <a:schemeClr val="tx1"/>
                </a:solidFill>
                <a:effectLst/>
              </a:rPr>
              <a:t>​.</a:t>
            </a:r>
          </a:p>
        </p:txBody>
      </p:sp>
      <p:sp>
        <p:nvSpPr>
          <p:cNvPr id="3" name="Slide Number Placeholder 2">
            <a:extLst>
              <a:ext uri="{FF2B5EF4-FFF2-40B4-BE49-F238E27FC236}">
                <a16:creationId xmlns:a16="http://schemas.microsoft.com/office/drawing/2014/main" id="{8E463CA8-7ED7-4516-08AB-B8298FF7526D}"/>
              </a:ext>
            </a:extLst>
          </p:cNvPr>
          <p:cNvSpPr>
            <a:spLocks noGrp="1"/>
          </p:cNvSpPr>
          <p:nvPr>
            <p:ph type="sldNum" sz="quarter" idx="12"/>
          </p:nvPr>
        </p:nvSpPr>
        <p:spPr/>
        <p:txBody>
          <a:bodyPr/>
          <a:lstStyle/>
          <a:p>
            <a:fld id="{77559A87-F00F-48E1-9662-9149CAC209E1}" type="slidenum">
              <a:rPr lang="en-US" smtClean="0"/>
              <a:t>18</a:t>
            </a:fld>
            <a:endParaRPr lang="en-US"/>
          </a:p>
        </p:txBody>
      </p:sp>
      <p:cxnSp>
        <p:nvCxnSpPr>
          <p:cNvPr id="2" name="Straight Connector 1">
            <a:extLst>
              <a:ext uri="{FF2B5EF4-FFF2-40B4-BE49-F238E27FC236}">
                <a16:creationId xmlns:a16="http://schemas.microsoft.com/office/drawing/2014/main" id="{2D9036BD-5BE1-D5BB-426C-4DC3B5010748}"/>
              </a:ext>
            </a:extLst>
          </p:cNvPr>
          <p:cNvCxnSpPr>
            <a:cxnSpLocks/>
          </p:cNvCxnSpPr>
          <p:nvPr/>
        </p:nvCxnSpPr>
        <p:spPr>
          <a:xfrm>
            <a:off x="7933628" y="2856624"/>
            <a:ext cx="3313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255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1A8E3E6-1E86-6F9C-7F12-780C6DC602D5}"/>
              </a:ext>
            </a:extLst>
          </p:cNvPr>
          <p:cNvSpPr/>
          <p:nvPr/>
        </p:nvSpPr>
        <p:spPr>
          <a:xfrm>
            <a:off x="-3" y="131005"/>
            <a:ext cx="12192003" cy="6858000"/>
          </a:xfrm>
          <a:prstGeom prst="rect">
            <a:avLst/>
          </a:prstGeom>
          <a:solidFill>
            <a:srgbClr val="FCF0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2F42EFC4-2809-6C29-DFC0-642B4BC73DC4}"/>
              </a:ext>
            </a:extLst>
          </p:cNvPr>
          <p:cNvSpPr txBox="1">
            <a:spLocks/>
          </p:cNvSpPr>
          <p:nvPr/>
        </p:nvSpPr>
        <p:spPr>
          <a:xfrm>
            <a:off x="831432" y="237087"/>
            <a:ext cx="11026005" cy="880101"/>
          </a:xfrm>
          <a:prstGeom prst="rect">
            <a:avLst/>
          </a:prstGeom>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mn-lt"/>
              </a:rPr>
              <a:t>Implications of Increasing Gross Enrollment Ratio (GERs)</a:t>
            </a:r>
          </a:p>
        </p:txBody>
      </p:sp>
      <p:sp>
        <p:nvSpPr>
          <p:cNvPr id="5" name="Rectangle 4">
            <a:extLst>
              <a:ext uri="{FF2B5EF4-FFF2-40B4-BE49-F238E27FC236}">
                <a16:creationId xmlns:a16="http://schemas.microsoft.com/office/drawing/2014/main" id="{BE8DCAEA-EEF6-8CD5-27EF-29B1C7E577B8}"/>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93D6C44-E5E7-8A1C-1D49-6A1936C1D44A}"/>
              </a:ext>
            </a:extLst>
          </p:cNvPr>
          <p:cNvSpPr/>
          <p:nvPr/>
        </p:nvSpPr>
        <p:spPr>
          <a:xfrm>
            <a:off x="105310" y="1027906"/>
            <a:ext cx="732890" cy="914400"/>
          </a:xfrm>
          <a:prstGeom prst="rect">
            <a:avLst/>
          </a:prstGeom>
          <a:solidFill>
            <a:srgbClr val="FCF0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7" name="Straight Connector 6">
            <a:extLst>
              <a:ext uri="{FF2B5EF4-FFF2-40B4-BE49-F238E27FC236}">
                <a16:creationId xmlns:a16="http://schemas.microsoft.com/office/drawing/2014/main" id="{B84ADCD0-ACD3-BADC-82AD-F839D19722FF}"/>
              </a:ext>
            </a:extLst>
          </p:cNvPr>
          <p:cNvCxnSpPr/>
          <p:nvPr/>
        </p:nvCxnSpPr>
        <p:spPr>
          <a:xfrm>
            <a:off x="133564" y="1017632"/>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AB3C46D-E866-CCD3-4624-F690E57CA387}"/>
              </a:ext>
            </a:extLst>
          </p:cNvPr>
          <p:cNvCxnSpPr>
            <a:cxnSpLocks/>
          </p:cNvCxnSpPr>
          <p:nvPr/>
        </p:nvCxnSpPr>
        <p:spPr>
          <a:xfrm>
            <a:off x="133564" y="1951358"/>
            <a:ext cx="167491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F7FB3AB-01AD-69BE-103A-96B215470BA9}"/>
              </a:ext>
            </a:extLst>
          </p:cNvPr>
          <p:cNvSpPr txBox="1"/>
          <p:nvPr/>
        </p:nvSpPr>
        <p:spPr>
          <a:xfrm>
            <a:off x="1619251" y="1432034"/>
            <a:ext cx="4973320" cy="1200329"/>
          </a:xfrm>
          <a:prstGeom prst="rect">
            <a:avLst/>
          </a:prstGeom>
          <a:noFill/>
        </p:spPr>
        <p:txBody>
          <a:bodyPr wrap="square">
            <a:spAutoFit/>
          </a:bodyPr>
          <a:lstStyle/>
          <a:p>
            <a:pPr algn="ctr"/>
            <a:r>
              <a:rPr lang="en-US" sz="2400" b="1" dirty="0"/>
              <a:t>The rise in GERs in ECE across the Arab states, from 16% in 2004 to ~ 27% in 2016</a:t>
            </a:r>
          </a:p>
        </p:txBody>
      </p:sp>
      <p:sp>
        <p:nvSpPr>
          <p:cNvPr id="13" name="TextBox 12">
            <a:extLst>
              <a:ext uri="{FF2B5EF4-FFF2-40B4-BE49-F238E27FC236}">
                <a16:creationId xmlns:a16="http://schemas.microsoft.com/office/drawing/2014/main" id="{FF7964C9-D10E-337D-E604-88BA50EF8509}"/>
              </a:ext>
            </a:extLst>
          </p:cNvPr>
          <p:cNvSpPr txBox="1"/>
          <p:nvPr/>
        </p:nvSpPr>
        <p:spPr>
          <a:xfrm>
            <a:off x="6811597" y="1647479"/>
            <a:ext cx="5380403" cy="800219"/>
          </a:xfrm>
          <a:prstGeom prst="rect">
            <a:avLst/>
          </a:prstGeom>
          <a:noFill/>
        </p:spPr>
        <p:txBody>
          <a:bodyPr wrap="square">
            <a:spAutoFit/>
          </a:bodyPr>
          <a:lstStyle/>
          <a:p>
            <a:r>
              <a:rPr lang="en-US" sz="2300" b="1" dirty="0"/>
              <a:t>Positive trend in acknowledging the importance of early childhood education. </a:t>
            </a:r>
          </a:p>
        </p:txBody>
      </p:sp>
      <p:sp>
        <p:nvSpPr>
          <p:cNvPr id="15" name="Right Brace 14">
            <a:extLst>
              <a:ext uri="{FF2B5EF4-FFF2-40B4-BE49-F238E27FC236}">
                <a16:creationId xmlns:a16="http://schemas.microsoft.com/office/drawing/2014/main" id="{824B4B91-8865-B30F-8DA0-D40CBAC81323}"/>
              </a:ext>
            </a:extLst>
          </p:cNvPr>
          <p:cNvSpPr/>
          <p:nvPr/>
        </p:nvSpPr>
        <p:spPr>
          <a:xfrm>
            <a:off x="6252850" y="1709034"/>
            <a:ext cx="458443" cy="646331"/>
          </a:xfrm>
          <a:prstGeom prst="rightBrace">
            <a:avLst>
              <a:gd name="adj1" fmla="val 9905"/>
              <a:gd name="adj2" fmla="val 46856"/>
            </a:avLst>
          </a:prstGeom>
          <a:ln w="28575">
            <a:solidFill>
              <a:srgbClr val="F4B65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p>
        </p:txBody>
      </p:sp>
      <p:sp>
        <p:nvSpPr>
          <p:cNvPr id="17" name="TextBox 16">
            <a:extLst>
              <a:ext uri="{FF2B5EF4-FFF2-40B4-BE49-F238E27FC236}">
                <a16:creationId xmlns:a16="http://schemas.microsoft.com/office/drawing/2014/main" id="{2AD5FD17-D074-9007-E4B3-551B3FDA04B6}"/>
              </a:ext>
            </a:extLst>
          </p:cNvPr>
          <p:cNvSpPr txBox="1"/>
          <p:nvPr/>
        </p:nvSpPr>
        <p:spPr>
          <a:xfrm>
            <a:off x="878840" y="2601189"/>
            <a:ext cx="10805160" cy="830997"/>
          </a:xfrm>
          <a:prstGeom prst="rect">
            <a:avLst/>
          </a:prstGeom>
          <a:noFill/>
        </p:spPr>
        <p:txBody>
          <a:bodyPr wrap="square">
            <a:spAutoFit/>
          </a:bodyPr>
          <a:lstStyle/>
          <a:p>
            <a:pPr algn="ctr"/>
            <a:r>
              <a:rPr lang="en-US" sz="2400" b="1" dirty="0"/>
              <a:t>However, the </a:t>
            </a:r>
            <a:r>
              <a:rPr lang="en-US" sz="2400" b="1" i="1" dirty="0"/>
              <a:t>uneven</a:t>
            </a:r>
            <a:r>
              <a:rPr lang="en-US" sz="2400" b="1" dirty="0"/>
              <a:t> increase across different socioeconomic groups highlights significant policy gaps (Shehadeh, 2008):</a:t>
            </a:r>
          </a:p>
        </p:txBody>
      </p:sp>
      <p:cxnSp>
        <p:nvCxnSpPr>
          <p:cNvPr id="21" name="Straight Connector 20">
            <a:extLst>
              <a:ext uri="{FF2B5EF4-FFF2-40B4-BE49-F238E27FC236}">
                <a16:creationId xmlns:a16="http://schemas.microsoft.com/office/drawing/2014/main" id="{113C5911-1D7B-2AAD-5500-CFA4E925EAEE}"/>
              </a:ext>
            </a:extLst>
          </p:cNvPr>
          <p:cNvCxnSpPr/>
          <p:nvPr/>
        </p:nvCxnSpPr>
        <p:spPr>
          <a:xfrm>
            <a:off x="163530" y="2834516"/>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94C98F37-D783-2AC8-E95D-8392EBCB607F}"/>
              </a:ext>
            </a:extLst>
          </p:cNvPr>
          <p:cNvSpPr/>
          <p:nvPr/>
        </p:nvSpPr>
        <p:spPr>
          <a:xfrm>
            <a:off x="2755743" y="3426431"/>
            <a:ext cx="1943274" cy="1532941"/>
          </a:xfrm>
          <a:prstGeom prst="ellipse">
            <a:avLst/>
          </a:prstGeom>
          <a:solidFill>
            <a:srgbClr val="FFFFFF">
              <a:alpha val="30196"/>
            </a:srgbClr>
          </a:solidFill>
          <a:ln w="28575">
            <a:solidFill>
              <a:srgbClr val="F4B6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F1A8D6C-635B-7C8F-86F6-F8296F9285B8}"/>
              </a:ext>
            </a:extLst>
          </p:cNvPr>
          <p:cNvSpPr txBox="1"/>
          <p:nvPr/>
        </p:nvSpPr>
        <p:spPr>
          <a:xfrm>
            <a:off x="2880578" y="3637774"/>
            <a:ext cx="1728008" cy="830997"/>
          </a:xfrm>
          <a:prstGeom prst="rect">
            <a:avLst/>
          </a:prstGeom>
          <a:noFill/>
        </p:spPr>
        <p:txBody>
          <a:bodyPr wrap="square">
            <a:spAutoFit/>
          </a:bodyPr>
          <a:lstStyle/>
          <a:p>
            <a:pPr algn="ctr"/>
            <a:r>
              <a:rPr lang="en-US" sz="2400" b="1" dirty="0"/>
              <a:t>Uneven Distribution</a:t>
            </a:r>
            <a:endParaRPr lang="en-US" sz="2400" dirty="0"/>
          </a:p>
        </p:txBody>
      </p:sp>
      <p:sp>
        <p:nvSpPr>
          <p:cNvPr id="25" name="Oval 24">
            <a:extLst>
              <a:ext uri="{FF2B5EF4-FFF2-40B4-BE49-F238E27FC236}">
                <a16:creationId xmlns:a16="http://schemas.microsoft.com/office/drawing/2014/main" id="{B68EABB6-BABB-874D-E3EA-7012C092861C}"/>
              </a:ext>
            </a:extLst>
          </p:cNvPr>
          <p:cNvSpPr/>
          <p:nvPr/>
        </p:nvSpPr>
        <p:spPr>
          <a:xfrm>
            <a:off x="5374015" y="3560005"/>
            <a:ext cx="1674916" cy="1532941"/>
          </a:xfrm>
          <a:prstGeom prst="ellipse">
            <a:avLst/>
          </a:prstGeom>
          <a:solidFill>
            <a:srgbClr val="FFFFFF">
              <a:alpha val="30196"/>
            </a:srgbClr>
          </a:solidFill>
          <a:ln w="28575">
            <a:solidFill>
              <a:srgbClr val="F4B6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1DA021B-F08A-7C90-61BE-73427900A754}"/>
              </a:ext>
            </a:extLst>
          </p:cNvPr>
          <p:cNvSpPr txBox="1"/>
          <p:nvPr/>
        </p:nvSpPr>
        <p:spPr>
          <a:xfrm>
            <a:off x="5469274" y="3941252"/>
            <a:ext cx="1502711" cy="830997"/>
          </a:xfrm>
          <a:prstGeom prst="rect">
            <a:avLst/>
          </a:prstGeom>
          <a:noFill/>
        </p:spPr>
        <p:txBody>
          <a:bodyPr wrap="square">
            <a:spAutoFit/>
          </a:bodyPr>
          <a:lstStyle/>
          <a:p>
            <a:pPr algn="ctr"/>
            <a:r>
              <a:rPr lang="en-US" sz="2400" b="1" dirty="0"/>
              <a:t>Resource Allocation</a:t>
            </a:r>
            <a:endParaRPr lang="en-US" sz="2400" dirty="0"/>
          </a:p>
        </p:txBody>
      </p:sp>
      <p:sp>
        <p:nvSpPr>
          <p:cNvPr id="33" name="Oval 32">
            <a:extLst>
              <a:ext uri="{FF2B5EF4-FFF2-40B4-BE49-F238E27FC236}">
                <a16:creationId xmlns:a16="http://schemas.microsoft.com/office/drawing/2014/main" id="{4BE4C7E8-D52C-3C17-358A-0D9846D5F85C}"/>
              </a:ext>
            </a:extLst>
          </p:cNvPr>
          <p:cNvSpPr/>
          <p:nvPr/>
        </p:nvSpPr>
        <p:spPr>
          <a:xfrm>
            <a:off x="7768017" y="3443478"/>
            <a:ext cx="1674916" cy="1532941"/>
          </a:xfrm>
          <a:prstGeom prst="ellipse">
            <a:avLst/>
          </a:prstGeom>
          <a:solidFill>
            <a:srgbClr val="FFFFFF">
              <a:alpha val="30196"/>
            </a:srgbClr>
          </a:solidFill>
          <a:ln w="28575">
            <a:solidFill>
              <a:srgbClr val="F4B6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43DA71EB-C5AB-3422-9A96-777A4F156F5F}"/>
              </a:ext>
            </a:extLst>
          </p:cNvPr>
          <p:cNvSpPr txBox="1"/>
          <p:nvPr/>
        </p:nvSpPr>
        <p:spPr>
          <a:xfrm>
            <a:off x="7861127" y="3622259"/>
            <a:ext cx="1575130" cy="830997"/>
          </a:xfrm>
          <a:prstGeom prst="rect">
            <a:avLst/>
          </a:prstGeom>
          <a:noFill/>
        </p:spPr>
        <p:txBody>
          <a:bodyPr wrap="square">
            <a:spAutoFit/>
          </a:bodyPr>
          <a:lstStyle/>
          <a:p>
            <a:pPr algn="ctr"/>
            <a:r>
              <a:rPr lang="en-US" sz="2400" b="1" dirty="0"/>
              <a:t>Lack of Legislation</a:t>
            </a:r>
            <a:endParaRPr lang="en-US" sz="2400" dirty="0"/>
          </a:p>
        </p:txBody>
      </p:sp>
      <p:sp>
        <p:nvSpPr>
          <p:cNvPr id="39" name="Rectangle 38">
            <a:extLst>
              <a:ext uri="{FF2B5EF4-FFF2-40B4-BE49-F238E27FC236}">
                <a16:creationId xmlns:a16="http://schemas.microsoft.com/office/drawing/2014/main" id="{CC7302F3-47EE-EDD5-308F-3ADAAE9676B9}"/>
              </a:ext>
            </a:extLst>
          </p:cNvPr>
          <p:cNvSpPr/>
          <p:nvPr/>
        </p:nvSpPr>
        <p:spPr>
          <a:xfrm>
            <a:off x="-3" y="2854959"/>
            <a:ext cx="215615" cy="2060734"/>
          </a:xfrm>
          <a:prstGeom prst="rect">
            <a:avLst/>
          </a:prstGeom>
          <a:solidFill>
            <a:srgbClr val="FCF0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3" name="TextBox 42">
            <a:extLst>
              <a:ext uri="{FF2B5EF4-FFF2-40B4-BE49-F238E27FC236}">
                <a16:creationId xmlns:a16="http://schemas.microsoft.com/office/drawing/2014/main" id="{04B7E427-C5C1-3424-A409-A571D7E4F69B}"/>
              </a:ext>
            </a:extLst>
          </p:cNvPr>
          <p:cNvSpPr txBox="1"/>
          <p:nvPr/>
        </p:nvSpPr>
        <p:spPr>
          <a:xfrm>
            <a:off x="49422" y="4775398"/>
            <a:ext cx="3358442" cy="1846659"/>
          </a:xfrm>
          <a:prstGeom prst="rect">
            <a:avLst/>
          </a:prstGeom>
          <a:noFill/>
        </p:spPr>
        <p:txBody>
          <a:bodyPr wrap="square">
            <a:spAutoFit/>
          </a:bodyPr>
          <a:lstStyle/>
          <a:p>
            <a:pPr lvl="1"/>
            <a:r>
              <a:rPr lang="en-US" sz="2400" dirty="0"/>
              <a:t>Funding is not uniformly distributed across regions or demographics.</a:t>
            </a:r>
          </a:p>
          <a:p>
            <a:pPr algn="ctr"/>
            <a:endParaRPr lang="en-US" dirty="0"/>
          </a:p>
        </p:txBody>
      </p:sp>
      <p:sp>
        <p:nvSpPr>
          <p:cNvPr id="45" name="TextBox 44">
            <a:extLst>
              <a:ext uri="{FF2B5EF4-FFF2-40B4-BE49-F238E27FC236}">
                <a16:creationId xmlns:a16="http://schemas.microsoft.com/office/drawing/2014/main" id="{4DBA19CA-2844-96F0-4EAC-5253CD6B636B}"/>
              </a:ext>
            </a:extLst>
          </p:cNvPr>
          <p:cNvSpPr txBox="1"/>
          <p:nvPr/>
        </p:nvSpPr>
        <p:spPr>
          <a:xfrm>
            <a:off x="3678171" y="5477382"/>
            <a:ext cx="4900749" cy="1200329"/>
          </a:xfrm>
          <a:prstGeom prst="rect">
            <a:avLst/>
          </a:prstGeom>
          <a:noFill/>
        </p:spPr>
        <p:txBody>
          <a:bodyPr wrap="square">
            <a:spAutoFit/>
          </a:bodyPr>
          <a:lstStyle/>
          <a:p>
            <a:pPr algn="ctr"/>
            <a:r>
              <a:rPr lang="en-US" sz="2400" dirty="0"/>
              <a:t>Lack of strategies aiming to provide equal access to quality ECE, regardless of economic background.</a:t>
            </a:r>
          </a:p>
        </p:txBody>
      </p:sp>
      <p:sp>
        <p:nvSpPr>
          <p:cNvPr id="47" name="TextBox 46">
            <a:extLst>
              <a:ext uri="{FF2B5EF4-FFF2-40B4-BE49-F238E27FC236}">
                <a16:creationId xmlns:a16="http://schemas.microsoft.com/office/drawing/2014/main" id="{DF1BFB8B-71BF-69AA-44D8-470CFD8A1A3E}"/>
              </a:ext>
            </a:extLst>
          </p:cNvPr>
          <p:cNvSpPr txBox="1"/>
          <p:nvPr/>
        </p:nvSpPr>
        <p:spPr>
          <a:xfrm>
            <a:off x="8815834" y="4775398"/>
            <a:ext cx="3246027" cy="1938992"/>
          </a:xfrm>
          <a:prstGeom prst="rect">
            <a:avLst/>
          </a:prstGeom>
          <a:noFill/>
        </p:spPr>
        <p:txBody>
          <a:bodyPr wrap="square">
            <a:spAutoFit/>
          </a:bodyPr>
          <a:lstStyle/>
          <a:p>
            <a:r>
              <a:rPr lang="en-US" sz="2400" dirty="0"/>
              <a:t>Lack of compulsory ECE policies is a significant barrier that  hinders the spread of ECE. </a:t>
            </a:r>
          </a:p>
          <a:p>
            <a:r>
              <a:rPr lang="en-US" sz="2400" dirty="0"/>
              <a:t>	(</a:t>
            </a:r>
            <a:r>
              <a:rPr lang="en-US" sz="2400" dirty="0" err="1"/>
              <a:t>Kotrane</a:t>
            </a:r>
            <a:r>
              <a:rPr lang="en-US" sz="2400" dirty="0"/>
              <a:t>, 2022).</a:t>
            </a:r>
          </a:p>
        </p:txBody>
      </p:sp>
      <mc:AlternateContent xmlns:mc="http://schemas.openxmlformats.org/markup-compatibility/2006" xmlns:p14="http://schemas.microsoft.com/office/powerpoint/2010/main">
        <mc:Choice Requires="p14">
          <p:contentPart p14:bwMode="auto" r:id="rId2">
            <p14:nvContentPartPr>
              <p14:cNvPr id="56" name="Ink 55">
                <a:extLst>
                  <a:ext uri="{FF2B5EF4-FFF2-40B4-BE49-F238E27FC236}">
                    <a16:creationId xmlns:a16="http://schemas.microsoft.com/office/drawing/2014/main" id="{C32C8310-343A-10A3-1EF4-AC23D7302D80}"/>
                  </a:ext>
                </a:extLst>
              </p14:cNvPr>
              <p14:cNvContentPartPr/>
              <p14:nvPr/>
            </p14:nvContentPartPr>
            <p14:xfrm>
              <a:off x="1886061" y="3972916"/>
              <a:ext cx="889560" cy="601920"/>
            </p14:xfrm>
          </p:contentPart>
        </mc:Choice>
        <mc:Fallback xmlns="">
          <p:pic>
            <p:nvPicPr>
              <p:cNvPr id="56" name="Ink 55">
                <a:extLst>
                  <a:ext uri="{FF2B5EF4-FFF2-40B4-BE49-F238E27FC236}">
                    <a16:creationId xmlns:a16="http://schemas.microsoft.com/office/drawing/2014/main" id="{C32C8310-343A-10A3-1EF4-AC23D7302D80}"/>
                  </a:ext>
                </a:extLst>
              </p:cNvPr>
              <p:cNvPicPr/>
              <p:nvPr/>
            </p:nvPicPr>
            <p:blipFill>
              <a:blip r:embed="rId3"/>
              <a:stretch>
                <a:fillRect/>
              </a:stretch>
            </p:blipFill>
            <p:spPr>
              <a:xfrm>
                <a:off x="1850421" y="3937276"/>
                <a:ext cx="961200" cy="6735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7" name="Ink 56">
                <a:extLst>
                  <a:ext uri="{FF2B5EF4-FFF2-40B4-BE49-F238E27FC236}">
                    <a16:creationId xmlns:a16="http://schemas.microsoft.com/office/drawing/2014/main" id="{6700C128-66FC-9C05-4AF3-AEAB99D076AE}"/>
                  </a:ext>
                </a:extLst>
              </p14:cNvPr>
              <p14:cNvContentPartPr/>
              <p14:nvPr/>
            </p14:nvContentPartPr>
            <p14:xfrm flipH="1">
              <a:off x="9462197" y="3972916"/>
              <a:ext cx="889560" cy="601920"/>
            </p14:xfrm>
          </p:contentPart>
        </mc:Choice>
        <mc:Fallback xmlns="">
          <p:pic>
            <p:nvPicPr>
              <p:cNvPr id="57" name="Ink 56">
                <a:extLst>
                  <a:ext uri="{FF2B5EF4-FFF2-40B4-BE49-F238E27FC236}">
                    <a16:creationId xmlns:a16="http://schemas.microsoft.com/office/drawing/2014/main" id="{6700C128-66FC-9C05-4AF3-AEAB99D076AE}"/>
                  </a:ext>
                </a:extLst>
              </p:cNvPr>
              <p:cNvPicPr/>
              <p:nvPr/>
            </p:nvPicPr>
            <p:blipFill>
              <a:blip r:embed="rId5"/>
              <a:stretch>
                <a:fillRect/>
              </a:stretch>
            </p:blipFill>
            <p:spPr>
              <a:xfrm flipH="1">
                <a:off x="9426197" y="3936916"/>
                <a:ext cx="961200" cy="6735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C2C7B6A0-8298-5345-63F6-585DA241A459}"/>
                  </a:ext>
                </a:extLst>
              </p14:cNvPr>
              <p14:cNvContentPartPr/>
              <p14:nvPr/>
            </p14:nvContentPartPr>
            <p14:xfrm>
              <a:off x="6102849" y="5095122"/>
              <a:ext cx="18000" cy="280440"/>
            </p14:xfrm>
          </p:contentPart>
        </mc:Choice>
        <mc:Fallback xmlns="">
          <p:pic>
            <p:nvPicPr>
              <p:cNvPr id="12" name="Ink 11">
                <a:extLst>
                  <a:ext uri="{FF2B5EF4-FFF2-40B4-BE49-F238E27FC236}">
                    <a16:creationId xmlns:a16="http://schemas.microsoft.com/office/drawing/2014/main" id="{C2C7B6A0-8298-5345-63F6-585DA241A459}"/>
                  </a:ext>
                </a:extLst>
              </p:cNvPr>
              <p:cNvPicPr/>
              <p:nvPr/>
            </p:nvPicPr>
            <p:blipFill>
              <a:blip r:embed="rId7"/>
              <a:stretch>
                <a:fillRect/>
              </a:stretch>
            </p:blipFill>
            <p:spPr>
              <a:xfrm>
                <a:off x="6067209" y="5059122"/>
                <a:ext cx="89640" cy="352080"/>
              </a:xfrm>
              <a:prstGeom prst="rect">
                <a:avLst/>
              </a:prstGeom>
            </p:spPr>
          </p:pic>
        </mc:Fallback>
      </mc:AlternateContent>
      <p:sp>
        <p:nvSpPr>
          <p:cNvPr id="14" name="Slide Number Placeholder 13">
            <a:extLst>
              <a:ext uri="{FF2B5EF4-FFF2-40B4-BE49-F238E27FC236}">
                <a16:creationId xmlns:a16="http://schemas.microsoft.com/office/drawing/2014/main" id="{FE8A7D80-0A12-934D-0C50-3A94B986484A}"/>
              </a:ext>
            </a:extLst>
          </p:cNvPr>
          <p:cNvSpPr>
            <a:spLocks noGrp="1"/>
          </p:cNvSpPr>
          <p:nvPr>
            <p:ph type="sldNum" sz="quarter" idx="12"/>
          </p:nvPr>
        </p:nvSpPr>
        <p:spPr/>
        <p:txBody>
          <a:bodyPr/>
          <a:lstStyle/>
          <a:p>
            <a:fld id="{77559A87-F00F-48E1-9662-9149CAC209E1}" type="slidenum">
              <a:rPr lang="en-US" smtClean="0"/>
              <a:t>19</a:t>
            </a:fld>
            <a:endParaRPr lang="en-US" dirty="0"/>
          </a:p>
        </p:txBody>
      </p:sp>
      <p:cxnSp>
        <p:nvCxnSpPr>
          <p:cNvPr id="2" name="Straight Connector 1">
            <a:extLst>
              <a:ext uri="{FF2B5EF4-FFF2-40B4-BE49-F238E27FC236}">
                <a16:creationId xmlns:a16="http://schemas.microsoft.com/office/drawing/2014/main" id="{0E744C56-D85F-640B-F27E-F23CE315B6D0}"/>
              </a:ext>
            </a:extLst>
          </p:cNvPr>
          <p:cNvCxnSpPr>
            <a:cxnSpLocks/>
          </p:cNvCxnSpPr>
          <p:nvPr/>
        </p:nvCxnSpPr>
        <p:spPr>
          <a:xfrm>
            <a:off x="123960" y="4915744"/>
            <a:ext cx="34317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8403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59DE9F-7AAE-6D02-74F7-A07C4BA79DC5}"/>
              </a:ext>
            </a:extLst>
          </p:cNvPr>
          <p:cNvSpPr/>
          <p:nvPr/>
        </p:nvSpPr>
        <p:spPr>
          <a:xfrm>
            <a:off x="0" y="0"/>
            <a:ext cx="12192000" cy="6858000"/>
          </a:xfrm>
          <a:prstGeom prst="rect">
            <a:avLst/>
          </a:prstGeom>
          <a:solidFill>
            <a:srgbClr val="FFF0DD">
              <a:alpha val="69804"/>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9B6D299E-DE3F-C647-FCE0-1081A2B475EF}"/>
              </a:ext>
            </a:extLst>
          </p:cNvPr>
          <p:cNvSpPr>
            <a:spLocks noGrp="1"/>
          </p:cNvSpPr>
          <p:nvPr>
            <p:ph type="title"/>
          </p:nvPr>
        </p:nvSpPr>
        <p:spPr>
          <a:xfrm>
            <a:off x="893852" y="354850"/>
            <a:ext cx="3596733" cy="720428"/>
          </a:xfrm>
          <a:effectLst>
            <a:outerShdw blurRad="50800" dist="38100" dir="8100000" algn="tr" rotWithShape="0">
              <a:prstClr val="black">
                <a:alpha val="20000"/>
              </a:prstClr>
            </a:outerShdw>
          </a:effectLst>
        </p:spPr>
        <p:txBody>
          <a:bodyPr/>
          <a:lstStyle/>
          <a:p>
            <a:r>
              <a:rPr lang="en-US" b="1" dirty="0">
                <a:latin typeface="Times New Roman" panose="02020603050405020304" pitchFamily="18" charset="0"/>
                <a:cs typeface="Times New Roman" panose="02020603050405020304" pitchFamily="18" charset="0"/>
              </a:rPr>
              <a:t>Introduction</a:t>
            </a:r>
          </a:p>
        </p:txBody>
      </p:sp>
      <p:sp>
        <p:nvSpPr>
          <p:cNvPr id="6" name="Rectangle 5">
            <a:extLst>
              <a:ext uri="{FF2B5EF4-FFF2-40B4-BE49-F238E27FC236}">
                <a16:creationId xmlns:a16="http://schemas.microsoft.com/office/drawing/2014/main" id="{6D22AB53-FDE8-0A9F-B0AC-0625F5FC69C8}"/>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B86262A-1F0C-9D0D-6F66-6DFCC3037F84}"/>
              </a:ext>
            </a:extLst>
          </p:cNvPr>
          <p:cNvSpPr/>
          <p:nvPr/>
        </p:nvSpPr>
        <p:spPr>
          <a:xfrm>
            <a:off x="105310" y="1027906"/>
            <a:ext cx="732890" cy="914400"/>
          </a:xfrm>
          <a:prstGeom prst="rect">
            <a:avLst/>
          </a:prstGeom>
          <a:solidFill>
            <a:srgbClr val="FFF5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10" name="Straight Connector 9">
            <a:extLst>
              <a:ext uri="{FF2B5EF4-FFF2-40B4-BE49-F238E27FC236}">
                <a16:creationId xmlns:a16="http://schemas.microsoft.com/office/drawing/2014/main" id="{87EB9163-994D-D089-3F0C-8353EAA59F01}"/>
              </a:ext>
            </a:extLst>
          </p:cNvPr>
          <p:cNvCxnSpPr/>
          <p:nvPr/>
        </p:nvCxnSpPr>
        <p:spPr>
          <a:xfrm>
            <a:off x="133564" y="1017632"/>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3AD4742-3C59-A450-AA53-10CB613A2727}"/>
              </a:ext>
            </a:extLst>
          </p:cNvPr>
          <p:cNvCxnSpPr/>
          <p:nvPr/>
        </p:nvCxnSpPr>
        <p:spPr>
          <a:xfrm>
            <a:off x="133564" y="1951358"/>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3434BF9-9D7E-9D18-5204-16525E55E45E}"/>
              </a:ext>
            </a:extLst>
          </p:cNvPr>
          <p:cNvSpPr txBox="1"/>
          <p:nvPr/>
        </p:nvSpPr>
        <p:spPr>
          <a:xfrm>
            <a:off x="893852" y="1705136"/>
            <a:ext cx="3875925" cy="1077218"/>
          </a:xfrm>
          <a:prstGeom prst="rect">
            <a:avLst/>
          </a:prstGeom>
          <a:noFill/>
        </p:spPr>
        <p:txBody>
          <a:bodyPr wrap="square">
            <a:spAutoFit/>
          </a:bodyPr>
          <a:lstStyle/>
          <a:p>
            <a:pPr algn="ctr"/>
            <a:r>
              <a:rPr kumimoji="0" lang="en-US" sz="3200" b="1" i="0" u="none" strike="noStrike" kern="1200" cap="none" spc="0" normalizeH="0" baseline="0" noProof="0" dirty="0">
                <a:ln>
                  <a:noFill/>
                </a:ln>
                <a:solidFill>
                  <a:schemeClr val="accent4">
                    <a:lumMod val="50000"/>
                  </a:schemeClr>
                </a:solidFill>
                <a:effectLst/>
                <a:uLnTx/>
                <a:uFillTx/>
                <a:latin typeface="Calibri" panose="020F0502020204030204"/>
                <a:ea typeface="+mn-ea"/>
                <a:cs typeface="+mn-cs"/>
              </a:rPr>
              <a:t>Early Childhood Education</a:t>
            </a:r>
            <a:endParaRPr lang="en-US" sz="3200" b="1" dirty="0">
              <a:solidFill>
                <a:schemeClr val="accent4">
                  <a:lumMod val="50000"/>
                </a:schemeClr>
              </a:solidFill>
              <a:latin typeface="Bodoni MT" panose="02070603080606020203"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850F1D9-DD7D-0B9F-579B-C83FCABDE75A}"/>
              </a:ext>
            </a:extLst>
          </p:cNvPr>
          <p:cNvSpPr txBox="1"/>
          <p:nvPr/>
        </p:nvSpPr>
        <p:spPr>
          <a:xfrm>
            <a:off x="5967572" y="1388023"/>
            <a:ext cx="5873907" cy="461665"/>
          </a:xfrm>
          <a:prstGeom prst="rect">
            <a:avLst/>
          </a:prstGeom>
          <a:noFill/>
        </p:spPr>
        <p:txBody>
          <a:bodyPr wrap="square">
            <a:spAutoFit/>
          </a:bodyPr>
          <a:lstStyle/>
          <a:p>
            <a:r>
              <a:rPr lang="en-US" sz="2400" b="1" dirty="0"/>
              <a:t>Shapes the foundation for lifelong learning.</a:t>
            </a:r>
          </a:p>
        </p:txBody>
      </p:sp>
      <p:sp>
        <p:nvSpPr>
          <p:cNvPr id="17" name="TextBox 16">
            <a:extLst>
              <a:ext uri="{FF2B5EF4-FFF2-40B4-BE49-F238E27FC236}">
                <a16:creationId xmlns:a16="http://schemas.microsoft.com/office/drawing/2014/main" id="{94E76FA1-DE51-DED3-9740-05D74E109B9C}"/>
              </a:ext>
            </a:extLst>
          </p:cNvPr>
          <p:cNvSpPr txBox="1"/>
          <p:nvPr/>
        </p:nvSpPr>
        <p:spPr>
          <a:xfrm>
            <a:off x="5701852" y="2366040"/>
            <a:ext cx="5708554" cy="461665"/>
          </a:xfrm>
          <a:prstGeom prst="rect">
            <a:avLst/>
          </a:prstGeom>
          <a:noFill/>
        </p:spPr>
        <p:txBody>
          <a:bodyPr wrap="square">
            <a:spAutoFit/>
          </a:bodyPr>
          <a:lstStyle/>
          <a:p>
            <a:r>
              <a:rPr lang="en-US" sz="2400" b="1" dirty="0"/>
              <a:t>Vital for individual child development.</a:t>
            </a:r>
          </a:p>
        </p:txBody>
      </p:sp>
      <p:sp>
        <p:nvSpPr>
          <p:cNvPr id="19" name="TextBox 18">
            <a:extLst>
              <a:ext uri="{FF2B5EF4-FFF2-40B4-BE49-F238E27FC236}">
                <a16:creationId xmlns:a16="http://schemas.microsoft.com/office/drawing/2014/main" id="{00E033C6-7211-92F4-2612-BB3E57E34376}"/>
              </a:ext>
            </a:extLst>
          </p:cNvPr>
          <p:cNvSpPr txBox="1"/>
          <p:nvPr/>
        </p:nvSpPr>
        <p:spPr>
          <a:xfrm>
            <a:off x="4910191" y="3206846"/>
            <a:ext cx="7216740" cy="830997"/>
          </a:xfrm>
          <a:prstGeom prst="rect">
            <a:avLst/>
          </a:prstGeom>
          <a:noFill/>
        </p:spPr>
        <p:txBody>
          <a:bodyPr wrap="square">
            <a:spAutoFit/>
          </a:bodyPr>
          <a:lstStyle/>
          <a:p>
            <a:r>
              <a:rPr lang="en-US" sz="2400" b="1" dirty="0"/>
              <a:t>Vital for socio-economic advancement of communities and nations.</a:t>
            </a:r>
          </a:p>
        </p:txBody>
      </p:sp>
      <p:sp>
        <p:nvSpPr>
          <p:cNvPr id="27" name="Content Placeholder 26">
            <a:extLst>
              <a:ext uri="{FF2B5EF4-FFF2-40B4-BE49-F238E27FC236}">
                <a16:creationId xmlns:a16="http://schemas.microsoft.com/office/drawing/2014/main" id="{698DC599-2F8B-968E-EA4E-7EDBBA4D268B}"/>
              </a:ext>
            </a:extLst>
          </p:cNvPr>
          <p:cNvSpPr>
            <a:spLocks noGrp="1"/>
          </p:cNvSpPr>
          <p:nvPr>
            <p:ph idx="1"/>
          </p:nvPr>
        </p:nvSpPr>
        <p:spPr>
          <a:xfrm>
            <a:off x="1828804" y="5473340"/>
            <a:ext cx="8470616" cy="936577"/>
          </a:xfrm>
          <a:solidFill>
            <a:srgbClr val="FFF5E7"/>
          </a:solidFill>
        </p:spPr>
        <p:txBody>
          <a:bodyPr>
            <a:noAutofit/>
          </a:bodyPr>
          <a:lstStyle/>
          <a:p>
            <a:pPr marL="0" indent="0" algn="ctr">
              <a:lnSpc>
                <a:spcPct val="100000"/>
              </a:lnSpc>
              <a:buNone/>
            </a:pPr>
            <a:r>
              <a:rPr lang="en-US" sz="2600" b="1" dirty="0"/>
              <a:t>Despite its importance, many Arab countries face significant challenges when it comes to quality ECE and policy.</a:t>
            </a:r>
          </a:p>
        </p:txBody>
      </p:sp>
      <mc:AlternateContent xmlns:mc="http://schemas.openxmlformats.org/markup-compatibility/2006" xmlns:p14="http://schemas.microsoft.com/office/powerpoint/2010/main">
        <mc:Choice Requires="p14">
          <p:contentPart p14:bwMode="auto" r:id="rId3">
            <p14:nvContentPartPr>
              <p14:cNvPr id="31" name="Ink 30">
                <a:extLst>
                  <a:ext uri="{FF2B5EF4-FFF2-40B4-BE49-F238E27FC236}">
                    <a16:creationId xmlns:a16="http://schemas.microsoft.com/office/drawing/2014/main" id="{C5ADE333-7991-7DD8-4AE3-8393BEE6914A}"/>
                  </a:ext>
                </a:extLst>
              </p14:cNvPr>
              <p14:cNvContentPartPr/>
              <p14:nvPr/>
            </p14:nvContentPartPr>
            <p14:xfrm rot="21410254">
              <a:off x="4628514" y="1638478"/>
              <a:ext cx="1012541" cy="279293"/>
            </p14:xfrm>
          </p:contentPart>
        </mc:Choice>
        <mc:Fallback xmlns="">
          <p:pic>
            <p:nvPicPr>
              <p:cNvPr id="31" name="Ink 30">
                <a:extLst>
                  <a:ext uri="{FF2B5EF4-FFF2-40B4-BE49-F238E27FC236}">
                    <a16:creationId xmlns:a16="http://schemas.microsoft.com/office/drawing/2014/main" id="{C5ADE333-7991-7DD8-4AE3-8393BEE6914A}"/>
                  </a:ext>
                </a:extLst>
              </p:cNvPr>
              <p:cNvPicPr/>
              <p:nvPr/>
            </p:nvPicPr>
            <p:blipFill>
              <a:blip r:embed="rId4"/>
              <a:stretch>
                <a:fillRect/>
              </a:stretch>
            </p:blipFill>
            <p:spPr>
              <a:xfrm rot="21410254">
                <a:off x="4590346" y="1600687"/>
                <a:ext cx="1088518" cy="355235"/>
              </a:xfrm>
              <a:prstGeom prst="rect">
                <a:avLst/>
              </a:prstGeom>
            </p:spPr>
          </p:pic>
        </mc:Fallback>
      </mc:AlternateContent>
      <p:grpSp>
        <p:nvGrpSpPr>
          <p:cNvPr id="35" name="Group 34">
            <a:extLst>
              <a:ext uri="{FF2B5EF4-FFF2-40B4-BE49-F238E27FC236}">
                <a16:creationId xmlns:a16="http://schemas.microsoft.com/office/drawing/2014/main" id="{3FBC9C7C-7529-BE97-0063-4F3B5A40F5E2}"/>
              </a:ext>
            </a:extLst>
          </p:cNvPr>
          <p:cNvGrpSpPr/>
          <p:nvPr/>
        </p:nvGrpSpPr>
        <p:grpSpPr>
          <a:xfrm>
            <a:off x="5571257" y="1460772"/>
            <a:ext cx="265320" cy="386280"/>
            <a:chOff x="5482828" y="1399344"/>
            <a:chExt cx="265320" cy="386280"/>
          </a:xfrm>
        </p:grpSpPr>
        <mc:AlternateContent xmlns:mc="http://schemas.openxmlformats.org/markup-compatibility/2006" xmlns:p14="http://schemas.microsoft.com/office/powerpoint/2010/main">
          <mc:Choice Requires="p14">
            <p:contentPart p14:bwMode="auto" r:id="rId5">
              <p14:nvContentPartPr>
                <p14:cNvPr id="33" name="Ink 32">
                  <a:extLst>
                    <a:ext uri="{FF2B5EF4-FFF2-40B4-BE49-F238E27FC236}">
                      <a16:creationId xmlns:a16="http://schemas.microsoft.com/office/drawing/2014/main" id="{77E251CD-9B30-2476-2709-F9E68004119D}"/>
                    </a:ext>
                  </a:extLst>
                </p14:cNvPr>
                <p14:cNvContentPartPr/>
                <p14:nvPr/>
              </p14:nvContentPartPr>
              <p14:xfrm>
                <a:off x="5533228" y="1399344"/>
                <a:ext cx="214920" cy="140760"/>
              </p14:xfrm>
            </p:contentPart>
          </mc:Choice>
          <mc:Fallback xmlns="">
            <p:pic>
              <p:nvPicPr>
                <p:cNvPr id="33" name="Ink 32">
                  <a:extLst>
                    <a:ext uri="{FF2B5EF4-FFF2-40B4-BE49-F238E27FC236}">
                      <a16:creationId xmlns:a16="http://schemas.microsoft.com/office/drawing/2014/main" id="{77E251CD-9B30-2476-2709-F9E68004119D}"/>
                    </a:ext>
                  </a:extLst>
                </p:cNvPr>
                <p:cNvPicPr/>
                <p:nvPr/>
              </p:nvPicPr>
              <p:blipFill>
                <a:blip r:embed="rId6"/>
                <a:stretch>
                  <a:fillRect/>
                </a:stretch>
              </p:blipFill>
              <p:spPr>
                <a:xfrm>
                  <a:off x="5504788" y="1370904"/>
                  <a:ext cx="271800" cy="197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4" name="Ink 33">
                  <a:extLst>
                    <a:ext uri="{FF2B5EF4-FFF2-40B4-BE49-F238E27FC236}">
                      <a16:creationId xmlns:a16="http://schemas.microsoft.com/office/drawing/2014/main" id="{0205EB42-4B8D-71CC-E5FC-72CC6638B996}"/>
                    </a:ext>
                  </a:extLst>
                </p14:cNvPr>
                <p14:cNvContentPartPr/>
                <p14:nvPr/>
              </p14:nvContentPartPr>
              <p14:xfrm>
                <a:off x="5482828" y="1585464"/>
                <a:ext cx="224280" cy="200160"/>
              </p14:xfrm>
            </p:contentPart>
          </mc:Choice>
          <mc:Fallback xmlns="">
            <p:pic>
              <p:nvPicPr>
                <p:cNvPr id="34" name="Ink 33">
                  <a:extLst>
                    <a:ext uri="{FF2B5EF4-FFF2-40B4-BE49-F238E27FC236}">
                      <a16:creationId xmlns:a16="http://schemas.microsoft.com/office/drawing/2014/main" id="{0205EB42-4B8D-71CC-E5FC-72CC6638B996}"/>
                    </a:ext>
                  </a:extLst>
                </p:cNvPr>
                <p:cNvPicPr/>
                <p:nvPr/>
              </p:nvPicPr>
              <p:blipFill>
                <a:blip r:embed="rId8"/>
                <a:stretch>
                  <a:fillRect/>
                </a:stretch>
              </p:blipFill>
              <p:spPr>
                <a:xfrm>
                  <a:off x="5454388" y="1557024"/>
                  <a:ext cx="281160" cy="2570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42" name="Ink 41">
                <a:extLst>
                  <a:ext uri="{FF2B5EF4-FFF2-40B4-BE49-F238E27FC236}">
                    <a16:creationId xmlns:a16="http://schemas.microsoft.com/office/drawing/2014/main" id="{2C6BB122-659A-71A9-5A44-F574DE9CF615}"/>
                  </a:ext>
                </a:extLst>
              </p14:cNvPr>
              <p14:cNvContentPartPr/>
              <p14:nvPr/>
            </p14:nvContentPartPr>
            <p14:xfrm rot="1423493">
              <a:off x="4817020" y="2979760"/>
              <a:ext cx="167400" cy="270000"/>
            </p14:xfrm>
          </p:contentPart>
        </mc:Choice>
        <mc:Fallback xmlns="">
          <p:pic>
            <p:nvPicPr>
              <p:cNvPr id="42" name="Ink 41">
                <a:extLst>
                  <a:ext uri="{FF2B5EF4-FFF2-40B4-BE49-F238E27FC236}">
                    <a16:creationId xmlns:a16="http://schemas.microsoft.com/office/drawing/2014/main" id="{2C6BB122-659A-71A9-5A44-F574DE9CF615}"/>
                  </a:ext>
                </a:extLst>
              </p:cNvPr>
              <p:cNvPicPr/>
              <p:nvPr/>
            </p:nvPicPr>
            <p:blipFill>
              <a:blip r:embed="rId10"/>
              <a:stretch>
                <a:fillRect/>
              </a:stretch>
            </p:blipFill>
            <p:spPr>
              <a:xfrm rot="1423493">
                <a:off x="4788580" y="2951320"/>
                <a:ext cx="224280" cy="3268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5" name="Ink 44">
                <a:extLst>
                  <a:ext uri="{FF2B5EF4-FFF2-40B4-BE49-F238E27FC236}">
                    <a16:creationId xmlns:a16="http://schemas.microsoft.com/office/drawing/2014/main" id="{1B460582-F5F5-FDC0-5F2C-2CA71981F7C0}"/>
                  </a:ext>
                </a:extLst>
              </p14:cNvPr>
              <p14:cNvContentPartPr/>
              <p14:nvPr/>
            </p14:nvContentPartPr>
            <p14:xfrm>
              <a:off x="4577090" y="2149734"/>
              <a:ext cx="805680" cy="333000"/>
            </p14:xfrm>
          </p:contentPart>
        </mc:Choice>
        <mc:Fallback xmlns="">
          <p:pic>
            <p:nvPicPr>
              <p:cNvPr id="45" name="Ink 44">
                <a:extLst>
                  <a:ext uri="{FF2B5EF4-FFF2-40B4-BE49-F238E27FC236}">
                    <a16:creationId xmlns:a16="http://schemas.microsoft.com/office/drawing/2014/main" id="{1B460582-F5F5-FDC0-5F2C-2CA71981F7C0}"/>
                  </a:ext>
                </a:extLst>
              </p:cNvPr>
              <p:cNvPicPr/>
              <p:nvPr/>
            </p:nvPicPr>
            <p:blipFill>
              <a:blip r:embed="rId12"/>
              <a:stretch>
                <a:fillRect/>
              </a:stretch>
            </p:blipFill>
            <p:spPr>
              <a:xfrm>
                <a:off x="4541090" y="2113734"/>
                <a:ext cx="877320" cy="4046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9" name="Ink 48">
                <a:extLst>
                  <a:ext uri="{FF2B5EF4-FFF2-40B4-BE49-F238E27FC236}">
                    <a16:creationId xmlns:a16="http://schemas.microsoft.com/office/drawing/2014/main" id="{447C280A-4ACE-03CD-A5D5-CEDB0A518EB2}"/>
                  </a:ext>
                </a:extLst>
              </p14:cNvPr>
              <p14:cNvContentPartPr/>
              <p14:nvPr/>
            </p14:nvContentPartPr>
            <p14:xfrm>
              <a:off x="4436521" y="2216152"/>
              <a:ext cx="404515" cy="826444"/>
            </p14:xfrm>
          </p:contentPart>
        </mc:Choice>
        <mc:Fallback xmlns="">
          <p:pic>
            <p:nvPicPr>
              <p:cNvPr id="49" name="Ink 48">
                <a:extLst>
                  <a:ext uri="{FF2B5EF4-FFF2-40B4-BE49-F238E27FC236}">
                    <a16:creationId xmlns:a16="http://schemas.microsoft.com/office/drawing/2014/main" id="{447C280A-4ACE-03CD-A5D5-CEDB0A518EB2}"/>
                  </a:ext>
                </a:extLst>
              </p:cNvPr>
              <p:cNvPicPr/>
              <p:nvPr/>
            </p:nvPicPr>
            <p:blipFill>
              <a:blip r:embed="rId14"/>
              <a:stretch>
                <a:fillRect/>
              </a:stretch>
            </p:blipFill>
            <p:spPr>
              <a:xfrm>
                <a:off x="4400860" y="2180157"/>
                <a:ext cx="476197" cy="898074"/>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0" name="Ink 49">
                <a:extLst>
                  <a:ext uri="{FF2B5EF4-FFF2-40B4-BE49-F238E27FC236}">
                    <a16:creationId xmlns:a16="http://schemas.microsoft.com/office/drawing/2014/main" id="{CF7875F5-27B1-8AC5-1252-C197A439CD4E}"/>
                  </a:ext>
                </a:extLst>
              </p14:cNvPr>
              <p14:cNvContentPartPr/>
              <p14:nvPr/>
            </p14:nvContentPartPr>
            <p14:xfrm rot="21078780">
              <a:off x="5371184" y="2369732"/>
              <a:ext cx="167400" cy="270000"/>
            </p14:xfrm>
          </p:contentPart>
        </mc:Choice>
        <mc:Fallback xmlns="">
          <p:pic>
            <p:nvPicPr>
              <p:cNvPr id="50" name="Ink 49">
                <a:extLst>
                  <a:ext uri="{FF2B5EF4-FFF2-40B4-BE49-F238E27FC236}">
                    <a16:creationId xmlns:a16="http://schemas.microsoft.com/office/drawing/2014/main" id="{CF7875F5-27B1-8AC5-1252-C197A439CD4E}"/>
                  </a:ext>
                </a:extLst>
              </p:cNvPr>
              <p:cNvPicPr/>
              <p:nvPr/>
            </p:nvPicPr>
            <p:blipFill>
              <a:blip r:embed="rId10"/>
              <a:stretch>
                <a:fillRect/>
              </a:stretch>
            </p:blipFill>
            <p:spPr>
              <a:xfrm rot="21078780">
                <a:off x="5342744" y="2341292"/>
                <a:ext cx="224280" cy="326880"/>
              </a:xfrm>
              <a:prstGeom prst="rect">
                <a:avLst/>
              </a:prstGeom>
            </p:spPr>
          </p:pic>
        </mc:Fallback>
      </mc:AlternateContent>
      <p:sp>
        <p:nvSpPr>
          <p:cNvPr id="56" name="TextBox 55">
            <a:extLst>
              <a:ext uri="{FF2B5EF4-FFF2-40B4-BE49-F238E27FC236}">
                <a16:creationId xmlns:a16="http://schemas.microsoft.com/office/drawing/2014/main" id="{F6441AFD-6746-4A3A-8BA6-EC29F1B0A557}"/>
              </a:ext>
            </a:extLst>
          </p:cNvPr>
          <p:cNvSpPr txBox="1"/>
          <p:nvPr/>
        </p:nvSpPr>
        <p:spPr>
          <a:xfrm>
            <a:off x="578080" y="4299749"/>
            <a:ext cx="8664222" cy="523220"/>
          </a:xfrm>
          <a:prstGeom prst="rect">
            <a:avLst/>
          </a:prstGeom>
          <a:noFill/>
        </p:spPr>
        <p:txBody>
          <a:bodyPr wrap="square">
            <a:spAutoFit/>
          </a:bodyPr>
          <a:lstStyle/>
          <a:p>
            <a:r>
              <a:rPr lang="en-US" sz="2800" b="1" dirty="0"/>
              <a:t>Lays the groundwork for skills:</a:t>
            </a:r>
          </a:p>
        </p:txBody>
      </p:sp>
      <p:sp>
        <p:nvSpPr>
          <p:cNvPr id="58" name="TextBox 57">
            <a:extLst>
              <a:ext uri="{FF2B5EF4-FFF2-40B4-BE49-F238E27FC236}">
                <a16:creationId xmlns:a16="http://schemas.microsoft.com/office/drawing/2014/main" id="{DE9C5B41-A7EE-E5C3-ED5B-12F178A47DC2}"/>
              </a:ext>
            </a:extLst>
          </p:cNvPr>
          <p:cNvSpPr txBox="1"/>
          <p:nvPr/>
        </p:nvSpPr>
        <p:spPr>
          <a:xfrm>
            <a:off x="5351423" y="4332289"/>
            <a:ext cx="1444567" cy="461665"/>
          </a:xfrm>
          <a:prstGeom prst="rect">
            <a:avLst/>
          </a:prstGeom>
          <a:noFill/>
        </p:spPr>
        <p:txBody>
          <a:bodyPr wrap="square">
            <a:spAutoFit/>
          </a:bodyPr>
          <a:lstStyle/>
          <a:p>
            <a:r>
              <a:rPr lang="en-US" sz="2400" b="1" dirty="0"/>
              <a:t>Cognitive</a:t>
            </a:r>
          </a:p>
        </p:txBody>
      </p:sp>
      <p:sp>
        <p:nvSpPr>
          <p:cNvPr id="60" name="TextBox 59">
            <a:extLst>
              <a:ext uri="{FF2B5EF4-FFF2-40B4-BE49-F238E27FC236}">
                <a16:creationId xmlns:a16="http://schemas.microsoft.com/office/drawing/2014/main" id="{8619E282-5B38-25B8-354E-FA6BFAF72ABB}"/>
              </a:ext>
            </a:extLst>
          </p:cNvPr>
          <p:cNvSpPr txBox="1"/>
          <p:nvPr/>
        </p:nvSpPr>
        <p:spPr>
          <a:xfrm>
            <a:off x="7124959" y="4340353"/>
            <a:ext cx="1008698" cy="461665"/>
          </a:xfrm>
          <a:prstGeom prst="rect">
            <a:avLst/>
          </a:prstGeom>
          <a:noFill/>
        </p:spPr>
        <p:txBody>
          <a:bodyPr wrap="square">
            <a:spAutoFit/>
          </a:bodyPr>
          <a:lstStyle/>
          <a:p>
            <a:r>
              <a:rPr lang="en-US" sz="2400" b="1" dirty="0"/>
              <a:t>Social</a:t>
            </a:r>
          </a:p>
        </p:txBody>
      </p:sp>
      <p:sp>
        <p:nvSpPr>
          <p:cNvPr id="62" name="TextBox 61">
            <a:extLst>
              <a:ext uri="{FF2B5EF4-FFF2-40B4-BE49-F238E27FC236}">
                <a16:creationId xmlns:a16="http://schemas.microsoft.com/office/drawing/2014/main" id="{4EE3609D-765F-3D00-BC4F-4FCE5ECAA39A}"/>
              </a:ext>
            </a:extLst>
          </p:cNvPr>
          <p:cNvSpPr txBox="1"/>
          <p:nvPr/>
        </p:nvSpPr>
        <p:spPr>
          <a:xfrm>
            <a:off x="8908115" y="4337282"/>
            <a:ext cx="1666683" cy="461665"/>
          </a:xfrm>
          <a:prstGeom prst="rect">
            <a:avLst/>
          </a:prstGeom>
          <a:noFill/>
        </p:spPr>
        <p:txBody>
          <a:bodyPr wrap="square">
            <a:spAutoFit/>
          </a:bodyPr>
          <a:lstStyle/>
          <a:p>
            <a:r>
              <a:rPr lang="en-US" sz="2400" b="1" dirty="0"/>
              <a:t>Emotional</a:t>
            </a:r>
          </a:p>
        </p:txBody>
      </p:sp>
      <p:sp>
        <p:nvSpPr>
          <p:cNvPr id="63" name="Rectangle 62">
            <a:extLst>
              <a:ext uri="{FF2B5EF4-FFF2-40B4-BE49-F238E27FC236}">
                <a16:creationId xmlns:a16="http://schemas.microsoft.com/office/drawing/2014/main" id="{B469BD76-DF39-E449-7711-B4B695745E9A}"/>
              </a:ext>
            </a:extLst>
          </p:cNvPr>
          <p:cNvSpPr/>
          <p:nvPr/>
        </p:nvSpPr>
        <p:spPr>
          <a:xfrm>
            <a:off x="8795260" y="4340353"/>
            <a:ext cx="1444568" cy="392046"/>
          </a:xfrm>
          <a:prstGeom prst="rect">
            <a:avLst/>
          </a:prstGeom>
          <a:noFill/>
          <a:ln w="38100">
            <a:solidFill>
              <a:schemeClr val="accent4">
                <a:lumMod val="60000"/>
                <a:lumOff val="40000"/>
                <a:alpha val="50196"/>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C92456CE-2578-B46A-0D1A-1F80A5806386}"/>
              </a:ext>
            </a:extLst>
          </p:cNvPr>
          <p:cNvSpPr/>
          <p:nvPr/>
        </p:nvSpPr>
        <p:spPr>
          <a:xfrm>
            <a:off x="7015720" y="4340353"/>
            <a:ext cx="1444568" cy="392046"/>
          </a:xfrm>
          <a:prstGeom prst="rect">
            <a:avLst/>
          </a:prstGeom>
          <a:noFill/>
          <a:ln w="38100">
            <a:solidFill>
              <a:schemeClr val="accent4">
                <a:lumMod val="60000"/>
                <a:lumOff val="40000"/>
                <a:alpha val="50196"/>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F978516D-4C1C-D339-224B-2C0120DF1762}"/>
              </a:ext>
            </a:extLst>
          </p:cNvPr>
          <p:cNvSpPr/>
          <p:nvPr/>
        </p:nvSpPr>
        <p:spPr>
          <a:xfrm>
            <a:off x="5232562" y="4340353"/>
            <a:ext cx="1444568" cy="392046"/>
          </a:xfrm>
          <a:prstGeom prst="rect">
            <a:avLst/>
          </a:prstGeom>
          <a:noFill/>
          <a:ln w="38100">
            <a:solidFill>
              <a:schemeClr val="accent4">
                <a:lumMod val="60000"/>
                <a:lumOff val="40000"/>
                <a:alpha val="50196"/>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16">
            <p14:nvContentPartPr>
              <p14:cNvPr id="71" name="Ink 70">
                <a:extLst>
                  <a:ext uri="{FF2B5EF4-FFF2-40B4-BE49-F238E27FC236}">
                    <a16:creationId xmlns:a16="http://schemas.microsoft.com/office/drawing/2014/main" id="{1795C649-6409-D910-8D67-DED4039EB8F1}"/>
                  </a:ext>
                </a:extLst>
              </p14:cNvPr>
              <p14:cNvContentPartPr/>
              <p14:nvPr/>
            </p14:nvContentPartPr>
            <p14:xfrm>
              <a:off x="505981" y="4560152"/>
              <a:ext cx="360" cy="360"/>
            </p14:xfrm>
          </p:contentPart>
        </mc:Choice>
        <mc:Fallback xmlns="">
          <p:pic>
            <p:nvPicPr>
              <p:cNvPr id="71" name="Ink 70">
                <a:extLst>
                  <a:ext uri="{FF2B5EF4-FFF2-40B4-BE49-F238E27FC236}">
                    <a16:creationId xmlns:a16="http://schemas.microsoft.com/office/drawing/2014/main" id="{1795C649-6409-D910-8D67-DED4039EB8F1}"/>
                  </a:ext>
                </a:extLst>
              </p:cNvPr>
              <p:cNvPicPr/>
              <p:nvPr/>
            </p:nvPicPr>
            <p:blipFill>
              <a:blip r:embed="rId17"/>
              <a:stretch>
                <a:fillRect/>
              </a:stretch>
            </p:blipFill>
            <p:spPr>
              <a:xfrm>
                <a:off x="469981" y="4524152"/>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74" name="Ink 73">
                <a:extLst>
                  <a:ext uri="{FF2B5EF4-FFF2-40B4-BE49-F238E27FC236}">
                    <a16:creationId xmlns:a16="http://schemas.microsoft.com/office/drawing/2014/main" id="{12F15DA8-39CB-2EC0-607E-627A5C405133}"/>
                  </a:ext>
                </a:extLst>
              </p14:cNvPr>
              <p14:cNvContentPartPr/>
              <p14:nvPr/>
            </p14:nvContentPartPr>
            <p14:xfrm>
              <a:off x="10535979" y="4560152"/>
              <a:ext cx="360" cy="360"/>
            </p14:xfrm>
          </p:contentPart>
        </mc:Choice>
        <mc:Fallback xmlns="">
          <p:pic>
            <p:nvPicPr>
              <p:cNvPr id="74" name="Ink 73">
                <a:extLst>
                  <a:ext uri="{FF2B5EF4-FFF2-40B4-BE49-F238E27FC236}">
                    <a16:creationId xmlns:a16="http://schemas.microsoft.com/office/drawing/2014/main" id="{12F15DA8-39CB-2EC0-607E-627A5C405133}"/>
                  </a:ext>
                </a:extLst>
              </p:cNvPr>
              <p:cNvPicPr/>
              <p:nvPr/>
            </p:nvPicPr>
            <p:blipFill>
              <a:blip r:embed="rId19"/>
              <a:stretch>
                <a:fillRect/>
              </a:stretch>
            </p:blipFill>
            <p:spPr>
              <a:xfrm>
                <a:off x="10500339" y="4524152"/>
                <a:ext cx="72000" cy="72000"/>
              </a:xfrm>
              <a:prstGeom prst="rect">
                <a:avLst/>
              </a:prstGeom>
            </p:spPr>
          </p:pic>
        </mc:Fallback>
      </mc:AlternateContent>
      <p:cxnSp>
        <p:nvCxnSpPr>
          <p:cNvPr id="76" name="Straight Connector 75">
            <a:extLst>
              <a:ext uri="{FF2B5EF4-FFF2-40B4-BE49-F238E27FC236}">
                <a16:creationId xmlns:a16="http://schemas.microsoft.com/office/drawing/2014/main" id="{69DF2A6F-5582-3D69-30B8-EA07E8E672A5}"/>
              </a:ext>
            </a:extLst>
          </p:cNvPr>
          <p:cNvCxnSpPr>
            <a:cxnSpLocks/>
          </p:cNvCxnSpPr>
          <p:nvPr/>
        </p:nvCxnSpPr>
        <p:spPr>
          <a:xfrm flipV="1">
            <a:off x="1876572" y="5473340"/>
            <a:ext cx="0" cy="9468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81ABFCD-A613-1B5D-C9D3-6683601619A9}"/>
              </a:ext>
            </a:extLst>
          </p:cNvPr>
          <p:cNvCxnSpPr>
            <a:cxnSpLocks/>
          </p:cNvCxnSpPr>
          <p:nvPr/>
        </p:nvCxnSpPr>
        <p:spPr>
          <a:xfrm>
            <a:off x="2796283" y="5430023"/>
            <a:ext cx="65824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34C9602-1844-638F-CA1B-3DC50D524F32}"/>
              </a:ext>
            </a:extLst>
          </p:cNvPr>
          <p:cNvCxnSpPr>
            <a:cxnSpLocks/>
          </p:cNvCxnSpPr>
          <p:nvPr/>
        </p:nvCxnSpPr>
        <p:spPr>
          <a:xfrm flipV="1">
            <a:off x="10289148" y="5419772"/>
            <a:ext cx="0" cy="9365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9A78FDF5-2A8A-7401-FC4F-721D8C10F0D3}"/>
              </a:ext>
            </a:extLst>
          </p:cNvPr>
          <p:cNvSpPr>
            <a:spLocks noGrp="1"/>
          </p:cNvSpPr>
          <p:nvPr>
            <p:ph type="sldNum" sz="quarter" idx="12"/>
          </p:nvPr>
        </p:nvSpPr>
        <p:spPr/>
        <p:txBody>
          <a:bodyPr/>
          <a:lstStyle/>
          <a:p>
            <a:fld id="{77559A87-F00F-48E1-9662-9149CAC209E1}" type="slidenum">
              <a:rPr lang="en-US" smtClean="0"/>
              <a:t>2</a:t>
            </a:fld>
            <a:endParaRPr lang="en-US" dirty="0"/>
          </a:p>
        </p:txBody>
      </p:sp>
    </p:spTree>
    <p:extLst>
      <p:ext uri="{BB962C8B-B14F-4D97-AF65-F5344CB8AC3E}">
        <p14:creationId xmlns:p14="http://schemas.microsoft.com/office/powerpoint/2010/main" val="839517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130F64-7AE7-6E01-24D7-65A1BC193A96}"/>
              </a:ext>
            </a:extLst>
          </p:cNvPr>
          <p:cNvSpPr/>
          <p:nvPr/>
        </p:nvSpPr>
        <p:spPr>
          <a:xfrm>
            <a:off x="-3" y="-7705"/>
            <a:ext cx="12192003" cy="6858000"/>
          </a:xfrm>
          <a:prstGeom prst="rect">
            <a:avLst/>
          </a:prstGeom>
          <a:solidFill>
            <a:srgbClr val="FCEEE4">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701955D-9306-425B-3E24-F35F23232D6A}"/>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3F64D47-75E5-FE2A-60A4-FC3C78F1FFEC}"/>
              </a:ext>
            </a:extLst>
          </p:cNvPr>
          <p:cNvSpPr/>
          <p:nvPr/>
        </p:nvSpPr>
        <p:spPr>
          <a:xfrm>
            <a:off x="105310" y="1027906"/>
            <a:ext cx="732890" cy="914400"/>
          </a:xfrm>
          <a:prstGeom prst="rect">
            <a:avLst/>
          </a:prstGeom>
          <a:solidFill>
            <a:srgbClr val="FCF0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7" name="Straight Connector 6">
            <a:extLst>
              <a:ext uri="{FF2B5EF4-FFF2-40B4-BE49-F238E27FC236}">
                <a16:creationId xmlns:a16="http://schemas.microsoft.com/office/drawing/2014/main" id="{3B973BCC-0BF5-8142-AC55-1051991AD5AC}"/>
              </a:ext>
            </a:extLst>
          </p:cNvPr>
          <p:cNvCxnSpPr/>
          <p:nvPr/>
        </p:nvCxnSpPr>
        <p:spPr>
          <a:xfrm>
            <a:off x="133564" y="1017632"/>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F4E64754-A8E6-CC40-7710-EC9560C6784F}"/>
              </a:ext>
            </a:extLst>
          </p:cNvPr>
          <p:cNvSpPr txBox="1">
            <a:spLocks/>
          </p:cNvSpPr>
          <p:nvPr/>
        </p:nvSpPr>
        <p:spPr>
          <a:xfrm>
            <a:off x="893852" y="225387"/>
            <a:ext cx="10322788" cy="853723"/>
          </a:xfrm>
          <a:prstGeom prst="rect">
            <a:avLst/>
          </a:prstGeom>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mn-lt"/>
              </a:rPr>
              <a:t>Implications of Pupil-Teacher Ratios</a:t>
            </a:r>
          </a:p>
        </p:txBody>
      </p:sp>
      <p:cxnSp>
        <p:nvCxnSpPr>
          <p:cNvPr id="9" name="Straight Connector 8">
            <a:extLst>
              <a:ext uri="{FF2B5EF4-FFF2-40B4-BE49-F238E27FC236}">
                <a16:creationId xmlns:a16="http://schemas.microsoft.com/office/drawing/2014/main" id="{39FD7859-7049-90E0-3872-710B2BF472A2}"/>
              </a:ext>
            </a:extLst>
          </p:cNvPr>
          <p:cNvCxnSpPr>
            <a:cxnSpLocks/>
          </p:cNvCxnSpPr>
          <p:nvPr/>
        </p:nvCxnSpPr>
        <p:spPr>
          <a:xfrm>
            <a:off x="122818" y="1942306"/>
            <a:ext cx="3384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A50ADE9-D049-E9E5-DAB2-922047977DD5}"/>
              </a:ext>
            </a:extLst>
          </p:cNvPr>
          <p:cNvCxnSpPr>
            <a:cxnSpLocks/>
          </p:cNvCxnSpPr>
          <p:nvPr/>
        </p:nvCxnSpPr>
        <p:spPr>
          <a:xfrm>
            <a:off x="143838" y="2873382"/>
            <a:ext cx="88617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9F1E4FC8-0F23-6B0B-2E1B-A3FE9668EFE4}"/>
              </a:ext>
            </a:extLst>
          </p:cNvPr>
          <p:cNvSpPr/>
          <p:nvPr/>
        </p:nvSpPr>
        <p:spPr>
          <a:xfrm>
            <a:off x="0" y="1854734"/>
            <a:ext cx="492775" cy="999080"/>
          </a:xfrm>
          <a:prstGeom prst="rect">
            <a:avLst/>
          </a:prstGeom>
          <a:solidFill>
            <a:srgbClr val="FCF0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1230EF8-F4E1-F281-2565-6F318640577F}"/>
              </a:ext>
            </a:extLst>
          </p:cNvPr>
          <p:cNvSpPr/>
          <p:nvPr/>
        </p:nvSpPr>
        <p:spPr>
          <a:xfrm>
            <a:off x="66782" y="4373063"/>
            <a:ext cx="750014" cy="1447433"/>
          </a:xfrm>
          <a:prstGeom prst="rect">
            <a:avLst/>
          </a:prstGeom>
          <a:solidFill>
            <a:srgbClr val="FCF0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5B518B43-03D6-D4F8-F93F-F49A1E566AF7}"/>
              </a:ext>
            </a:extLst>
          </p:cNvPr>
          <p:cNvCxnSpPr>
            <a:cxnSpLocks/>
          </p:cNvCxnSpPr>
          <p:nvPr/>
        </p:nvCxnSpPr>
        <p:spPr>
          <a:xfrm>
            <a:off x="123290" y="4353494"/>
            <a:ext cx="15793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0A32C13-4AB2-FD21-C435-8376BD485D93}"/>
              </a:ext>
            </a:extLst>
          </p:cNvPr>
          <p:cNvCxnSpPr>
            <a:cxnSpLocks/>
          </p:cNvCxnSpPr>
          <p:nvPr/>
        </p:nvCxnSpPr>
        <p:spPr>
          <a:xfrm>
            <a:off x="131852" y="5820496"/>
            <a:ext cx="23485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D701DB2-5863-8AE2-B86A-8E46B12DCCF3}"/>
              </a:ext>
            </a:extLst>
          </p:cNvPr>
          <p:cNvSpPr>
            <a:spLocks noGrp="1"/>
          </p:cNvSpPr>
          <p:nvPr>
            <p:ph idx="1"/>
          </p:nvPr>
        </p:nvSpPr>
        <p:spPr>
          <a:xfrm>
            <a:off x="66782" y="1757603"/>
            <a:ext cx="11138661" cy="570734"/>
          </a:xfrm>
        </p:spPr>
        <p:txBody>
          <a:bodyPr>
            <a:normAutofit/>
          </a:bodyPr>
          <a:lstStyle/>
          <a:p>
            <a:pPr marL="0" indent="0">
              <a:buNone/>
            </a:pPr>
            <a:r>
              <a:rPr lang="en-US" b="1" dirty="0"/>
              <a:t>High PTR:</a:t>
            </a:r>
          </a:p>
        </p:txBody>
      </p:sp>
      <p:sp>
        <p:nvSpPr>
          <p:cNvPr id="17" name="Rectangle 16">
            <a:extLst>
              <a:ext uri="{FF2B5EF4-FFF2-40B4-BE49-F238E27FC236}">
                <a16:creationId xmlns:a16="http://schemas.microsoft.com/office/drawing/2014/main" id="{22A135B8-14D2-2808-15B3-C404492C64EC}"/>
              </a:ext>
            </a:extLst>
          </p:cNvPr>
          <p:cNvSpPr/>
          <p:nvPr/>
        </p:nvSpPr>
        <p:spPr>
          <a:xfrm>
            <a:off x="1587060" y="1708602"/>
            <a:ext cx="3182509" cy="830997"/>
          </a:xfrm>
          <a:prstGeom prst="rect">
            <a:avLst/>
          </a:prstGeom>
          <a:solidFill>
            <a:srgbClr val="FFFFFF">
              <a:alpha val="30196"/>
            </a:srgbClr>
          </a:solidFill>
          <a:ln w="28575">
            <a:solidFill>
              <a:srgbClr val="F4B6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0E57D47-7176-4785-DDDE-4B8FD813A4A6}"/>
              </a:ext>
            </a:extLst>
          </p:cNvPr>
          <p:cNvSpPr/>
          <p:nvPr/>
        </p:nvSpPr>
        <p:spPr>
          <a:xfrm>
            <a:off x="5006934" y="1711638"/>
            <a:ext cx="3060283" cy="827961"/>
          </a:xfrm>
          <a:prstGeom prst="rect">
            <a:avLst/>
          </a:prstGeom>
          <a:solidFill>
            <a:srgbClr val="FFFFFF">
              <a:alpha val="30196"/>
            </a:srgbClr>
          </a:solidFill>
          <a:ln w="28575">
            <a:solidFill>
              <a:srgbClr val="F4B6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9886572-96FF-37BD-A266-8F9230816F2A}"/>
              </a:ext>
            </a:extLst>
          </p:cNvPr>
          <p:cNvSpPr/>
          <p:nvPr/>
        </p:nvSpPr>
        <p:spPr>
          <a:xfrm>
            <a:off x="8211056" y="1705498"/>
            <a:ext cx="3545650" cy="827961"/>
          </a:xfrm>
          <a:prstGeom prst="rect">
            <a:avLst/>
          </a:prstGeom>
          <a:solidFill>
            <a:srgbClr val="FFFFFF">
              <a:alpha val="30196"/>
            </a:srgbClr>
          </a:solidFill>
          <a:ln w="28575">
            <a:solidFill>
              <a:srgbClr val="F4B6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Desktop Outline Stock Illustrations – 42,300 Desktop Outline Stock  Illustrations, Vectors &amp; Clipart - Dreamstime">
            <a:extLst>
              <a:ext uri="{FF2B5EF4-FFF2-40B4-BE49-F238E27FC236}">
                <a16:creationId xmlns:a16="http://schemas.microsoft.com/office/drawing/2014/main" id="{B61ACCF8-3C55-DD23-87F3-3E027FC7815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5" b="90125" l="5750" r="94000">
                        <a14:foregroundMark x1="5750" y1="17375" x2="5875" y2="29250"/>
                        <a14:foregroundMark x1="47250" y1="9625" x2="57250" y2="10000"/>
                        <a14:foregroundMark x1="82750" y1="17625" x2="86375" y2="18125"/>
                        <a14:foregroundMark x1="93875" y1="15625" x2="94000" y2="21000"/>
                        <a14:foregroundMark x1="32500" y1="74000" x2="35125" y2="74000"/>
                        <a14:foregroundMark x1="82375" y1="90125" x2="85375" y2="90125"/>
                        <a14:foregroundMark x1="32625" y1="39250" x2="54375" y2="34875"/>
                        <a14:foregroundMark x1="18750" y1="21875" x2="76125" y2="36625"/>
                        <a14:foregroundMark x1="72625" y1="26250" x2="17000" y2="47125"/>
                        <a14:foregroundMark x1="77750" y1="33125" x2="86500" y2="48750"/>
                      </a14:backgroundRemoval>
                    </a14:imgEffect>
                  </a14:imgLayer>
                </a14:imgProps>
              </a:ext>
              <a:ext uri="{28A0092B-C50C-407E-A947-70E740481C1C}">
                <a14:useLocalDpi xmlns:a14="http://schemas.microsoft.com/office/drawing/2010/main" val="0"/>
              </a:ext>
            </a:extLst>
          </a:blip>
          <a:srcRect/>
          <a:stretch>
            <a:fillRect/>
          </a:stretch>
        </p:blipFill>
        <p:spPr bwMode="auto">
          <a:xfrm>
            <a:off x="421942" y="5872743"/>
            <a:ext cx="1209288" cy="90763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745033E-ECB4-87A0-489D-CD66A549C818}"/>
              </a:ext>
            </a:extLst>
          </p:cNvPr>
          <p:cNvSpPr txBox="1"/>
          <p:nvPr/>
        </p:nvSpPr>
        <p:spPr>
          <a:xfrm>
            <a:off x="1631230" y="1759482"/>
            <a:ext cx="3182508" cy="830997"/>
          </a:xfrm>
          <a:prstGeom prst="rect">
            <a:avLst/>
          </a:prstGeom>
          <a:noFill/>
        </p:spPr>
        <p:txBody>
          <a:bodyPr wrap="square">
            <a:spAutoFit/>
          </a:bodyPr>
          <a:lstStyle/>
          <a:p>
            <a:pPr algn="ctr"/>
            <a:r>
              <a:rPr lang="en-US" sz="2400" b="1" dirty="0"/>
              <a:t>Decreased Individual Attention</a:t>
            </a:r>
            <a:endParaRPr lang="en-US" sz="2400" dirty="0"/>
          </a:p>
        </p:txBody>
      </p:sp>
      <p:sp>
        <p:nvSpPr>
          <p:cNvPr id="14" name="TextBox 13">
            <a:extLst>
              <a:ext uri="{FF2B5EF4-FFF2-40B4-BE49-F238E27FC236}">
                <a16:creationId xmlns:a16="http://schemas.microsoft.com/office/drawing/2014/main" id="{6B5E41F7-4E35-9D9B-629F-5782AB2CDB63}"/>
              </a:ext>
            </a:extLst>
          </p:cNvPr>
          <p:cNvSpPr txBox="1"/>
          <p:nvPr/>
        </p:nvSpPr>
        <p:spPr>
          <a:xfrm>
            <a:off x="5087237" y="1765403"/>
            <a:ext cx="2899675" cy="830997"/>
          </a:xfrm>
          <a:prstGeom prst="rect">
            <a:avLst/>
          </a:prstGeom>
          <a:noFill/>
        </p:spPr>
        <p:txBody>
          <a:bodyPr wrap="square">
            <a:spAutoFit/>
          </a:bodyPr>
          <a:lstStyle/>
          <a:p>
            <a:pPr algn="ctr"/>
            <a:r>
              <a:rPr lang="en-US" sz="2400" b="1" dirty="0"/>
              <a:t>Increased Stress on Teachers</a:t>
            </a:r>
            <a:endParaRPr lang="en-US" sz="2400" dirty="0"/>
          </a:p>
        </p:txBody>
      </p:sp>
      <p:sp>
        <p:nvSpPr>
          <p:cNvPr id="16" name="TextBox 15">
            <a:extLst>
              <a:ext uri="{FF2B5EF4-FFF2-40B4-BE49-F238E27FC236}">
                <a16:creationId xmlns:a16="http://schemas.microsoft.com/office/drawing/2014/main" id="{FB9A6BE9-B2FF-FF50-07FC-67C6B8048E06}"/>
              </a:ext>
            </a:extLst>
          </p:cNvPr>
          <p:cNvSpPr txBox="1"/>
          <p:nvPr/>
        </p:nvSpPr>
        <p:spPr>
          <a:xfrm>
            <a:off x="8331042" y="1734051"/>
            <a:ext cx="3425663" cy="830997"/>
          </a:xfrm>
          <a:prstGeom prst="rect">
            <a:avLst/>
          </a:prstGeom>
          <a:noFill/>
        </p:spPr>
        <p:txBody>
          <a:bodyPr wrap="square">
            <a:spAutoFit/>
          </a:bodyPr>
          <a:lstStyle/>
          <a:p>
            <a:pPr algn="ctr"/>
            <a:r>
              <a:rPr lang="en-US" sz="2400" b="1" dirty="0"/>
              <a:t>Compromised Learning Outcomes</a:t>
            </a:r>
            <a:endParaRPr lang="en-US" sz="2400" dirty="0"/>
          </a:p>
        </p:txBody>
      </p:sp>
      <p:sp>
        <p:nvSpPr>
          <p:cNvPr id="2" name="Rectangle 1">
            <a:extLst>
              <a:ext uri="{FF2B5EF4-FFF2-40B4-BE49-F238E27FC236}">
                <a16:creationId xmlns:a16="http://schemas.microsoft.com/office/drawing/2014/main" id="{33DDF2B6-DC4F-5F85-F10B-24852CE362AD}"/>
              </a:ext>
            </a:extLst>
          </p:cNvPr>
          <p:cNvSpPr/>
          <p:nvPr/>
        </p:nvSpPr>
        <p:spPr>
          <a:xfrm>
            <a:off x="1037618" y="2771876"/>
            <a:ext cx="2809554" cy="294837"/>
          </a:xfrm>
          <a:prstGeom prst="rect">
            <a:avLst/>
          </a:prstGeom>
          <a:solidFill>
            <a:srgbClr val="FFC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F879B76-2A54-5FA6-0AD8-E861A66A8DAD}"/>
              </a:ext>
            </a:extLst>
          </p:cNvPr>
          <p:cNvSpPr/>
          <p:nvPr/>
        </p:nvSpPr>
        <p:spPr>
          <a:xfrm>
            <a:off x="1701797" y="4219310"/>
            <a:ext cx="4743607" cy="287480"/>
          </a:xfrm>
          <a:prstGeom prst="rect">
            <a:avLst/>
          </a:prstGeom>
          <a:solidFill>
            <a:srgbClr val="FFC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5646154-665A-31FA-1690-FDCCD47DAF17}"/>
              </a:ext>
            </a:extLst>
          </p:cNvPr>
          <p:cNvSpPr/>
          <p:nvPr/>
        </p:nvSpPr>
        <p:spPr>
          <a:xfrm>
            <a:off x="2486998" y="5655844"/>
            <a:ext cx="3824591" cy="295216"/>
          </a:xfrm>
          <a:prstGeom prst="rect">
            <a:avLst/>
          </a:prstGeom>
          <a:solidFill>
            <a:srgbClr val="FFC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FED5C4E-792A-01B3-1FCA-ADB0F0F5AB59}"/>
              </a:ext>
            </a:extLst>
          </p:cNvPr>
          <p:cNvSpPr txBox="1"/>
          <p:nvPr/>
        </p:nvSpPr>
        <p:spPr>
          <a:xfrm>
            <a:off x="2480441" y="5597134"/>
            <a:ext cx="9567721" cy="1200329"/>
          </a:xfrm>
          <a:prstGeom prst="rect">
            <a:avLst/>
          </a:prstGeom>
          <a:noFill/>
        </p:spPr>
        <p:txBody>
          <a:bodyPr wrap="square">
            <a:spAutoFit/>
          </a:bodyPr>
          <a:lstStyle/>
          <a:p>
            <a:r>
              <a:rPr lang="en-US" sz="2400" b="1" i="1" dirty="0"/>
              <a:t>Lack of educational technology </a:t>
            </a:r>
            <a:r>
              <a:rPr lang="en-US" sz="2400" i="1" dirty="0"/>
              <a:t>use </a:t>
            </a:r>
            <a:r>
              <a:rPr lang="en-US" sz="2400" dirty="0"/>
              <a:t>which can maximize teacher’s reach &amp; effectiveness. Some digital tools can help mitigate some of the negative effects of high PTRs (Shehadeh, 2008).</a:t>
            </a:r>
          </a:p>
        </p:txBody>
      </p:sp>
      <p:sp>
        <p:nvSpPr>
          <p:cNvPr id="23" name="TextBox 22">
            <a:extLst>
              <a:ext uri="{FF2B5EF4-FFF2-40B4-BE49-F238E27FC236}">
                <a16:creationId xmlns:a16="http://schemas.microsoft.com/office/drawing/2014/main" id="{A65C5D7C-96C4-188A-B3EF-0A06439360D8}"/>
              </a:ext>
            </a:extLst>
          </p:cNvPr>
          <p:cNvSpPr txBox="1"/>
          <p:nvPr/>
        </p:nvSpPr>
        <p:spPr>
          <a:xfrm>
            <a:off x="1107071" y="2710796"/>
            <a:ext cx="10941092" cy="1200329"/>
          </a:xfrm>
          <a:prstGeom prst="rect">
            <a:avLst/>
          </a:prstGeom>
          <a:noFill/>
        </p:spPr>
        <p:txBody>
          <a:bodyPr wrap="square">
            <a:spAutoFit/>
          </a:bodyPr>
          <a:lstStyle/>
          <a:p>
            <a:r>
              <a:rPr lang="en-US" sz="2400" b="1" i="1" dirty="0"/>
              <a:t>Lack of training programs </a:t>
            </a:r>
            <a:r>
              <a:rPr lang="en-US" sz="2400" dirty="0"/>
              <a:t>that can equip teachers with the skills to manage larger classes more effectively, employ differentiated instruction, &amp; utilize assessment data to better address student needs.</a:t>
            </a:r>
          </a:p>
        </p:txBody>
      </p:sp>
      <p:sp>
        <p:nvSpPr>
          <p:cNvPr id="25" name="TextBox 24">
            <a:extLst>
              <a:ext uri="{FF2B5EF4-FFF2-40B4-BE49-F238E27FC236}">
                <a16:creationId xmlns:a16="http://schemas.microsoft.com/office/drawing/2014/main" id="{ECEACA6C-8647-A244-93F1-7A7DAD5FA1C1}"/>
              </a:ext>
            </a:extLst>
          </p:cNvPr>
          <p:cNvSpPr txBox="1"/>
          <p:nvPr/>
        </p:nvSpPr>
        <p:spPr>
          <a:xfrm>
            <a:off x="1631230" y="4152398"/>
            <a:ext cx="10416931" cy="830997"/>
          </a:xfrm>
          <a:prstGeom prst="rect">
            <a:avLst/>
          </a:prstGeom>
          <a:noFill/>
        </p:spPr>
        <p:txBody>
          <a:bodyPr wrap="square">
            <a:spAutoFit/>
          </a:bodyPr>
          <a:lstStyle/>
          <a:p>
            <a:r>
              <a:rPr lang="en-US" sz="2400" b="1" i="1" dirty="0"/>
              <a:t>Lack of attractive conditions and incentives </a:t>
            </a:r>
            <a:r>
              <a:rPr lang="en-US" sz="2400" dirty="0"/>
              <a:t>hence not retaining skilled educators, which is essential for stabilizing PTRs in regions with teacher shortages.</a:t>
            </a:r>
          </a:p>
        </p:txBody>
      </p:sp>
      <p:sp>
        <p:nvSpPr>
          <p:cNvPr id="13" name="Slide Number Placeholder 12">
            <a:extLst>
              <a:ext uri="{FF2B5EF4-FFF2-40B4-BE49-F238E27FC236}">
                <a16:creationId xmlns:a16="http://schemas.microsoft.com/office/drawing/2014/main" id="{1E12C90C-C3CF-DEDF-9E94-CA92198BA079}"/>
              </a:ext>
            </a:extLst>
          </p:cNvPr>
          <p:cNvSpPr>
            <a:spLocks noGrp="1"/>
          </p:cNvSpPr>
          <p:nvPr>
            <p:ph type="sldNum" sz="quarter" idx="12"/>
          </p:nvPr>
        </p:nvSpPr>
        <p:spPr/>
        <p:txBody>
          <a:bodyPr/>
          <a:lstStyle/>
          <a:p>
            <a:fld id="{77559A87-F00F-48E1-9662-9149CAC209E1}" type="slidenum">
              <a:rPr lang="en-US" smtClean="0"/>
              <a:t>20</a:t>
            </a:fld>
            <a:endParaRPr lang="en-US"/>
          </a:p>
        </p:txBody>
      </p:sp>
    </p:spTree>
    <p:extLst>
      <p:ext uri="{BB962C8B-B14F-4D97-AF65-F5344CB8AC3E}">
        <p14:creationId xmlns:p14="http://schemas.microsoft.com/office/powerpoint/2010/main" val="2884798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9D6633-0E7F-1A65-CADE-54393B4C1C26}"/>
              </a:ext>
            </a:extLst>
          </p:cNvPr>
          <p:cNvSpPr/>
          <p:nvPr/>
        </p:nvSpPr>
        <p:spPr>
          <a:xfrm>
            <a:off x="-3" y="-7705"/>
            <a:ext cx="12192003" cy="6858000"/>
          </a:xfrm>
          <a:prstGeom prst="rect">
            <a:avLst/>
          </a:prstGeom>
          <a:solidFill>
            <a:srgbClr val="FCF0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318D5A2C-C3EB-5B54-BD34-A9E5D68A96C6}"/>
              </a:ext>
            </a:extLst>
          </p:cNvPr>
          <p:cNvSpPr txBox="1">
            <a:spLocks/>
          </p:cNvSpPr>
          <p:nvPr/>
        </p:nvSpPr>
        <p:spPr>
          <a:xfrm>
            <a:off x="893852" y="354850"/>
            <a:ext cx="10322788" cy="860995"/>
          </a:xfrm>
          <a:prstGeom prst="rect">
            <a:avLst/>
          </a:prstGeom>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Implications of Economic Barriers</a:t>
            </a:r>
          </a:p>
        </p:txBody>
      </p:sp>
      <p:sp>
        <p:nvSpPr>
          <p:cNvPr id="6" name="Rectangle 5">
            <a:extLst>
              <a:ext uri="{FF2B5EF4-FFF2-40B4-BE49-F238E27FC236}">
                <a16:creationId xmlns:a16="http://schemas.microsoft.com/office/drawing/2014/main" id="{71D98BF9-FAC2-1A3D-8D05-85B523B49F1D}"/>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CF9F88E-5FB2-00C7-C502-DFF8517C5461}"/>
              </a:ext>
            </a:extLst>
          </p:cNvPr>
          <p:cNvSpPr txBox="1"/>
          <p:nvPr/>
        </p:nvSpPr>
        <p:spPr>
          <a:xfrm>
            <a:off x="1761230" y="2223046"/>
            <a:ext cx="7370070" cy="523220"/>
          </a:xfrm>
          <a:prstGeom prst="rect">
            <a:avLst/>
          </a:prstGeom>
          <a:noFill/>
        </p:spPr>
        <p:txBody>
          <a:bodyPr wrap="square">
            <a:spAutoFit/>
          </a:bodyPr>
          <a:lstStyle/>
          <a:p>
            <a:r>
              <a:rPr lang="en-US" sz="2800" b="1" dirty="0"/>
              <a:t>Lack of Public Funding Prioritization for ECD</a:t>
            </a:r>
          </a:p>
        </p:txBody>
      </p:sp>
      <p:sp>
        <p:nvSpPr>
          <p:cNvPr id="11" name="TextBox 10">
            <a:extLst>
              <a:ext uri="{FF2B5EF4-FFF2-40B4-BE49-F238E27FC236}">
                <a16:creationId xmlns:a16="http://schemas.microsoft.com/office/drawing/2014/main" id="{7C5458FD-0B8D-F4F5-DF9A-7E6F0D2E0645}"/>
              </a:ext>
            </a:extLst>
          </p:cNvPr>
          <p:cNvSpPr txBox="1"/>
          <p:nvPr/>
        </p:nvSpPr>
        <p:spPr>
          <a:xfrm>
            <a:off x="2572621" y="3021185"/>
            <a:ext cx="8323979" cy="523220"/>
          </a:xfrm>
          <a:prstGeom prst="rect">
            <a:avLst/>
          </a:prstGeom>
          <a:noFill/>
        </p:spPr>
        <p:txBody>
          <a:bodyPr wrap="square">
            <a:spAutoFit/>
          </a:bodyPr>
          <a:lstStyle/>
          <a:p>
            <a:r>
              <a:rPr lang="en-US" sz="2800" b="1" dirty="0"/>
              <a:t>Absence of Equitable Resource Allocation Mechanisms</a:t>
            </a:r>
          </a:p>
        </p:txBody>
      </p:sp>
      <p:sp>
        <p:nvSpPr>
          <p:cNvPr id="14" name="TextBox 13">
            <a:extLst>
              <a:ext uri="{FF2B5EF4-FFF2-40B4-BE49-F238E27FC236}">
                <a16:creationId xmlns:a16="http://schemas.microsoft.com/office/drawing/2014/main" id="{55968A02-459D-D5D3-73EC-9C7B7FEB2BF3}"/>
              </a:ext>
            </a:extLst>
          </p:cNvPr>
          <p:cNvSpPr txBox="1"/>
          <p:nvPr/>
        </p:nvSpPr>
        <p:spPr>
          <a:xfrm>
            <a:off x="3423959" y="3817490"/>
            <a:ext cx="6366343" cy="523220"/>
          </a:xfrm>
          <a:prstGeom prst="rect">
            <a:avLst/>
          </a:prstGeom>
          <a:noFill/>
        </p:spPr>
        <p:txBody>
          <a:bodyPr wrap="square">
            <a:spAutoFit/>
          </a:bodyPr>
          <a:lstStyle/>
          <a:p>
            <a:r>
              <a:rPr lang="en-US" sz="2800" b="1" dirty="0"/>
              <a:t>Weak Public Sector Involvement in ECD</a:t>
            </a:r>
          </a:p>
        </p:txBody>
      </p:sp>
      <p:sp>
        <p:nvSpPr>
          <p:cNvPr id="16" name="TextBox 15">
            <a:extLst>
              <a:ext uri="{FF2B5EF4-FFF2-40B4-BE49-F238E27FC236}">
                <a16:creationId xmlns:a16="http://schemas.microsoft.com/office/drawing/2014/main" id="{14C8E441-5D7F-3265-56BE-78FCAF395469}"/>
              </a:ext>
            </a:extLst>
          </p:cNvPr>
          <p:cNvSpPr txBox="1"/>
          <p:nvPr/>
        </p:nvSpPr>
        <p:spPr>
          <a:xfrm>
            <a:off x="4377301" y="4613795"/>
            <a:ext cx="7670140" cy="954107"/>
          </a:xfrm>
          <a:prstGeom prst="rect">
            <a:avLst/>
          </a:prstGeom>
          <a:noFill/>
        </p:spPr>
        <p:txBody>
          <a:bodyPr wrap="square">
            <a:spAutoFit/>
          </a:bodyPr>
          <a:lstStyle/>
          <a:p>
            <a:r>
              <a:rPr lang="en-US" sz="2800" b="1" dirty="0"/>
              <a:t>Absence of Strategic Planning in Funding Allocation</a:t>
            </a:r>
          </a:p>
        </p:txBody>
      </p:sp>
      <p:sp>
        <p:nvSpPr>
          <p:cNvPr id="17" name="Slide Number Placeholder 16">
            <a:extLst>
              <a:ext uri="{FF2B5EF4-FFF2-40B4-BE49-F238E27FC236}">
                <a16:creationId xmlns:a16="http://schemas.microsoft.com/office/drawing/2014/main" id="{9DB358C8-B680-3FB6-A691-736A4DC3DB45}"/>
              </a:ext>
            </a:extLst>
          </p:cNvPr>
          <p:cNvSpPr>
            <a:spLocks noGrp="1"/>
          </p:cNvSpPr>
          <p:nvPr>
            <p:ph type="sldNum" sz="quarter" idx="12"/>
          </p:nvPr>
        </p:nvSpPr>
        <p:spPr/>
        <p:txBody>
          <a:bodyPr/>
          <a:lstStyle/>
          <a:p>
            <a:fld id="{77559A87-F00F-48E1-9662-9149CAC209E1}" type="slidenum">
              <a:rPr lang="en-US" smtClean="0"/>
              <a:t>21</a:t>
            </a:fld>
            <a:endParaRPr lang="en-US"/>
          </a:p>
        </p:txBody>
      </p:sp>
      <p:sp>
        <p:nvSpPr>
          <p:cNvPr id="18" name="Right Triangle 17">
            <a:extLst>
              <a:ext uri="{FF2B5EF4-FFF2-40B4-BE49-F238E27FC236}">
                <a16:creationId xmlns:a16="http://schemas.microsoft.com/office/drawing/2014/main" id="{375F34D6-5E5C-325E-DE17-E5A97FA53B77}"/>
              </a:ext>
            </a:extLst>
          </p:cNvPr>
          <p:cNvSpPr/>
          <p:nvPr/>
        </p:nvSpPr>
        <p:spPr>
          <a:xfrm>
            <a:off x="214588" y="4338939"/>
            <a:ext cx="2962784" cy="2344705"/>
          </a:xfrm>
          <a:prstGeom prst="rtTriangle">
            <a:avLst/>
          </a:prstGeom>
          <a:blipFill dpi="0" rotWithShape="1">
            <a:blip r:embed="rId2">
              <a:extLst>
                <a:ext uri="{28A0092B-C50C-407E-A947-70E740481C1C}">
                  <a14:useLocalDpi xmlns:a14="http://schemas.microsoft.com/office/drawing/2010/main" val="0"/>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3976590-F4E1-E012-3EF7-B07DA5E17695}"/>
              </a:ext>
            </a:extLst>
          </p:cNvPr>
          <p:cNvSpPr/>
          <p:nvPr/>
        </p:nvSpPr>
        <p:spPr>
          <a:xfrm>
            <a:off x="105310" y="1027906"/>
            <a:ext cx="691414" cy="1412086"/>
          </a:xfrm>
          <a:prstGeom prst="rect">
            <a:avLst/>
          </a:prstGeom>
          <a:solidFill>
            <a:srgbClr val="FCF0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9" name="Rectangle 28">
            <a:extLst>
              <a:ext uri="{FF2B5EF4-FFF2-40B4-BE49-F238E27FC236}">
                <a16:creationId xmlns:a16="http://schemas.microsoft.com/office/drawing/2014/main" id="{F53D04B3-8CD6-3F90-148C-87BBA267DFC5}"/>
              </a:ext>
            </a:extLst>
          </p:cNvPr>
          <p:cNvSpPr/>
          <p:nvPr/>
        </p:nvSpPr>
        <p:spPr>
          <a:xfrm>
            <a:off x="8994951" y="211649"/>
            <a:ext cx="2962784" cy="238036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a:extLst>
              <a:ext uri="{FF2B5EF4-FFF2-40B4-BE49-F238E27FC236}">
                <a16:creationId xmlns:a16="http://schemas.microsoft.com/office/drawing/2014/main" id="{9A883958-EC4B-7B33-5066-9FC6C349A925}"/>
              </a:ext>
            </a:extLst>
          </p:cNvPr>
          <p:cNvSpPr/>
          <p:nvPr/>
        </p:nvSpPr>
        <p:spPr>
          <a:xfrm>
            <a:off x="8938964" y="248787"/>
            <a:ext cx="3025769" cy="2421307"/>
          </a:xfrm>
          <a:prstGeom prst="rtTriangle">
            <a:avLst/>
          </a:prstGeom>
          <a:solidFill>
            <a:srgbClr val="FCF0E7"/>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4F8CFB7-CF94-786D-892B-BD0D9104838B}"/>
              </a:ext>
            </a:extLst>
          </p:cNvPr>
          <p:cNvCxnSpPr/>
          <p:nvPr/>
        </p:nvCxnSpPr>
        <p:spPr>
          <a:xfrm>
            <a:off x="133564" y="1017632"/>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3D4C623-A203-B372-426D-7DC0D0DCD182}"/>
              </a:ext>
            </a:extLst>
          </p:cNvPr>
          <p:cNvCxnSpPr>
            <a:cxnSpLocks/>
          </p:cNvCxnSpPr>
          <p:nvPr/>
        </p:nvCxnSpPr>
        <p:spPr>
          <a:xfrm>
            <a:off x="117785" y="2439992"/>
            <a:ext cx="156825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33" name="Ink 32">
                <a:extLst>
                  <a:ext uri="{FF2B5EF4-FFF2-40B4-BE49-F238E27FC236}">
                    <a16:creationId xmlns:a16="http://schemas.microsoft.com/office/drawing/2014/main" id="{9EDC5E88-E209-8982-3475-F6515AEBF89D}"/>
                  </a:ext>
                </a:extLst>
              </p14:cNvPr>
              <p14:cNvContentPartPr/>
              <p14:nvPr/>
            </p14:nvContentPartPr>
            <p14:xfrm>
              <a:off x="2428039" y="3226676"/>
              <a:ext cx="360" cy="360"/>
            </p14:xfrm>
          </p:contentPart>
        </mc:Choice>
        <mc:Fallback xmlns="">
          <p:pic>
            <p:nvPicPr>
              <p:cNvPr id="33" name="Ink 32">
                <a:extLst>
                  <a:ext uri="{FF2B5EF4-FFF2-40B4-BE49-F238E27FC236}">
                    <a16:creationId xmlns:a16="http://schemas.microsoft.com/office/drawing/2014/main" id="{9EDC5E88-E209-8982-3475-F6515AEBF89D}"/>
                  </a:ext>
                </a:extLst>
              </p:cNvPr>
              <p:cNvPicPr/>
              <p:nvPr/>
            </p:nvPicPr>
            <p:blipFill>
              <a:blip r:embed="rId4"/>
              <a:stretch>
                <a:fillRect/>
              </a:stretch>
            </p:blipFill>
            <p:spPr>
              <a:xfrm>
                <a:off x="2365039" y="316367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4" name="Ink 33">
                <a:extLst>
                  <a:ext uri="{FF2B5EF4-FFF2-40B4-BE49-F238E27FC236}">
                    <a16:creationId xmlns:a16="http://schemas.microsoft.com/office/drawing/2014/main" id="{C7192A5A-7584-77E3-5D6C-14A3FC00F1CB}"/>
                  </a:ext>
                </a:extLst>
              </p14:cNvPr>
              <p14:cNvContentPartPr/>
              <p14:nvPr/>
            </p14:nvContentPartPr>
            <p14:xfrm>
              <a:off x="3257839" y="4046396"/>
              <a:ext cx="360" cy="360"/>
            </p14:xfrm>
          </p:contentPart>
        </mc:Choice>
        <mc:Fallback xmlns="">
          <p:pic>
            <p:nvPicPr>
              <p:cNvPr id="34" name="Ink 33">
                <a:extLst>
                  <a:ext uri="{FF2B5EF4-FFF2-40B4-BE49-F238E27FC236}">
                    <a16:creationId xmlns:a16="http://schemas.microsoft.com/office/drawing/2014/main" id="{C7192A5A-7584-77E3-5D6C-14A3FC00F1CB}"/>
                  </a:ext>
                </a:extLst>
              </p:cNvPr>
              <p:cNvPicPr/>
              <p:nvPr/>
            </p:nvPicPr>
            <p:blipFill>
              <a:blip r:embed="rId4"/>
              <a:stretch>
                <a:fillRect/>
              </a:stretch>
            </p:blipFill>
            <p:spPr>
              <a:xfrm>
                <a:off x="3195199" y="398375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5" name="Ink 34">
                <a:extLst>
                  <a:ext uri="{FF2B5EF4-FFF2-40B4-BE49-F238E27FC236}">
                    <a16:creationId xmlns:a16="http://schemas.microsoft.com/office/drawing/2014/main" id="{D2B0DE01-D00E-06A1-76EE-AC2BB0C75C1A}"/>
                  </a:ext>
                </a:extLst>
              </p14:cNvPr>
              <p14:cNvContentPartPr/>
              <p14:nvPr/>
            </p14:nvContentPartPr>
            <p14:xfrm>
              <a:off x="4193479" y="4813196"/>
              <a:ext cx="360" cy="360"/>
            </p14:xfrm>
          </p:contentPart>
        </mc:Choice>
        <mc:Fallback xmlns="">
          <p:pic>
            <p:nvPicPr>
              <p:cNvPr id="35" name="Ink 34">
                <a:extLst>
                  <a:ext uri="{FF2B5EF4-FFF2-40B4-BE49-F238E27FC236}">
                    <a16:creationId xmlns:a16="http://schemas.microsoft.com/office/drawing/2014/main" id="{D2B0DE01-D00E-06A1-76EE-AC2BB0C75C1A}"/>
                  </a:ext>
                </a:extLst>
              </p:cNvPr>
              <p:cNvPicPr/>
              <p:nvPr/>
            </p:nvPicPr>
            <p:blipFill>
              <a:blip r:embed="rId4"/>
              <a:stretch>
                <a:fillRect/>
              </a:stretch>
            </p:blipFill>
            <p:spPr>
              <a:xfrm>
                <a:off x="4130839" y="475055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6" name="Ink 35">
                <a:extLst>
                  <a:ext uri="{FF2B5EF4-FFF2-40B4-BE49-F238E27FC236}">
                    <a16:creationId xmlns:a16="http://schemas.microsoft.com/office/drawing/2014/main" id="{2321F449-B562-5663-EA80-5D4AA4D152D9}"/>
                  </a:ext>
                </a:extLst>
              </p14:cNvPr>
              <p14:cNvContentPartPr/>
              <p14:nvPr/>
            </p14:nvContentPartPr>
            <p14:xfrm>
              <a:off x="1612650" y="2436620"/>
              <a:ext cx="360" cy="360"/>
            </p14:xfrm>
          </p:contentPart>
        </mc:Choice>
        <mc:Fallback xmlns="">
          <p:pic>
            <p:nvPicPr>
              <p:cNvPr id="36" name="Ink 35">
                <a:extLst>
                  <a:ext uri="{FF2B5EF4-FFF2-40B4-BE49-F238E27FC236}">
                    <a16:creationId xmlns:a16="http://schemas.microsoft.com/office/drawing/2014/main" id="{2321F449-B562-5663-EA80-5D4AA4D152D9}"/>
                  </a:ext>
                </a:extLst>
              </p:cNvPr>
              <p:cNvPicPr/>
              <p:nvPr/>
            </p:nvPicPr>
            <p:blipFill>
              <a:blip r:embed="rId4"/>
              <a:stretch>
                <a:fillRect/>
              </a:stretch>
            </p:blipFill>
            <p:spPr>
              <a:xfrm>
                <a:off x="1549650" y="2373620"/>
                <a:ext cx="126000" cy="126000"/>
              </a:xfrm>
              <a:prstGeom prst="rect">
                <a:avLst/>
              </a:prstGeom>
            </p:spPr>
          </p:pic>
        </mc:Fallback>
      </mc:AlternateContent>
    </p:spTree>
    <p:extLst>
      <p:ext uri="{BB962C8B-B14F-4D97-AF65-F5344CB8AC3E}">
        <p14:creationId xmlns:p14="http://schemas.microsoft.com/office/powerpoint/2010/main" val="1928184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9D6633-0E7F-1A65-CADE-54393B4C1C26}"/>
              </a:ext>
            </a:extLst>
          </p:cNvPr>
          <p:cNvSpPr/>
          <p:nvPr/>
        </p:nvSpPr>
        <p:spPr>
          <a:xfrm>
            <a:off x="-3" y="-7705"/>
            <a:ext cx="12192003" cy="6858000"/>
          </a:xfrm>
          <a:prstGeom prst="rect">
            <a:avLst/>
          </a:prstGeom>
          <a:solidFill>
            <a:srgbClr val="FCF0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318D5A2C-C3EB-5B54-BD34-A9E5D68A96C6}"/>
              </a:ext>
            </a:extLst>
          </p:cNvPr>
          <p:cNvSpPr txBox="1">
            <a:spLocks/>
          </p:cNvSpPr>
          <p:nvPr/>
        </p:nvSpPr>
        <p:spPr>
          <a:xfrm>
            <a:off x="893852" y="354850"/>
            <a:ext cx="10322788" cy="879230"/>
          </a:xfrm>
          <a:prstGeom prst="rect">
            <a:avLst/>
          </a:prstGeom>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Implications of Economic Barriers</a:t>
            </a:r>
          </a:p>
        </p:txBody>
      </p:sp>
      <p:sp>
        <p:nvSpPr>
          <p:cNvPr id="6" name="Rectangle 5">
            <a:extLst>
              <a:ext uri="{FF2B5EF4-FFF2-40B4-BE49-F238E27FC236}">
                <a16:creationId xmlns:a16="http://schemas.microsoft.com/office/drawing/2014/main" id="{71D98BF9-FAC2-1A3D-8D05-85B523B49F1D}"/>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6">
            <a:extLst>
              <a:ext uri="{FF2B5EF4-FFF2-40B4-BE49-F238E27FC236}">
                <a16:creationId xmlns:a16="http://schemas.microsoft.com/office/drawing/2014/main" id="{9DB358C8-B680-3FB6-A691-736A4DC3DB45}"/>
              </a:ext>
            </a:extLst>
          </p:cNvPr>
          <p:cNvSpPr>
            <a:spLocks noGrp="1"/>
          </p:cNvSpPr>
          <p:nvPr>
            <p:ph type="sldNum" sz="quarter" idx="12"/>
          </p:nvPr>
        </p:nvSpPr>
        <p:spPr/>
        <p:txBody>
          <a:bodyPr/>
          <a:lstStyle/>
          <a:p>
            <a:fld id="{77559A87-F00F-48E1-9662-9149CAC209E1}" type="slidenum">
              <a:rPr lang="en-US" smtClean="0"/>
              <a:t>22</a:t>
            </a:fld>
            <a:endParaRPr lang="en-US"/>
          </a:p>
        </p:txBody>
      </p:sp>
      <p:sp>
        <p:nvSpPr>
          <p:cNvPr id="18" name="Right Triangle 17">
            <a:extLst>
              <a:ext uri="{FF2B5EF4-FFF2-40B4-BE49-F238E27FC236}">
                <a16:creationId xmlns:a16="http://schemas.microsoft.com/office/drawing/2014/main" id="{375F34D6-5E5C-325E-DE17-E5A97FA53B77}"/>
              </a:ext>
            </a:extLst>
          </p:cNvPr>
          <p:cNvSpPr/>
          <p:nvPr/>
        </p:nvSpPr>
        <p:spPr>
          <a:xfrm>
            <a:off x="214588" y="4338939"/>
            <a:ext cx="2962784" cy="2344705"/>
          </a:xfrm>
          <a:prstGeom prst="rtTriangle">
            <a:avLst/>
          </a:prstGeom>
          <a:blipFill dpi="0" rotWithShape="1">
            <a:blip r:embed="rId2">
              <a:extLst>
                <a:ext uri="{28A0092B-C50C-407E-A947-70E740481C1C}">
                  <a14:useLocalDpi xmlns:a14="http://schemas.microsoft.com/office/drawing/2010/main" val="0"/>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3976590-F4E1-E012-3EF7-B07DA5E17695}"/>
              </a:ext>
            </a:extLst>
          </p:cNvPr>
          <p:cNvSpPr/>
          <p:nvPr/>
        </p:nvSpPr>
        <p:spPr>
          <a:xfrm>
            <a:off x="105310" y="1027906"/>
            <a:ext cx="788542" cy="1332071"/>
          </a:xfrm>
          <a:prstGeom prst="rect">
            <a:avLst/>
          </a:prstGeom>
          <a:solidFill>
            <a:srgbClr val="FCF0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9" name="Rectangle 28">
            <a:extLst>
              <a:ext uri="{FF2B5EF4-FFF2-40B4-BE49-F238E27FC236}">
                <a16:creationId xmlns:a16="http://schemas.microsoft.com/office/drawing/2014/main" id="{F53D04B3-8CD6-3F90-148C-87BBA267DFC5}"/>
              </a:ext>
            </a:extLst>
          </p:cNvPr>
          <p:cNvSpPr/>
          <p:nvPr/>
        </p:nvSpPr>
        <p:spPr>
          <a:xfrm>
            <a:off x="8994951" y="211649"/>
            <a:ext cx="2962784" cy="238036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a:extLst>
              <a:ext uri="{FF2B5EF4-FFF2-40B4-BE49-F238E27FC236}">
                <a16:creationId xmlns:a16="http://schemas.microsoft.com/office/drawing/2014/main" id="{9A883958-EC4B-7B33-5066-9FC6C349A925}"/>
              </a:ext>
            </a:extLst>
          </p:cNvPr>
          <p:cNvSpPr/>
          <p:nvPr/>
        </p:nvSpPr>
        <p:spPr>
          <a:xfrm>
            <a:off x="8938964" y="248787"/>
            <a:ext cx="3025769" cy="2421307"/>
          </a:xfrm>
          <a:prstGeom prst="rtTriangle">
            <a:avLst/>
          </a:prstGeom>
          <a:solidFill>
            <a:srgbClr val="FCF0E7"/>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4F8CFB7-CF94-786D-892B-BD0D9104838B}"/>
              </a:ext>
            </a:extLst>
          </p:cNvPr>
          <p:cNvCxnSpPr/>
          <p:nvPr/>
        </p:nvCxnSpPr>
        <p:spPr>
          <a:xfrm>
            <a:off x="133564" y="1017632"/>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3D4C623-A203-B372-426D-7DC0D0DCD182}"/>
              </a:ext>
            </a:extLst>
          </p:cNvPr>
          <p:cNvCxnSpPr>
            <a:cxnSpLocks/>
          </p:cNvCxnSpPr>
          <p:nvPr/>
        </p:nvCxnSpPr>
        <p:spPr>
          <a:xfrm>
            <a:off x="117785" y="2380358"/>
            <a:ext cx="1962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CA16B19-AB47-5364-8C0F-9E40DF405133}"/>
              </a:ext>
            </a:extLst>
          </p:cNvPr>
          <p:cNvSpPr txBox="1"/>
          <p:nvPr/>
        </p:nvSpPr>
        <p:spPr>
          <a:xfrm>
            <a:off x="3429001" y="4059926"/>
            <a:ext cx="8451850" cy="2092881"/>
          </a:xfrm>
          <a:prstGeom prst="rect">
            <a:avLst/>
          </a:prstGeom>
          <a:noFill/>
        </p:spPr>
        <p:txBody>
          <a:bodyPr wrap="square">
            <a:spAutoFit/>
          </a:bodyPr>
          <a:lstStyle/>
          <a:p>
            <a:r>
              <a:rPr lang="en-US" sz="2600" dirty="0"/>
              <a:t>In </a:t>
            </a:r>
            <a:r>
              <a:rPr lang="en-US" sz="2600" b="1" dirty="0"/>
              <a:t>Morocco</a:t>
            </a:r>
            <a:r>
              <a:rPr lang="en-US" sz="2600" dirty="0"/>
              <a:t>, rural communities face stark disparities in access to ECE programs due to inadequate public investment. A World Bank report indicates that rural areas are often overlooked in national budget allocations, leading to uneven access to quality ECE services (ESCWA, (2016).</a:t>
            </a:r>
          </a:p>
        </p:txBody>
      </p:sp>
      <p:sp>
        <p:nvSpPr>
          <p:cNvPr id="9" name="TextBox 8">
            <a:extLst>
              <a:ext uri="{FF2B5EF4-FFF2-40B4-BE49-F238E27FC236}">
                <a16:creationId xmlns:a16="http://schemas.microsoft.com/office/drawing/2014/main" id="{82BF7D93-0FDE-937A-838C-0005CB8D8900}"/>
              </a:ext>
            </a:extLst>
          </p:cNvPr>
          <p:cNvSpPr txBox="1"/>
          <p:nvPr/>
        </p:nvSpPr>
        <p:spPr>
          <a:xfrm>
            <a:off x="2365626" y="2185152"/>
            <a:ext cx="9232750" cy="1292662"/>
          </a:xfrm>
          <a:prstGeom prst="rect">
            <a:avLst/>
          </a:prstGeom>
          <a:noFill/>
        </p:spPr>
        <p:txBody>
          <a:bodyPr wrap="square">
            <a:spAutoFit/>
          </a:bodyPr>
          <a:lstStyle/>
          <a:p>
            <a:r>
              <a:rPr lang="en-US" sz="2600" dirty="0"/>
              <a:t>In </a:t>
            </a:r>
            <a:r>
              <a:rPr lang="en-US" sz="2600" b="1" dirty="0"/>
              <a:t>Tunisia</a:t>
            </a:r>
            <a:r>
              <a:rPr lang="en-US" sz="2600" dirty="0"/>
              <a:t>, while ECE is recognized as an important sector, economic downturns and political changes have repeatedly pushed education reform to the backburner, delaying critical investments.</a:t>
            </a: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36EE7D7E-23DB-2EFB-42C9-DE8BFA677E9F}"/>
                  </a:ext>
                </a:extLst>
              </p14:cNvPr>
              <p14:cNvContentPartPr/>
              <p14:nvPr/>
            </p14:nvContentPartPr>
            <p14:xfrm>
              <a:off x="2079791" y="2376985"/>
              <a:ext cx="360" cy="360"/>
            </p14:xfrm>
          </p:contentPart>
        </mc:Choice>
        <mc:Fallback xmlns="">
          <p:pic>
            <p:nvPicPr>
              <p:cNvPr id="3" name="Ink 2">
                <a:extLst>
                  <a:ext uri="{FF2B5EF4-FFF2-40B4-BE49-F238E27FC236}">
                    <a16:creationId xmlns:a16="http://schemas.microsoft.com/office/drawing/2014/main" id="{36EE7D7E-23DB-2EFB-42C9-DE8BFA677E9F}"/>
                  </a:ext>
                </a:extLst>
              </p:cNvPr>
              <p:cNvPicPr/>
              <p:nvPr/>
            </p:nvPicPr>
            <p:blipFill>
              <a:blip r:embed="rId4"/>
              <a:stretch>
                <a:fillRect/>
              </a:stretch>
            </p:blipFill>
            <p:spPr>
              <a:xfrm>
                <a:off x="2016791" y="2313985"/>
                <a:ext cx="12600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1" name="Ink 10">
                <a:extLst>
                  <a:ext uri="{FF2B5EF4-FFF2-40B4-BE49-F238E27FC236}">
                    <a16:creationId xmlns:a16="http://schemas.microsoft.com/office/drawing/2014/main" id="{470CC940-59B5-E55E-51B7-491C5AD4B85B}"/>
                  </a:ext>
                </a:extLst>
              </p14:cNvPr>
              <p14:cNvContentPartPr/>
              <p14:nvPr/>
            </p14:nvContentPartPr>
            <p14:xfrm>
              <a:off x="3172140" y="4260863"/>
              <a:ext cx="360" cy="360"/>
            </p14:xfrm>
          </p:contentPart>
        </mc:Choice>
        <mc:Fallback>
          <p:pic>
            <p:nvPicPr>
              <p:cNvPr id="11" name="Ink 10">
                <a:extLst>
                  <a:ext uri="{FF2B5EF4-FFF2-40B4-BE49-F238E27FC236}">
                    <a16:creationId xmlns:a16="http://schemas.microsoft.com/office/drawing/2014/main" id="{470CC940-59B5-E55E-51B7-491C5AD4B85B}"/>
                  </a:ext>
                </a:extLst>
              </p:cNvPr>
              <p:cNvPicPr/>
              <p:nvPr/>
            </p:nvPicPr>
            <p:blipFill>
              <a:blip r:embed="rId6"/>
              <a:stretch>
                <a:fillRect/>
              </a:stretch>
            </p:blipFill>
            <p:spPr>
              <a:xfrm>
                <a:off x="3109140" y="4197863"/>
                <a:ext cx="126000" cy="126000"/>
              </a:xfrm>
              <a:prstGeom prst="rect">
                <a:avLst/>
              </a:prstGeom>
            </p:spPr>
          </p:pic>
        </mc:Fallback>
      </mc:AlternateContent>
    </p:spTree>
    <p:extLst>
      <p:ext uri="{BB962C8B-B14F-4D97-AF65-F5344CB8AC3E}">
        <p14:creationId xmlns:p14="http://schemas.microsoft.com/office/powerpoint/2010/main" val="632130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DB5A548-852C-0E7E-4C3C-DACF6C9FEAA9}"/>
              </a:ext>
            </a:extLst>
          </p:cNvPr>
          <p:cNvSpPr/>
          <p:nvPr/>
        </p:nvSpPr>
        <p:spPr>
          <a:xfrm>
            <a:off x="-10274" y="0"/>
            <a:ext cx="12202274" cy="6858000"/>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DAD4B49-95AD-904E-21AF-346C4ED5DAE6}"/>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A1835F2-1A7E-AC14-7F6A-D70B0CC48F7E}"/>
              </a:ext>
            </a:extLst>
          </p:cNvPr>
          <p:cNvSpPr/>
          <p:nvPr/>
        </p:nvSpPr>
        <p:spPr>
          <a:xfrm>
            <a:off x="105310" y="1027906"/>
            <a:ext cx="732890" cy="914400"/>
          </a:xfrm>
          <a:prstGeom prst="rect">
            <a:avLst/>
          </a:prstGeom>
          <a:solidFill>
            <a:srgbClr val="FFF5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17" name="Straight Connector 16">
            <a:extLst>
              <a:ext uri="{FF2B5EF4-FFF2-40B4-BE49-F238E27FC236}">
                <a16:creationId xmlns:a16="http://schemas.microsoft.com/office/drawing/2014/main" id="{0CB34E59-4C08-9A0A-F75A-8813A6353DA0}"/>
              </a:ext>
            </a:extLst>
          </p:cNvPr>
          <p:cNvCxnSpPr/>
          <p:nvPr/>
        </p:nvCxnSpPr>
        <p:spPr>
          <a:xfrm>
            <a:off x="133564" y="1017632"/>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2">
            <a:extLst>
              <a:ext uri="{FF2B5EF4-FFF2-40B4-BE49-F238E27FC236}">
                <a16:creationId xmlns:a16="http://schemas.microsoft.com/office/drawing/2014/main" id="{124A9EA2-983B-4BAF-B5E2-D1D4D80DC504}"/>
              </a:ext>
            </a:extLst>
          </p:cNvPr>
          <p:cNvSpPr>
            <a:spLocks noGrp="1" noChangeArrowheads="1"/>
          </p:cNvSpPr>
          <p:nvPr>
            <p:ph idx="1"/>
          </p:nvPr>
        </p:nvSpPr>
        <p:spPr bwMode="auto">
          <a:xfrm>
            <a:off x="879804" y="158586"/>
            <a:ext cx="110109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3600" b="1" i="0" u="none" strike="noStrike" cap="none" normalizeH="0" baseline="0" dirty="0">
                <a:ln>
                  <a:noFill/>
                </a:ln>
                <a:solidFill>
                  <a:schemeClr val="tx1"/>
                </a:solidFill>
                <a:effectLst/>
              </a:rPr>
              <a:t>Data-Driven Policies and Global Influences</a:t>
            </a:r>
            <a:endParaRPr kumimoji="0" lang="en-US" altLang="en-US" sz="36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3600" b="1" i="0" u="none" strike="noStrike" cap="none" normalizeH="0" baseline="0" dirty="0">
                <a:ln>
                  <a:noFill/>
                </a:ln>
                <a:solidFill>
                  <a:schemeClr val="tx1"/>
                </a:solidFill>
                <a:effectLst/>
              </a:rPr>
              <a:t> Research and International Benchmarks:</a:t>
            </a:r>
            <a:r>
              <a:rPr kumimoji="0" lang="en-US" altLang="en-US" sz="3600" b="0" i="0" u="none" strike="noStrike" cap="none" normalizeH="0" baseline="0" dirty="0">
                <a:ln>
                  <a:noFill/>
                </a:ln>
                <a:solidFill>
                  <a:schemeClr val="tx1"/>
                </a:solidFill>
                <a:effectLst/>
              </a:rPr>
              <a:t> </a:t>
            </a:r>
          </a:p>
        </p:txBody>
      </p:sp>
      <p:sp>
        <p:nvSpPr>
          <p:cNvPr id="3" name="TextBox 2">
            <a:extLst>
              <a:ext uri="{FF2B5EF4-FFF2-40B4-BE49-F238E27FC236}">
                <a16:creationId xmlns:a16="http://schemas.microsoft.com/office/drawing/2014/main" id="{919E621F-3EC0-9C1F-5C2D-980026AD170F}"/>
              </a:ext>
            </a:extLst>
          </p:cNvPr>
          <p:cNvSpPr txBox="1"/>
          <p:nvPr/>
        </p:nvSpPr>
        <p:spPr>
          <a:xfrm>
            <a:off x="747588" y="1712080"/>
            <a:ext cx="6094140" cy="461665"/>
          </a:xfrm>
          <a:prstGeom prst="rect">
            <a:avLst/>
          </a:prstGeom>
          <a:noFill/>
        </p:spPr>
        <p:txBody>
          <a:bodyPr wrap="square">
            <a:spAutoFit/>
          </a:bodyPr>
          <a:lstStyle/>
          <a:p>
            <a:r>
              <a:rPr kumimoji="0" lang="en-US" altLang="en-US" sz="2400" b="1" i="0" u="none" strike="noStrike" cap="none" normalizeH="0" baseline="0" dirty="0">
                <a:ln>
                  <a:noFill/>
                </a:ln>
                <a:solidFill>
                  <a:schemeClr val="tx1"/>
                </a:solidFill>
                <a:effectLst/>
              </a:rPr>
              <a:t>ECE policies in Arab countries</a:t>
            </a:r>
            <a:endParaRPr lang="en-US" sz="2400" b="1" dirty="0"/>
          </a:p>
        </p:txBody>
      </p:sp>
      <p:sp>
        <p:nvSpPr>
          <p:cNvPr id="7" name="TextBox 6">
            <a:extLst>
              <a:ext uri="{FF2B5EF4-FFF2-40B4-BE49-F238E27FC236}">
                <a16:creationId xmlns:a16="http://schemas.microsoft.com/office/drawing/2014/main" id="{6A01CC9F-99CB-3748-1DB9-C1C5AFB21289}"/>
              </a:ext>
            </a:extLst>
          </p:cNvPr>
          <p:cNvSpPr txBox="1"/>
          <p:nvPr/>
        </p:nvSpPr>
        <p:spPr>
          <a:xfrm>
            <a:off x="5259660" y="1716684"/>
            <a:ext cx="6094140" cy="461665"/>
          </a:xfrm>
          <a:prstGeom prst="rect">
            <a:avLst/>
          </a:prstGeom>
          <a:noFill/>
        </p:spPr>
        <p:txBody>
          <a:bodyPr wrap="square">
            <a:spAutoFit/>
          </a:bodyPr>
          <a:lstStyle/>
          <a:p>
            <a:r>
              <a:rPr kumimoji="0" lang="en-US" altLang="en-US" sz="2400" b="1" i="0" u="none" strike="noStrike" cap="none" normalizeH="0" baseline="0" dirty="0">
                <a:ln>
                  <a:noFill/>
                </a:ln>
                <a:solidFill>
                  <a:schemeClr val="tx1"/>
                </a:solidFill>
                <a:effectLst/>
              </a:rPr>
              <a:t>heavily influenced by </a:t>
            </a:r>
            <a:r>
              <a:rPr kumimoji="0" lang="en-US" altLang="en-US" sz="2400" b="1" i="1" u="none" strike="noStrike" cap="none" normalizeH="0" baseline="0" dirty="0">
                <a:ln>
                  <a:noFill/>
                </a:ln>
                <a:solidFill>
                  <a:schemeClr val="tx1"/>
                </a:solidFill>
                <a:effectLst/>
              </a:rPr>
              <a:t>international initiatives </a:t>
            </a:r>
            <a:endParaRPr lang="en-US" sz="2400" b="1" i="1" dirty="0"/>
          </a:p>
        </p:txBody>
      </p:sp>
      <p:sp>
        <p:nvSpPr>
          <p:cNvPr id="9" name="TextBox 8">
            <a:extLst>
              <a:ext uri="{FF2B5EF4-FFF2-40B4-BE49-F238E27FC236}">
                <a16:creationId xmlns:a16="http://schemas.microsoft.com/office/drawing/2014/main" id="{B09CBF5A-BD25-7064-07FD-5D777ECC628E}"/>
              </a:ext>
            </a:extLst>
          </p:cNvPr>
          <p:cNvSpPr txBox="1"/>
          <p:nvPr/>
        </p:nvSpPr>
        <p:spPr>
          <a:xfrm>
            <a:off x="4402183" y="2843463"/>
            <a:ext cx="3281007" cy="461665"/>
          </a:xfrm>
          <a:prstGeom prst="rect">
            <a:avLst/>
          </a:prstGeom>
          <a:noFill/>
        </p:spPr>
        <p:txBody>
          <a:bodyPr wrap="square">
            <a:spAutoFit/>
          </a:bodyPr>
          <a:lstStyle/>
          <a:p>
            <a:r>
              <a:rPr kumimoji="0" lang="en-US" altLang="en-US" sz="2400" b="1" i="1" u="none" strike="noStrike" cap="none" normalizeH="0" baseline="0" dirty="0">
                <a:ln>
                  <a:noFill/>
                </a:ln>
                <a:solidFill>
                  <a:schemeClr val="tx1"/>
                </a:solidFill>
                <a:effectLst/>
              </a:rPr>
              <a:t>Education for All</a:t>
            </a:r>
            <a:r>
              <a:rPr kumimoji="0" lang="en-US" altLang="en-US" sz="2400" b="1" i="0" u="none" strike="noStrike" cap="none" normalizeH="0" baseline="0" dirty="0">
                <a:ln>
                  <a:noFill/>
                </a:ln>
                <a:solidFill>
                  <a:schemeClr val="tx1"/>
                </a:solidFill>
                <a:effectLst/>
              </a:rPr>
              <a:t> agenda </a:t>
            </a:r>
            <a:endParaRPr lang="en-US" sz="2400" b="1" dirty="0"/>
          </a:p>
        </p:txBody>
      </p:sp>
      <p:sp>
        <p:nvSpPr>
          <p:cNvPr id="11" name="TextBox 10">
            <a:extLst>
              <a:ext uri="{FF2B5EF4-FFF2-40B4-BE49-F238E27FC236}">
                <a16:creationId xmlns:a16="http://schemas.microsoft.com/office/drawing/2014/main" id="{4EA2412A-439F-08CF-1937-4B8044DAF8F2}"/>
              </a:ext>
            </a:extLst>
          </p:cNvPr>
          <p:cNvSpPr txBox="1"/>
          <p:nvPr/>
        </p:nvSpPr>
        <p:spPr>
          <a:xfrm>
            <a:off x="8281852" y="2843463"/>
            <a:ext cx="2969728" cy="461665"/>
          </a:xfrm>
          <a:prstGeom prst="rect">
            <a:avLst/>
          </a:prstGeom>
          <a:noFill/>
        </p:spPr>
        <p:txBody>
          <a:bodyPr wrap="square">
            <a:spAutoFit/>
          </a:bodyPr>
          <a:lstStyle/>
          <a:p>
            <a:r>
              <a:rPr kumimoji="0" lang="en-US" altLang="en-US" sz="2400" b="1" i="1" u="none" strike="noStrike" cap="none" normalizeH="0" baseline="0" dirty="0">
                <a:ln>
                  <a:noFill/>
                </a:ln>
                <a:solidFill>
                  <a:schemeClr val="tx1"/>
                </a:solidFill>
                <a:effectLst/>
              </a:rPr>
              <a:t>UNICEF’s (ECD) Index</a:t>
            </a:r>
            <a:endParaRPr lang="en-US" sz="2400" b="1" dirty="0"/>
          </a:p>
        </p:txBody>
      </p:sp>
      <p:sp>
        <p:nvSpPr>
          <p:cNvPr id="13" name="TextBox 12">
            <a:extLst>
              <a:ext uri="{FF2B5EF4-FFF2-40B4-BE49-F238E27FC236}">
                <a16:creationId xmlns:a16="http://schemas.microsoft.com/office/drawing/2014/main" id="{A270AE7B-DBB6-5F30-92E4-8BA3989E3076}"/>
              </a:ext>
            </a:extLst>
          </p:cNvPr>
          <p:cNvSpPr txBox="1"/>
          <p:nvPr/>
        </p:nvSpPr>
        <p:spPr>
          <a:xfrm>
            <a:off x="3348433" y="4059563"/>
            <a:ext cx="8538767" cy="2308324"/>
          </a:xfrm>
          <a:prstGeom prst="rect">
            <a:avLst/>
          </a:prstGeom>
          <a:noFill/>
        </p:spPr>
        <p:txBody>
          <a:bodyPr wrap="square">
            <a:spAutoFit/>
          </a:bodyPr>
          <a:lstStyle/>
          <a:p>
            <a:r>
              <a:rPr kumimoji="0" lang="en-US" altLang="en-US" sz="2400" b="1" i="0" u="none" strike="noStrike" cap="none" normalizeH="0" baseline="0" dirty="0">
                <a:ln>
                  <a:noFill/>
                </a:ln>
                <a:solidFill>
                  <a:schemeClr val="tx1"/>
                </a:solidFill>
                <a:effectLst/>
              </a:rPr>
              <a:t>Research highlighting </a:t>
            </a:r>
            <a:r>
              <a:rPr kumimoji="0" lang="en-US" altLang="en-US" sz="2400" b="1" i="0" strike="noStrike" cap="none" normalizeH="0" baseline="0" dirty="0">
                <a:ln>
                  <a:noFill/>
                </a:ln>
                <a:solidFill>
                  <a:schemeClr val="tx1"/>
                </a:solidFill>
                <a:effectLst/>
              </a:rPr>
              <a:t>gaps in access and quality </a:t>
            </a:r>
            <a:r>
              <a:rPr kumimoji="0" lang="en-US" altLang="en-US" sz="2400" b="1" i="0" u="none" strike="noStrike" cap="none" normalizeH="0" baseline="0" dirty="0">
                <a:ln>
                  <a:noFill/>
                </a:ln>
                <a:solidFill>
                  <a:schemeClr val="tx1"/>
                </a:solidFill>
                <a:effectLst/>
              </a:rPr>
              <a:t>compared to international benchmarks has prompted policymakers to adopt ambitious goals to expand ECE and align with global standards​​​. </a:t>
            </a:r>
          </a:p>
          <a:p>
            <a:r>
              <a:rPr kumimoji="0" lang="en-US" altLang="en-US" sz="2400" b="1" i="0" u="none" strike="noStrike" cap="none" normalizeH="0" baseline="0" dirty="0">
                <a:ln>
                  <a:noFill/>
                </a:ln>
                <a:solidFill>
                  <a:schemeClr val="tx1"/>
                </a:solidFill>
                <a:effectLst/>
              </a:rPr>
              <a:t>For instance, Saudi Arabia’s </a:t>
            </a:r>
            <a:r>
              <a:rPr kumimoji="0" lang="en-US" altLang="en-US" sz="2400" b="1" i="1" u="none" strike="noStrike" cap="none" normalizeH="0" baseline="0" dirty="0">
                <a:ln>
                  <a:noFill/>
                </a:ln>
                <a:solidFill>
                  <a:schemeClr val="tx1"/>
                </a:solidFill>
                <a:effectLst/>
              </a:rPr>
              <a:t>Vision 2030</a:t>
            </a:r>
            <a:r>
              <a:rPr kumimoji="0" lang="en-US" altLang="en-US" sz="2400" b="1" i="0" u="none" strike="noStrike" cap="none" normalizeH="0" baseline="0" dirty="0">
                <a:ln>
                  <a:noFill/>
                </a:ln>
                <a:solidFill>
                  <a:schemeClr val="tx1"/>
                </a:solidFill>
                <a:effectLst/>
              </a:rPr>
              <a:t> explicitly draws from empirical research to expand access to ECE and improve quality​ (</a:t>
            </a:r>
            <a:r>
              <a:rPr kumimoji="0" lang="pl-PL" altLang="en-US" sz="2400" b="1" i="0" u="none" strike="noStrike" cap="none" normalizeH="0" baseline="0" dirty="0">
                <a:ln>
                  <a:noFill/>
                </a:ln>
                <a:solidFill>
                  <a:schemeClr val="tx1"/>
                </a:solidFill>
                <a:effectLst/>
              </a:rPr>
              <a:t>Al Shanawani, 2023). </a:t>
            </a:r>
            <a:endParaRPr lang="en-US" sz="2400" b="1" dirty="0"/>
          </a:p>
        </p:txBody>
      </p:sp>
      <mc:AlternateContent xmlns:mc="http://schemas.openxmlformats.org/markup-compatibility/2006" xmlns:p14="http://schemas.microsoft.com/office/powerpoint/2010/main">
        <mc:Choice Requires="p14">
          <p:contentPart p14:bwMode="auto" r:id="rId3">
            <p14:nvContentPartPr>
              <p14:cNvPr id="21" name="Ink 20">
                <a:extLst>
                  <a:ext uri="{FF2B5EF4-FFF2-40B4-BE49-F238E27FC236}">
                    <a16:creationId xmlns:a16="http://schemas.microsoft.com/office/drawing/2014/main" id="{2C3715EE-2192-2A56-37A1-9E2248DC7BD4}"/>
                  </a:ext>
                </a:extLst>
              </p14:cNvPr>
              <p14:cNvContentPartPr/>
              <p14:nvPr/>
            </p14:nvContentPartPr>
            <p14:xfrm>
              <a:off x="4578900" y="1881765"/>
              <a:ext cx="680760" cy="189720"/>
            </p14:xfrm>
          </p:contentPart>
        </mc:Choice>
        <mc:Fallback xmlns="">
          <p:pic>
            <p:nvPicPr>
              <p:cNvPr id="21" name="Ink 20">
                <a:extLst>
                  <a:ext uri="{FF2B5EF4-FFF2-40B4-BE49-F238E27FC236}">
                    <a16:creationId xmlns:a16="http://schemas.microsoft.com/office/drawing/2014/main" id="{2C3715EE-2192-2A56-37A1-9E2248DC7BD4}"/>
                  </a:ext>
                </a:extLst>
              </p:cNvPr>
              <p:cNvPicPr/>
              <p:nvPr/>
            </p:nvPicPr>
            <p:blipFill>
              <a:blip r:embed="rId4"/>
              <a:stretch>
                <a:fillRect/>
              </a:stretch>
            </p:blipFill>
            <p:spPr>
              <a:xfrm>
                <a:off x="4542900" y="1845697"/>
                <a:ext cx="752400" cy="26149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9" name="Ink 28">
                <a:extLst>
                  <a:ext uri="{FF2B5EF4-FFF2-40B4-BE49-F238E27FC236}">
                    <a16:creationId xmlns:a16="http://schemas.microsoft.com/office/drawing/2014/main" id="{9A222BA4-77AF-0B17-AE02-5BD7D4D87A99}"/>
                  </a:ext>
                </a:extLst>
              </p14:cNvPr>
              <p14:cNvContentPartPr/>
              <p14:nvPr/>
            </p14:nvContentPartPr>
            <p14:xfrm>
              <a:off x="6320239" y="2192207"/>
              <a:ext cx="1482480" cy="595080"/>
            </p14:xfrm>
          </p:contentPart>
        </mc:Choice>
        <mc:Fallback xmlns="">
          <p:pic>
            <p:nvPicPr>
              <p:cNvPr id="29" name="Ink 28">
                <a:extLst>
                  <a:ext uri="{FF2B5EF4-FFF2-40B4-BE49-F238E27FC236}">
                    <a16:creationId xmlns:a16="http://schemas.microsoft.com/office/drawing/2014/main" id="{9A222BA4-77AF-0B17-AE02-5BD7D4D87A99}"/>
                  </a:ext>
                </a:extLst>
              </p:cNvPr>
              <p:cNvPicPr/>
              <p:nvPr/>
            </p:nvPicPr>
            <p:blipFill>
              <a:blip r:embed="rId6"/>
              <a:stretch>
                <a:fillRect/>
              </a:stretch>
            </p:blipFill>
            <p:spPr>
              <a:xfrm>
                <a:off x="6284239" y="2156207"/>
                <a:ext cx="1554120" cy="666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2" name="Ink 31">
                <a:extLst>
                  <a:ext uri="{FF2B5EF4-FFF2-40B4-BE49-F238E27FC236}">
                    <a16:creationId xmlns:a16="http://schemas.microsoft.com/office/drawing/2014/main" id="{69ED8ED2-B865-4B0D-FE8D-41DDD71E8CA6}"/>
                  </a:ext>
                </a:extLst>
              </p14:cNvPr>
              <p14:cNvContentPartPr/>
              <p14:nvPr/>
            </p14:nvContentPartPr>
            <p14:xfrm flipH="1">
              <a:off x="8368344" y="2203358"/>
              <a:ext cx="1482480" cy="595080"/>
            </p14:xfrm>
          </p:contentPart>
        </mc:Choice>
        <mc:Fallback xmlns="">
          <p:pic>
            <p:nvPicPr>
              <p:cNvPr id="32" name="Ink 31">
                <a:extLst>
                  <a:ext uri="{FF2B5EF4-FFF2-40B4-BE49-F238E27FC236}">
                    <a16:creationId xmlns:a16="http://schemas.microsoft.com/office/drawing/2014/main" id="{69ED8ED2-B865-4B0D-FE8D-41DDD71E8CA6}"/>
                  </a:ext>
                </a:extLst>
              </p:cNvPr>
              <p:cNvPicPr/>
              <p:nvPr/>
            </p:nvPicPr>
            <p:blipFill>
              <a:blip r:embed="rId8"/>
              <a:stretch>
                <a:fillRect/>
              </a:stretch>
            </p:blipFill>
            <p:spPr>
              <a:xfrm flipH="1">
                <a:off x="8332344" y="2167358"/>
                <a:ext cx="1554120" cy="666720"/>
              </a:xfrm>
              <a:prstGeom prst="rect">
                <a:avLst/>
              </a:prstGeom>
            </p:spPr>
          </p:pic>
        </mc:Fallback>
      </mc:AlternateContent>
      <p:cxnSp>
        <p:nvCxnSpPr>
          <p:cNvPr id="33" name="Straight Connector 32">
            <a:extLst>
              <a:ext uri="{FF2B5EF4-FFF2-40B4-BE49-F238E27FC236}">
                <a16:creationId xmlns:a16="http://schemas.microsoft.com/office/drawing/2014/main" id="{DCFEADAF-C7DD-F799-F1F4-D62977BB66AD}"/>
              </a:ext>
            </a:extLst>
          </p:cNvPr>
          <p:cNvCxnSpPr>
            <a:cxnSpLocks/>
          </p:cNvCxnSpPr>
          <p:nvPr/>
        </p:nvCxnSpPr>
        <p:spPr>
          <a:xfrm>
            <a:off x="123625" y="1930309"/>
            <a:ext cx="6263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074" name="Picture 2" descr="Children Playing Outside PNG Transparent Images Free Download | Vector  Files | Pngtree">
            <a:extLst>
              <a:ext uri="{FF2B5EF4-FFF2-40B4-BE49-F238E27FC236}">
                <a16:creationId xmlns:a16="http://schemas.microsoft.com/office/drawing/2014/main" id="{118851DD-EC0F-E190-FB86-F70FAA278F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039" y="2489747"/>
            <a:ext cx="3154081" cy="3429000"/>
          </a:xfrm>
          <a:prstGeom prst="rect">
            <a:avLst/>
          </a:prstGeom>
          <a:noFill/>
          <a:extLst>
            <a:ext uri="{909E8E84-426E-40DD-AFC4-6F175D3DCCD1}">
              <a14:hiddenFill xmlns:a14="http://schemas.microsoft.com/office/drawing/2010/main">
                <a:solidFill>
                  <a:srgbClr val="FFFFFF"/>
                </a:solidFill>
              </a14:hiddenFill>
            </a:ext>
          </a:extLst>
        </p:spPr>
      </p:pic>
      <p:sp>
        <p:nvSpPr>
          <p:cNvPr id="34" name="Slide Number Placeholder 33">
            <a:extLst>
              <a:ext uri="{FF2B5EF4-FFF2-40B4-BE49-F238E27FC236}">
                <a16:creationId xmlns:a16="http://schemas.microsoft.com/office/drawing/2014/main" id="{F48D73DC-E34B-FC49-4D62-9C99C2651BF5}"/>
              </a:ext>
            </a:extLst>
          </p:cNvPr>
          <p:cNvSpPr>
            <a:spLocks noGrp="1"/>
          </p:cNvSpPr>
          <p:nvPr>
            <p:ph type="sldNum" sz="quarter" idx="12"/>
          </p:nvPr>
        </p:nvSpPr>
        <p:spPr/>
        <p:txBody>
          <a:bodyPr/>
          <a:lstStyle/>
          <a:p>
            <a:fld id="{77559A87-F00F-48E1-9662-9149CAC209E1}" type="slidenum">
              <a:rPr lang="en-US" smtClean="0"/>
              <a:t>23</a:t>
            </a:fld>
            <a:endParaRPr lang="en-US"/>
          </a:p>
        </p:txBody>
      </p:sp>
    </p:spTree>
    <p:extLst>
      <p:ext uri="{BB962C8B-B14F-4D97-AF65-F5344CB8AC3E}">
        <p14:creationId xmlns:p14="http://schemas.microsoft.com/office/powerpoint/2010/main" val="789249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AA50C6-BB41-9439-FEBF-3AEEB54A4134}"/>
              </a:ext>
            </a:extLst>
          </p:cNvPr>
          <p:cNvSpPr/>
          <p:nvPr/>
        </p:nvSpPr>
        <p:spPr>
          <a:xfrm>
            <a:off x="0" y="-333147"/>
            <a:ext cx="12202274" cy="6858000"/>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2ED0927-E98F-B17B-DB7B-DA3E8138924B}"/>
              </a:ext>
            </a:extLst>
          </p:cNvPr>
          <p:cNvSpPr/>
          <p:nvPr/>
        </p:nvSpPr>
        <p:spPr>
          <a:xfrm>
            <a:off x="9820411" y="1136912"/>
            <a:ext cx="2374916" cy="400110"/>
          </a:xfrm>
          <a:prstGeom prst="rect">
            <a:avLst/>
          </a:prstGeom>
          <a:solidFill>
            <a:srgbClr val="FFFC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3A70278-EDA9-5636-12D8-A579603908F3}"/>
              </a:ext>
            </a:extLst>
          </p:cNvPr>
          <p:cNvSpPr/>
          <p:nvPr/>
        </p:nvSpPr>
        <p:spPr>
          <a:xfrm>
            <a:off x="9817084" y="2487941"/>
            <a:ext cx="2374916" cy="400110"/>
          </a:xfrm>
          <a:prstGeom prst="rect">
            <a:avLst/>
          </a:prstGeom>
          <a:solidFill>
            <a:srgbClr val="FFFC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390DB291-B378-880F-0F64-E3827EBB37D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rot="466700">
            <a:off x="8075763" y="3174368"/>
            <a:ext cx="3744496" cy="3622393"/>
          </a:xfrm>
          <a:prstGeom prst="rect">
            <a:avLst/>
          </a:prstGeom>
        </p:spPr>
      </p:pic>
      <p:sp>
        <p:nvSpPr>
          <p:cNvPr id="35" name="Rectangle 34">
            <a:extLst>
              <a:ext uri="{FF2B5EF4-FFF2-40B4-BE49-F238E27FC236}">
                <a16:creationId xmlns:a16="http://schemas.microsoft.com/office/drawing/2014/main" id="{AF0B6972-933D-C918-874D-969CE675ADAA}"/>
              </a:ext>
            </a:extLst>
          </p:cNvPr>
          <p:cNvSpPr/>
          <p:nvPr/>
        </p:nvSpPr>
        <p:spPr>
          <a:xfrm>
            <a:off x="-12952" y="3195360"/>
            <a:ext cx="6585201" cy="3647359"/>
          </a:xfrm>
          <a:prstGeom prst="rect">
            <a:avLst/>
          </a:prstGeom>
          <a:solidFill>
            <a:srgbClr val="FFFC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FAA6A2D-93B8-B352-6CB0-902A4A92FF41}"/>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40ED4DB-5A80-596B-7F06-8F5049CF841C}"/>
              </a:ext>
            </a:extLst>
          </p:cNvPr>
          <p:cNvSpPr/>
          <p:nvPr/>
        </p:nvSpPr>
        <p:spPr>
          <a:xfrm>
            <a:off x="105310" y="1027906"/>
            <a:ext cx="732890" cy="914400"/>
          </a:xfrm>
          <a:prstGeom prst="rect">
            <a:avLst/>
          </a:prstGeom>
          <a:solidFill>
            <a:srgbClr val="FFF5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7" name="Straight Connector 6">
            <a:extLst>
              <a:ext uri="{FF2B5EF4-FFF2-40B4-BE49-F238E27FC236}">
                <a16:creationId xmlns:a16="http://schemas.microsoft.com/office/drawing/2014/main" id="{CD02C668-ADDB-0259-0650-08DEAD13E97A}"/>
              </a:ext>
            </a:extLst>
          </p:cNvPr>
          <p:cNvCxnSpPr/>
          <p:nvPr/>
        </p:nvCxnSpPr>
        <p:spPr>
          <a:xfrm>
            <a:off x="133564" y="1017632"/>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2D09122-BE83-D0D3-73D7-E55AF61871F4}"/>
              </a:ext>
            </a:extLst>
          </p:cNvPr>
          <p:cNvSpPr>
            <a:spLocks noGrp="1"/>
          </p:cNvSpPr>
          <p:nvPr>
            <p:ph idx="1"/>
          </p:nvPr>
        </p:nvSpPr>
        <p:spPr>
          <a:xfrm>
            <a:off x="876727" y="1777978"/>
            <a:ext cx="9254243" cy="783841"/>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cap="none" normalizeH="0" baseline="0" dirty="0">
                <a:ln>
                  <a:noFill/>
                </a:ln>
                <a:solidFill>
                  <a:schemeClr val="tx1"/>
                </a:solidFill>
                <a:effectLst/>
              </a:rPr>
              <a:t>The use of demographic surveys &amp; studies conducted by </a:t>
            </a:r>
            <a:r>
              <a:rPr kumimoji="0" lang="en-US" altLang="en-US" sz="2400" b="1" i="1" u="none" strike="noStrike" cap="none" normalizeH="0" baseline="0" dirty="0">
                <a:ln>
                  <a:noFill/>
                </a:ln>
                <a:solidFill>
                  <a:schemeClr val="tx1"/>
                </a:solidFill>
                <a:effectLst/>
              </a:rPr>
              <a:t>international bodies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has been instrumental in formulating ECE policies.</a:t>
            </a:r>
          </a:p>
          <a:p>
            <a:pPr marL="0" indent="0">
              <a:buNone/>
            </a:pPr>
            <a:endParaRPr lang="en-US" sz="2400" b="1" i="1" dirty="0"/>
          </a:p>
        </p:txBody>
      </p:sp>
      <p:sp>
        <p:nvSpPr>
          <p:cNvPr id="8" name="Rectangle 2">
            <a:extLst>
              <a:ext uri="{FF2B5EF4-FFF2-40B4-BE49-F238E27FC236}">
                <a16:creationId xmlns:a16="http://schemas.microsoft.com/office/drawing/2014/main" id="{D9A4E830-A155-3AFD-642C-7CADDB492125}"/>
              </a:ext>
            </a:extLst>
          </p:cNvPr>
          <p:cNvSpPr txBox="1">
            <a:spLocks noChangeArrowheads="1"/>
          </p:cNvSpPr>
          <p:nvPr/>
        </p:nvSpPr>
        <p:spPr bwMode="auto">
          <a:xfrm>
            <a:off x="809389" y="204976"/>
            <a:ext cx="110109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 typeface="Arial" panose="020B0604020202020204" pitchFamily="34" charset="0"/>
              <a:buNone/>
            </a:pPr>
            <a:r>
              <a:rPr lang="en-US" altLang="en-US" sz="3200" b="1" dirty="0"/>
              <a:t>Data-Driven Policies and Global Influences</a:t>
            </a:r>
            <a:endParaRPr lang="en-US" altLang="en-US" sz="3200" dirty="0"/>
          </a:p>
          <a:p>
            <a:pPr marL="457200" lvl="1" indent="0" eaLnBrk="0" fontAlgn="base" hangingPunct="0">
              <a:lnSpc>
                <a:spcPct val="100000"/>
              </a:lnSpc>
              <a:spcBef>
                <a:spcPct val="0"/>
              </a:spcBef>
              <a:spcAft>
                <a:spcPct val="0"/>
              </a:spcAft>
              <a:buFontTx/>
              <a:buChar char="•"/>
            </a:pPr>
            <a:r>
              <a:rPr lang="en-US" altLang="en-US" sz="3200" b="1" dirty="0"/>
              <a:t> </a:t>
            </a:r>
            <a:r>
              <a:rPr kumimoji="0" lang="en-US" altLang="en-US" sz="3200" b="1" i="0" u="none" strike="noStrike" cap="none" normalizeH="0" baseline="0" dirty="0">
                <a:ln>
                  <a:noFill/>
                </a:ln>
                <a:solidFill>
                  <a:schemeClr val="tx1"/>
                </a:solidFill>
                <a:effectLst/>
              </a:rPr>
              <a:t>Use of Empirical Data in Policy Formulation:</a:t>
            </a:r>
            <a:r>
              <a:rPr kumimoji="0" lang="en-US" altLang="en-US" sz="3200" b="0" i="0" u="none" strike="noStrike" cap="none" normalizeH="0" baseline="0" dirty="0">
                <a:ln>
                  <a:noFill/>
                </a:ln>
                <a:solidFill>
                  <a:schemeClr val="tx1"/>
                </a:solidFill>
                <a:effectLst/>
              </a:rPr>
              <a:t> </a:t>
            </a:r>
          </a:p>
        </p:txBody>
      </p:sp>
      <p:sp>
        <p:nvSpPr>
          <p:cNvPr id="9" name="Slide Number Placeholder 8">
            <a:extLst>
              <a:ext uri="{FF2B5EF4-FFF2-40B4-BE49-F238E27FC236}">
                <a16:creationId xmlns:a16="http://schemas.microsoft.com/office/drawing/2014/main" id="{F6B6F3F2-8742-6B96-9016-7B5F5A21FA20}"/>
              </a:ext>
            </a:extLst>
          </p:cNvPr>
          <p:cNvSpPr>
            <a:spLocks noGrp="1"/>
          </p:cNvSpPr>
          <p:nvPr>
            <p:ph type="sldNum" sz="quarter" idx="12"/>
          </p:nvPr>
        </p:nvSpPr>
        <p:spPr/>
        <p:txBody>
          <a:bodyPr/>
          <a:lstStyle/>
          <a:p>
            <a:fld id="{77559A87-F00F-48E1-9662-9149CAC209E1}" type="slidenum">
              <a:rPr lang="en-US" smtClean="0"/>
              <a:t>24</a:t>
            </a:fld>
            <a:endParaRPr lang="en-US" dirty="0"/>
          </a:p>
        </p:txBody>
      </p:sp>
      <p:cxnSp>
        <p:nvCxnSpPr>
          <p:cNvPr id="10" name="Straight Connector 9">
            <a:extLst>
              <a:ext uri="{FF2B5EF4-FFF2-40B4-BE49-F238E27FC236}">
                <a16:creationId xmlns:a16="http://schemas.microsoft.com/office/drawing/2014/main" id="{727AD252-DA88-8588-32D0-40EE5908B838}"/>
              </a:ext>
            </a:extLst>
          </p:cNvPr>
          <p:cNvCxnSpPr/>
          <p:nvPr/>
        </p:nvCxnSpPr>
        <p:spPr>
          <a:xfrm>
            <a:off x="133564" y="1930309"/>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A10BD04-2CD0-319C-FF7C-DBCB9CFD4ADB}"/>
              </a:ext>
            </a:extLst>
          </p:cNvPr>
          <p:cNvSpPr txBox="1"/>
          <p:nvPr/>
        </p:nvSpPr>
        <p:spPr>
          <a:xfrm>
            <a:off x="356774" y="3303359"/>
            <a:ext cx="6137349" cy="1200329"/>
          </a:xfrm>
          <a:prstGeom prst="rect">
            <a:avLst/>
          </a:prstGeom>
          <a:noFill/>
        </p:spPr>
        <p:txBody>
          <a:bodyPr wrap="square">
            <a:spAutoFit/>
          </a:bodyPr>
          <a:lstStyle/>
          <a:p>
            <a:r>
              <a:rPr lang="en-US" sz="2400" b="1" dirty="0"/>
              <a:t>Reports, such as those focused on the Arab world by UNICEF and the Economic and Social Commission for Western Asia (ESCWA, 2016).</a:t>
            </a:r>
          </a:p>
        </p:txBody>
      </p:sp>
      <p:sp>
        <p:nvSpPr>
          <p:cNvPr id="15" name="TextBox 14">
            <a:extLst>
              <a:ext uri="{FF2B5EF4-FFF2-40B4-BE49-F238E27FC236}">
                <a16:creationId xmlns:a16="http://schemas.microsoft.com/office/drawing/2014/main" id="{F2D9FDDA-84EB-A1D9-DDD3-7A7CB2700727}"/>
              </a:ext>
            </a:extLst>
          </p:cNvPr>
          <p:cNvSpPr txBox="1"/>
          <p:nvPr/>
        </p:nvSpPr>
        <p:spPr>
          <a:xfrm>
            <a:off x="9830036" y="1136912"/>
            <a:ext cx="2793382" cy="461665"/>
          </a:xfrm>
          <a:prstGeom prst="rect">
            <a:avLst/>
          </a:prstGeom>
          <a:noFill/>
        </p:spPr>
        <p:txBody>
          <a:bodyPr wrap="square">
            <a:spAutoFit/>
          </a:bodyPr>
          <a:lstStyle/>
          <a:p>
            <a:r>
              <a:rPr kumimoji="0" lang="en-US" altLang="en-US" sz="2400" b="1" i="1" u="none" strike="noStrike" cap="none" normalizeH="0" baseline="0" dirty="0">
                <a:ln>
                  <a:noFill/>
                </a:ln>
                <a:solidFill>
                  <a:schemeClr val="tx1"/>
                </a:solidFill>
                <a:effectLst/>
              </a:rPr>
              <a:t>UNESCO</a:t>
            </a:r>
            <a:endParaRPr lang="en-US" sz="2400" b="1" dirty="0"/>
          </a:p>
        </p:txBody>
      </p:sp>
      <p:sp>
        <p:nvSpPr>
          <p:cNvPr id="16" name="TextBox 15">
            <a:extLst>
              <a:ext uri="{FF2B5EF4-FFF2-40B4-BE49-F238E27FC236}">
                <a16:creationId xmlns:a16="http://schemas.microsoft.com/office/drawing/2014/main" id="{C43DD774-1CDE-02F7-E318-A0A2600810D5}"/>
              </a:ext>
            </a:extLst>
          </p:cNvPr>
          <p:cNvSpPr txBox="1"/>
          <p:nvPr/>
        </p:nvSpPr>
        <p:spPr>
          <a:xfrm>
            <a:off x="9830036" y="2487941"/>
            <a:ext cx="2457983" cy="461665"/>
          </a:xfrm>
          <a:prstGeom prst="rect">
            <a:avLst/>
          </a:prstGeom>
          <a:noFill/>
        </p:spPr>
        <p:txBody>
          <a:bodyPr wrap="square">
            <a:spAutoFit/>
          </a:bodyPr>
          <a:lstStyle/>
          <a:p>
            <a:r>
              <a:rPr kumimoji="0" lang="en-US" altLang="en-US" sz="2400" b="1" i="1" u="none" strike="noStrike" cap="none" normalizeH="0" baseline="0" dirty="0">
                <a:ln>
                  <a:noFill/>
                </a:ln>
                <a:solidFill>
                  <a:schemeClr val="tx1"/>
                </a:solidFill>
                <a:effectLst/>
              </a:rPr>
              <a:t>UNICEF</a:t>
            </a:r>
            <a:endParaRPr lang="en-US" sz="2400" b="1" dirty="0"/>
          </a:p>
        </p:txBody>
      </p:sp>
      <mc:AlternateContent xmlns:mc="http://schemas.openxmlformats.org/markup-compatibility/2006">
        <mc:Choice xmlns:p14="http://schemas.microsoft.com/office/powerpoint/2010/main" Requires="p14">
          <p:contentPart p14:bwMode="auto" r:id="rId4">
            <p14:nvContentPartPr>
              <p14:cNvPr id="17" name="Ink 16">
                <a:extLst>
                  <a:ext uri="{FF2B5EF4-FFF2-40B4-BE49-F238E27FC236}">
                    <a16:creationId xmlns:a16="http://schemas.microsoft.com/office/drawing/2014/main" id="{E87E22B5-538E-3C4E-FAE3-FAB75332C0EB}"/>
                  </a:ext>
                </a:extLst>
              </p14:cNvPr>
              <p14:cNvContentPartPr/>
              <p14:nvPr/>
            </p14:nvContentPartPr>
            <p14:xfrm rot="14112099">
              <a:off x="9069318" y="2260997"/>
              <a:ext cx="786993" cy="315905"/>
            </p14:xfrm>
          </p:contentPart>
        </mc:Choice>
        <mc:Fallback>
          <p:pic>
            <p:nvPicPr>
              <p:cNvPr id="17" name="Ink 16">
                <a:extLst>
                  <a:ext uri="{FF2B5EF4-FFF2-40B4-BE49-F238E27FC236}">
                    <a16:creationId xmlns:a16="http://schemas.microsoft.com/office/drawing/2014/main" id="{E87E22B5-538E-3C4E-FAE3-FAB75332C0EB}"/>
                  </a:ext>
                </a:extLst>
              </p:cNvPr>
              <p:cNvPicPr/>
              <p:nvPr/>
            </p:nvPicPr>
            <p:blipFill>
              <a:blip r:embed="rId5"/>
              <a:stretch>
                <a:fillRect/>
              </a:stretch>
            </p:blipFill>
            <p:spPr>
              <a:xfrm rot="14112099">
                <a:off x="9033333" y="2225017"/>
                <a:ext cx="858603" cy="387505"/>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20" name="Ink 19">
                <a:extLst>
                  <a:ext uri="{FF2B5EF4-FFF2-40B4-BE49-F238E27FC236}">
                    <a16:creationId xmlns:a16="http://schemas.microsoft.com/office/drawing/2014/main" id="{D2B2D2C7-D3D0-0C40-007F-50CAEECD1124}"/>
                  </a:ext>
                </a:extLst>
              </p14:cNvPr>
              <p14:cNvContentPartPr/>
              <p14:nvPr/>
            </p14:nvContentPartPr>
            <p14:xfrm rot="7487901" flipV="1">
              <a:off x="9026988" y="1423383"/>
              <a:ext cx="786993" cy="315905"/>
            </p14:xfrm>
          </p:contentPart>
        </mc:Choice>
        <mc:Fallback>
          <p:pic>
            <p:nvPicPr>
              <p:cNvPr id="20" name="Ink 19">
                <a:extLst>
                  <a:ext uri="{FF2B5EF4-FFF2-40B4-BE49-F238E27FC236}">
                    <a16:creationId xmlns:a16="http://schemas.microsoft.com/office/drawing/2014/main" id="{D2B2D2C7-D3D0-0C40-007F-50CAEECD1124}"/>
                  </a:ext>
                </a:extLst>
              </p:cNvPr>
              <p:cNvPicPr/>
              <p:nvPr/>
            </p:nvPicPr>
            <p:blipFill>
              <a:blip r:embed="rId7"/>
              <a:stretch>
                <a:fillRect/>
              </a:stretch>
            </p:blipFill>
            <p:spPr>
              <a:xfrm rot="7487901" flipV="1">
                <a:off x="8991003" y="1387362"/>
                <a:ext cx="858603" cy="387587"/>
              </a:xfrm>
              <a:prstGeom prst="rect">
                <a:avLst/>
              </a:prstGeom>
            </p:spPr>
          </p:pic>
        </mc:Fallback>
      </mc:AlternateContent>
      <p:sp>
        <p:nvSpPr>
          <p:cNvPr id="24" name="TextBox 23">
            <a:extLst>
              <a:ext uri="{FF2B5EF4-FFF2-40B4-BE49-F238E27FC236}">
                <a16:creationId xmlns:a16="http://schemas.microsoft.com/office/drawing/2014/main" id="{0B44D369-98CE-EC36-D586-DFE8FB795DF2}"/>
              </a:ext>
            </a:extLst>
          </p:cNvPr>
          <p:cNvSpPr txBox="1"/>
          <p:nvPr/>
        </p:nvSpPr>
        <p:spPr>
          <a:xfrm>
            <a:off x="363732" y="5438768"/>
            <a:ext cx="6208516" cy="1200329"/>
          </a:xfrm>
          <a:prstGeom prst="rect">
            <a:avLst/>
          </a:prstGeom>
          <a:noFill/>
        </p:spPr>
        <p:txBody>
          <a:bodyPr wrap="square">
            <a:spAutoFit/>
          </a:bodyPr>
          <a:lstStyle/>
          <a:p>
            <a:r>
              <a:rPr lang="en-US" sz="2400" b="1" dirty="0"/>
              <a:t>Provide key data on child well-being, disparities in access, and resource allocation, which shape policy directions (ESCWA, 2016). ​</a:t>
            </a:r>
          </a:p>
        </p:txBody>
      </p:sp>
      <mc:AlternateContent xmlns:mc="http://schemas.openxmlformats.org/markup-compatibility/2006" xmlns:p14="http://schemas.microsoft.com/office/powerpoint/2010/main">
        <mc:Choice Requires="p14">
          <p:contentPart p14:bwMode="auto" r:id="rId8">
            <p14:nvContentPartPr>
              <p14:cNvPr id="33" name="Ink 32">
                <a:extLst>
                  <a:ext uri="{FF2B5EF4-FFF2-40B4-BE49-F238E27FC236}">
                    <a16:creationId xmlns:a16="http://schemas.microsoft.com/office/drawing/2014/main" id="{0913D66F-5C67-0C0C-040E-7C933AC1D932}"/>
                  </a:ext>
                </a:extLst>
              </p14:cNvPr>
              <p14:cNvContentPartPr/>
              <p14:nvPr/>
            </p14:nvContentPartPr>
            <p14:xfrm>
              <a:off x="2374342" y="4600371"/>
              <a:ext cx="334440" cy="805320"/>
            </p14:xfrm>
          </p:contentPart>
        </mc:Choice>
        <mc:Fallback xmlns="">
          <p:pic>
            <p:nvPicPr>
              <p:cNvPr id="33" name="Ink 32">
                <a:extLst>
                  <a:ext uri="{FF2B5EF4-FFF2-40B4-BE49-F238E27FC236}">
                    <a16:creationId xmlns:a16="http://schemas.microsoft.com/office/drawing/2014/main" id="{0913D66F-5C67-0C0C-040E-7C933AC1D932}"/>
                  </a:ext>
                </a:extLst>
              </p:cNvPr>
              <p:cNvPicPr/>
              <p:nvPr/>
            </p:nvPicPr>
            <p:blipFill>
              <a:blip r:embed="rId9"/>
              <a:stretch>
                <a:fillRect/>
              </a:stretch>
            </p:blipFill>
            <p:spPr>
              <a:xfrm>
                <a:off x="2356342" y="4582371"/>
                <a:ext cx="370080" cy="840960"/>
              </a:xfrm>
              <a:prstGeom prst="rect">
                <a:avLst/>
              </a:prstGeom>
            </p:spPr>
          </p:pic>
        </mc:Fallback>
      </mc:AlternateContent>
      <p:sp>
        <p:nvSpPr>
          <p:cNvPr id="26" name="TextBox 25">
            <a:extLst>
              <a:ext uri="{FF2B5EF4-FFF2-40B4-BE49-F238E27FC236}">
                <a16:creationId xmlns:a16="http://schemas.microsoft.com/office/drawing/2014/main" id="{2B745AD4-43D9-307A-CBEF-3C567D4E4BD4}"/>
              </a:ext>
            </a:extLst>
          </p:cNvPr>
          <p:cNvSpPr txBox="1"/>
          <p:nvPr/>
        </p:nvSpPr>
        <p:spPr>
          <a:xfrm>
            <a:off x="8300640" y="3555583"/>
            <a:ext cx="3294741" cy="2800767"/>
          </a:xfrm>
          <a:prstGeom prst="rect">
            <a:avLst/>
          </a:prstGeom>
          <a:noFill/>
        </p:spPr>
        <p:txBody>
          <a:bodyPr wrap="square">
            <a:spAutoFit/>
          </a:bodyPr>
          <a:lstStyle/>
          <a:p>
            <a:r>
              <a:rPr lang="en-US" sz="2200" b="1" dirty="0"/>
              <a:t>Data showing inequalities in access between rural and urban populations or different socio-economic groups has pushed Arab governments to prioritize vulnerable groups in their national plans​​.</a:t>
            </a:r>
          </a:p>
        </p:txBody>
      </p:sp>
    </p:spTree>
    <p:extLst>
      <p:ext uri="{BB962C8B-B14F-4D97-AF65-F5344CB8AC3E}">
        <p14:creationId xmlns:p14="http://schemas.microsoft.com/office/powerpoint/2010/main" val="393775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27A797-B247-E034-00BB-67EA294E25BD}"/>
              </a:ext>
            </a:extLst>
          </p:cNvPr>
          <p:cNvSpPr/>
          <p:nvPr/>
        </p:nvSpPr>
        <p:spPr>
          <a:xfrm>
            <a:off x="-10274" y="-2569"/>
            <a:ext cx="12202274" cy="6858000"/>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2">
            <a:extLst>
              <a:ext uri="{FF2B5EF4-FFF2-40B4-BE49-F238E27FC236}">
                <a16:creationId xmlns:a16="http://schemas.microsoft.com/office/drawing/2014/main" id="{52D68067-2AD9-594D-273D-E908DF932956}"/>
              </a:ext>
            </a:extLst>
          </p:cNvPr>
          <p:cNvSpPr txBox="1">
            <a:spLocks noChangeArrowheads="1"/>
          </p:cNvSpPr>
          <p:nvPr/>
        </p:nvSpPr>
        <p:spPr bwMode="auto">
          <a:xfrm>
            <a:off x="953784" y="294259"/>
            <a:ext cx="110109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 typeface="Arial" panose="020B0604020202020204" pitchFamily="34" charset="0"/>
              <a:buNone/>
            </a:pPr>
            <a:r>
              <a:rPr lang="en-US" altLang="en-US" sz="3200" b="1" dirty="0"/>
              <a:t>Challenges in Policy Implementation</a:t>
            </a:r>
          </a:p>
          <a:p>
            <a:pPr marL="457200" lvl="1" indent="0" eaLnBrk="0" fontAlgn="base" hangingPunct="0">
              <a:lnSpc>
                <a:spcPct val="100000"/>
              </a:lnSpc>
              <a:spcBef>
                <a:spcPct val="0"/>
              </a:spcBef>
              <a:spcAft>
                <a:spcPct val="0"/>
              </a:spcAft>
              <a:buFontTx/>
              <a:buChar char="•"/>
            </a:pPr>
            <a:r>
              <a:rPr lang="en-US" altLang="en-US" sz="3200" b="1" dirty="0"/>
              <a:t> </a:t>
            </a:r>
            <a:r>
              <a:rPr kumimoji="0" lang="en-US" altLang="en-US" sz="3200" b="1" i="0" u="none" strike="noStrike" cap="none" normalizeH="0" baseline="0" dirty="0">
                <a:ln>
                  <a:noFill/>
                </a:ln>
                <a:solidFill>
                  <a:schemeClr val="tx1"/>
                </a:solidFill>
                <a:effectLst/>
              </a:rPr>
              <a:t>Mismatch Between Research and Implementation:</a:t>
            </a:r>
            <a:r>
              <a:rPr kumimoji="0" lang="en-US" altLang="en-US" sz="3200" b="0" i="0" u="none" strike="noStrike" cap="none" normalizeH="0" baseline="0" dirty="0">
                <a:ln>
                  <a:noFill/>
                </a:ln>
                <a:solidFill>
                  <a:schemeClr val="tx1"/>
                </a:solidFill>
                <a:effectLst/>
              </a:rPr>
              <a:t> </a:t>
            </a:r>
          </a:p>
        </p:txBody>
      </p:sp>
      <p:sp>
        <p:nvSpPr>
          <p:cNvPr id="3" name="Content Placeholder 2">
            <a:extLst>
              <a:ext uri="{FF2B5EF4-FFF2-40B4-BE49-F238E27FC236}">
                <a16:creationId xmlns:a16="http://schemas.microsoft.com/office/drawing/2014/main" id="{D265B462-7A96-4F9E-A7BA-66C0A13A607E}"/>
              </a:ext>
            </a:extLst>
          </p:cNvPr>
          <p:cNvSpPr>
            <a:spLocks noGrp="1"/>
          </p:cNvSpPr>
          <p:nvPr>
            <p:ph idx="1"/>
          </p:nvPr>
        </p:nvSpPr>
        <p:spPr>
          <a:xfrm>
            <a:off x="659780" y="2440796"/>
            <a:ext cx="10515600" cy="3666677"/>
          </a:xfrm>
        </p:spPr>
        <p:txBody>
          <a:bodyPr>
            <a:noAutofit/>
          </a:bodyPr>
          <a:lstStyle/>
          <a:p>
            <a:pPr marL="457200" marR="0" lvl="1" indent="0" algn="l" defTabSz="914400" rtl="0" eaLnBrk="0" fontAlgn="base" latinLnBrk="0" hangingPunct="0">
              <a:lnSpc>
                <a:spcPct val="100000"/>
              </a:lnSpc>
              <a:spcBef>
                <a:spcPct val="0"/>
              </a:spcBef>
              <a:spcAft>
                <a:spcPct val="0"/>
              </a:spcAft>
              <a:buClrTx/>
              <a:buSzTx/>
              <a:buFontTx/>
              <a:buChar char="•"/>
              <a:tabLst/>
            </a:pPr>
            <a:endParaRPr kumimoji="0" lang="en-US" altLang="en-US" sz="20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None/>
              <a:tabLst/>
            </a:pPr>
            <a:r>
              <a:rPr kumimoji="0" lang="en-US" altLang="en-US" sz="2800" b="1" i="0" u="none" strike="noStrike" cap="none" normalizeH="0" baseline="0" dirty="0">
                <a:ln>
                  <a:noFill/>
                </a:ln>
                <a:solidFill>
                  <a:schemeClr val="tx1"/>
                </a:solidFill>
                <a:effectLst/>
              </a:rPr>
              <a:t>Investments in ECE have yet to overcome barriers such as:</a:t>
            </a:r>
          </a:p>
          <a:p>
            <a:pPr marL="457200" marR="0" lvl="1" indent="0" algn="l" defTabSz="914400" rtl="0" eaLnBrk="0" fontAlgn="base" latinLnBrk="0" hangingPunct="0">
              <a:lnSpc>
                <a:spcPct val="150000"/>
              </a:lnSpc>
              <a:spcBef>
                <a:spcPct val="0"/>
              </a:spcBef>
              <a:spcAft>
                <a:spcPct val="0"/>
              </a:spcAft>
              <a:buClrTx/>
              <a:buSzTx/>
              <a:buNone/>
              <a:tabLst/>
            </a:pPr>
            <a:endParaRPr kumimoji="0" lang="en-US" altLang="en-US" sz="2000" b="1" i="0" u="none" strike="noStrike" cap="none" normalizeH="0" baseline="0" dirty="0">
              <a:ln>
                <a:noFill/>
              </a:ln>
              <a:solidFill>
                <a:schemeClr val="tx1"/>
              </a:solidFill>
              <a:effectLst/>
            </a:endParaRPr>
          </a:p>
          <a:p>
            <a:pPr marR="0" lvl="1" algn="l" defTabSz="914400" rtl="0" eaLnBrk="0" fontAlgn="base" latinLnBrk="0" hangingPunct="0">
              <a:lnSpc>
                <a:spcPct val="150000"/>
              </a:lnSpc>
              <a:spcBef>
                <a:spcPct val="0"/>
              </a:spcBef>
              <a:spcAft>
                <a:spcPct val="0"/>
              </a:spcAft>
              <a:buClrTx/>
              <a:buSzTx/>
              <a:buFontTx/>
              <a:buChar char="-"/>
              <a:tabLst/>
            </a:pPr>
            <a:r>
              <a:rPr kumimoji="0" lang="en-US" altLang="en-US" b="1" i="0" u="none" strike="noStrike" cap="none" normalizeH="0" baseline="0" dirty="0">
                <a:ln>
                  <a:noFill/>
                </a:ln>
                <a:solidFill>
                  <a:schemeClr val="tx1"/>
                </a:solidFill>
                <a:effectLst/>
              </a:rPr>
              <a:t>insufficient teacher training</a:t>
            </a:r>
          </a:p>
          <a:p>
            <a:pPr marR="0" lvl="1" algn="l" defTabSz="914400" rtl="0" eaLnBrk="0" fontAlgn="base" latinLnBrk="0" hangingPunct="0">
              <a:lnSpc>
                <a:spcPct val="150000"/>
              </a:lnSpc>
              <a:spcBef>
                <a:spcPct val="0"/>
              </a:spcBef>
              <a:spcAft>
                <a:spcPct val="0"/>
              </a:spcAft>
              <a:buClrTx/>
              <a:buSzTx/>
              <a:buFontTx/>
              <a:buChar char="-"/>
              <a:tabLst/>
            </a:pPr>
            <a:r>
              <a:rPr kumimoji="0" lang="en-US" altLang="en-US" b="1" i="0" u="none" strike="noStrike" cap="none" normalizeH="0" baseline="0" dirty="0">
                <a:ln>
                  <a:noFill/>
                </a:ln>
                <a:solidFill>
                  <a:schemeClr val="tx1"/>
                </a:solidFill>
                <a:effectLst/>
              </a:rPr>
              <a:t>unequal access to quality programs, particularly in rural areas​​. </a:t>
            </a:r>
            <a:endParaRPr lang="en-US" altLang="en-US" b="1" dirty="0"/>
          </a:p>
          <a:p>
            <a:pPr marR="0" lvl="1" algn="l" defTabSz="914400" rtl="0" eaLnBrk="0" fontAlgn="base" latinLnBrk="0" hangingPunct="0">
              <a:lnSpc>
                <a:spcPct val="150000"/>
              </a:lnSpc>
              <a:spcBef>
                <a:spcPct val="0"/>
              </a:spcBef>
              <a:spcAft>
                <a:spcPct val="0"/>
              </a:spcAft>
              <a:buClrTx/>
              <a:buSzTx/>
              <a:buFontTx/>
              <a:buChar char="-"/>
              <a:tabLst/>
            </a:pPr>
            <a:r>
              <a:rPr kumimoji="0" lang="en-US" altLang="en-US" b="1" i="0" u="none" strike="noStrike" cap="none" normalizeH="0" baseline="0" dirty="0">
                <a:ln>
                  <a:noFill/>
                </a:ln>
                <a:solidFill>
                  <a:schemeClr val="tx1"/>
                </a:solidFill>
                <a:effectLst/>
              </a:rPr>
              <a:t>lack of funding and adequate governance mechanisms hinders their effective implementation (Shehadeh, 2008)​.</a:t>
            </a:r>
          </a:p>
        </p:txBody>
      </p:sp>
      <p:sp>
        <p:nvSpPr>
          <p:cNvPr id="4" name="Slide Number Placeholder 3">
            <a:extLst>
              <a:ext uri="{FF2B5EF4-FFF2-40B4-BE49-F238E27FC236}">
                <a16:creationId xmlns:a16="http://schemas.microsoft.com/office/drawing/2014/main" id="{1447DE84-B0F8-F237-DC98-2D6E593B7AFB}"/>
              </a:ext>
            </a:extLst>
          </p:cNvPr>
          <p:cNvSpPr>
            <a:spLocks noGrp="1"/>
          </p:cNvSpPr>
          <p:nvPr>
            <p:ph type="sldNum" sz="quarter" idx="12"/>
          </p:nvPr>
        </p:nvSpPr>
        <p:spPr/>
        <p:txBody>
          <a:bodyPr/>
          <a:lstStyle/>
          <a:p>
            <a:fld id="{77559A87-F00F-48E1-9662-9149CAC209E1}" type="slidenum">
              <a:rPr lang="en-US" smtClean="0"/>
              <a:t>25</a:t>
            </a:fld>
            <a:endParaRPr lang="en-US"/>
          </a:p>
        </p:txBody>
      </p:sp>
      <p:sp>
        <p:nvSpPr>
          <p:cNvPr id="12" name="TextBox 11">
            <a:extLst>
              <a:ext uri="{FF2B5EF4-FFF2-40B4-BE49-F238E27FC236}">
                <a16:creationId xmlns:a16="http://schemas.microsoft.com/office/drawing/2014/main" id="{8232D0D6-5B12-3021-7D1C-04FA49412AE4}"/>
              </a:ext>
            </a:extLst>
          </p:cNvPr>
          <p:cNvSpPr txBox="1"/>
          <p:nvPr/>
        </p:nvSpPr>
        <p:spPr>
          <a:xfrm>
            <a:off x="953783" y="1730254"/>
            <a:ext cx="11094379" cy="523220"/>
          </a:xfrm>
          <a:prstGeom prst="rect">
            <a:avLst/>
          </a:prstGeom>
          <a:noFill/>
        </p:spPr>
        <p:txBody>
          <a:bodyPr wrap="square">
            <a:spAutoFit/>
          </a:bodyPr>
          <a:lstStyle/>
          <a:p>
            <a:r>
              <a:rPr lang="en-US" altLang="en-US" sz="2800" b="1" dirty="0"/>
              <a:t>M</a:t>
            </a:r>
            <a:r>
              <a:rPr kumimoji="0" lang="en-US" altLang="en-US" sz="2800" b="1" i="0" u="none" strike="noStrike" cap="none" normalizeH="0" baseline="0" dirty="0">
                <a:ln>
                  <a:noFill/>
                </a:ln>
                <a:solidFill>
                  <a:schemeClr val="tx1"/>
                </a:solidFill>
                <a:effectLst/>
              </a:rPr>
              <a:t>any countries face challenges in translating these policies into practice.</a:t>
            </a:r>
            <a:endParaRPr lang="en-US" sz="2800" b="1" dirty="0"/>
          </a:p>
        </p:txBody>
      </p:sp>
      <mc:AlternateContent xmlns:mc="http://schemas.openxmlformats.org/markup-compatibility/2006" xmlns:p14="http://schemas.microsoft.com/office/powerpoint/2010/main">
        <mc:Choice Requires="p14">
          <p:contentPart p14:bwMode="auto" r:id="rId2">
            <p14:nvContentPartPr>
              <p14:cNvPr id="14" name="Ink 13">
                <a:extLst>
                  <a:ext uri="{FF2B5EF4-FFF2-40B4-BE49-F238E27FC236}">
                    <a16:creationId xmlns:a16="http://schemas.microsoft.com/office/drawing/2014/main" id="{A47FDA75-0BEB-D4F6-497B-2D4E9D746027}"/>
                  </a:ext>
                </a:extLst>
              </p14:cNvPr>
              <p14:cNvContentPartPr/>
              <p14:nvPr/>
            </p14:nvContentPartPr>
            <p14:xfrm>
              <a:off x="9470351" y="2248501"/>
              <a:ext cx="1246680" cy="244185"/>
            </p14:xfrm>
          </p:contentPart>
        </mc:Choice>
        <mc:Fallback xmlns="">
          <p:pic>
            <p:nvPicPr>
              <p:cNvPr id="14" name="Ink 13">
                <a:extLst>
                  <a:ext uri="{FF2B5EF4-FFF2-40B4-BE49-F238E27FC236}">
                    <a16:creationId xmlns:a16="http://schemas.microsoft.com/office/drawing/2014/main" id="{A47FDA75-0BEB-D4F6-497B-2D4E9D746027}"/>
                  </a:ext>
                </a:extLst>
              </p:cNvPr>
              <p:cNvPicPr/>
              <p:nvPr/>
            </p:nvPicPr>
            <p:blipFill>
              <a:blip r:embed="rId3"/>
              <a:stretch>
                <a:fillRect/>
              </a:stretch>
            </p:blipFill>
            <p:spPr>
              <a:xfrm>
                <a:off x="9434341" y="2212539"/>
                <a:ext cx="1318341" cy="31575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8" name="Ink 17">
                <a:extLst>
                  <a:ext uri="{FF2B5EF4-FFF2-40B4-BE49-F238E27FC236}">
                    <a16:creationId xmlns:a16="http://schemas.microsoft.com/office/drawing/2014/main" id="{BB919484-BFD2-36A5-B021-F2FDC40304A9}"/>
                  </a:ext>
                </a:extLst>
              </p14:cNvPr>
              <p14:cNvContentPartPr/>
              <p14:nvPr/>
            </p14:nvContentPartPr>
            <p14:xfrm rot="360237">
              <a:off x="55842" y="3798070"/>
              <a:ext cx="1122045" cy="189610"/>
            </p14:xfrm>
          </p:contentPart>
        </mc:Choice>
        <mc:Fallback xmlns="">
          <p:pic>
            <p:nvPicPr>
              <p:cNvPr id="18" name="Ink 17">
                <a:extLst>
                  <a:ext uri="{FF2B5EF4-FFF2-40B4-BE49-F238E27FC236}">
                    <a16:creationId xmlns:a16="http://schemas.microsoft.com/office/drawing/2014/main" id="{BB919484-BFD2-36A5-B021-F2FDC40304A9}"/>
                  </a:ext>
                </a:extLst>
              </p:cNvPr>
              <p:cNvPicPr/>
              <p:nvPr/>
            </p:nvPicPr>
            <p:blipFill>
              <a:blip r:embed="rId5"/>
              <a:stretch>
                <a:fillRect/>
              </a:stretch>
            </p:blipFill>
            <p:spPr>
              <a:xfrm rot="360237">
                <a:off x="19844" y="3762091"/>
                <a:ext cx="1193680" cy="261208"/>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0" name="Ink 19">
                <a:extLst>
                  <a:ext uri="{FF2B5EF4-FFF2-40B4-BE49-F238E27FC236}">
                    <a16:creationId xmlns:a16="http://schemas.microsoft.com/office/drawing/2014/main" id="{6CCB764E-E335-7D41-77B7-624B4133AE45}"/>
                  </a:ext>
                </a:extLst>
              </p14:cNvPr>
              <p14:cNvContentPartPr/>
              <p14:nvPr/>
            </p14:nvContentPartPr>
            <p14:xfrm rot="360237">
              <a:off x="51340" y="4366248"/>
              <a:ext cx="1122045" cy="189610"/>
            </p14:xfrm>
          </p:contentPart>
        </mc:Choice>
        <mc:Fallback xmlns="">
          <p:pic>
            <p:nvPicPr>
              <p:cNvPr id="20" name="Ink 19">
                <a:extLst>
                  <a:ext uri="{FF2B5EF4-FFF2-40B4-BE49-F238E27FC236}">
                    <a16:creationId xmlns:a16="http://schemas.microsoft.com/office/drawing/2014/main" id="{6CCB764E-E335-7D41-77B7-624B4133AE45}"/>
                  </a:ext>
                </a:extLst>
              </p:cNvPr>
              <p:cNvPicPr/>
              <p:nvPr/>
            </p:nvPicPr>
            <p:blipFill>
              <a:blip r:embed="rId5"/>
              <a:stretch>
                <a:fillRect/>
              </a:stretch>
            </p:blipFill>
            <p:spPr>
              <a:xfrm rot="360237">
                <a:off x="15342" y="4330269"/>
                <a:ext cx="1193680" cy="261208"/>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1" name="Ink 20">
                <a:extLst>
                  <a:ext uri="{FF2B5EF4-FFF2-40B4-BE49-F238E27FC236}">
                    <a16:creationId xmlns:a16="http://schemas.microsoft.com/office/drawing/2014/main" id="{0E8EEAA9-DA38-DF2A-AB8A-3A7C387BC222}"/>
                  </a:ext>
                </a:extLst>
              </p14:cNvPr>
              <p14:cNvContentPartPr/>
              <p14:nvPr/>
            </p14:nvContentPartPr>
            <p14:xfrm rot="360237">
              <a:off x="51339" y="4874335"/>
              <a:ext cx="1122045" cy="189610"/>
            </p14:xfrm>
          </p:contentPart>
        </mc:Choice>
        <mc:Fallback xmlns="">
          <p:pic>
            <p:nvPicPr>
              <p:cNvPr id="21" name="Ink 20">
                <a:extLst>
                  <a:ext uri="{FF2B5EF4-FFF2-40B4-BE49-F238E27FC236}">
                    <a16:creationId xmlns:a16="http://schemas.microsoft.com/office/drawing/2014/main" id="{0E8EEAA9-DA38-DF2A-AB8A-3A7C387BC222}"/>
                  </a:ext>
                </a:extLst>
              </p:cNvPr>
              <p:cNvPicPr/>
              <p:nvPr/>
            </p:nvPicPr>
            <p:blipFill>
              <a:blip r:embed="rId5"/>
              <a:stretch>
                <a:fillRect/>
              </a:stretch>
            </p:blipFill>
            <p:spPr>
              <a:xfrm rot="360237">
                <a:off x="15341" y="4838356"/>
                <a:ext cx="1193680" cy="261208"/>
              </a:xfrm>
              <a:prstGeom prst="rect">
                <a:avLst/>
              </a:prstGeom>
            </p:spPr>
          </p:pic>
        </mc:Fallback>
      </mc:AlternateContent>
      <p:sp>
        <p:nvSpPr>
          <p:cNvPr id="6" name="Rectangle 5">
            <a:extLst>
              <a:ext uri="{FF2B5EF4-FFF2-40B4-BE49-F238E27FC236}">
                <a16:creationId xmlns:a16="http://schemas.microsoft.com/office/drawing/2014/main" id="{EB66A354-A829-4515-2142-1A61C8FE4118}"/>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B1E47E9-1A2D-970F-FED1-0575FB16C99B}"/>
              </a:ext>
            </a:extLst>
          </p:cNvPr>
          <p:cNvSpPr/>
          <p:nvPr/>
        </p:nvSpPr>
        <p:spPr>
          <a:xfrm>
            <a:off x="105310" y="1027906"/>
            <a:ext cx="732890" cy="914400"/>
          </a:xfrm>
          <a:prstGeom prst="rect">
            <a:avLst/>
          </a:prstGeom>
          <a:solidFill>
            <a:srgbClr val="FFF5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8" name="Straight Connector 7">
            <a:extLst>
              <a:ext uri="{FF2B5EF4-FFF2-40B4-BE49-F238E27FC236}">
                <a16:creationId xmlns:a16="http://schemas.microsoft.com/office/drawing/2014/main" id="{CEB0BDC9-54FF-6C5B-284A-38882146700A}"/>
              </a:ext>
            </a:extLst>
          </p:cNvPr>
          <p:cNvCxnSpPr/>
          <p:nvPr/>
        </p:nvCxnSpPr>
        <p:spPr>
          <a:xfrm>
            <a:off x="133564" y="1017632"/>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5F7E5D9-A376-0318-D8EB-60D959186752}"/>
              </a:ext>
            </a:extLst>
          </p:cNvPr>
          <p:cNvCxnSpPr/>
          <p:nvPr/>
        </p:nvCxnSpPr>
        <p:spPr>
          <a:xfrm>
            <a:off x="133564" y="1930309"/>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4098" name="Picture 2" descr="Watercolor Sunflower | For Beginners">
            <a:extLst>
              <a:ext uri="{FF2B5EF4-FFF2-40B4-BE49-F238E27FC236}">
                <a16:creationId xmlns:a16="http://schemas.microsoft.com/office/drawing/2014/main" id="{38AA354D-837C-49A5-9D9E-9F5A5CF34C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93691" y="2788760"/>
            <a:ext cx="2033239" cy="2138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551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3991A1-41B5-82D6-AEB2-52F4906B4038}"/>
              </a:ext>
            </a:extLst>
          </p:cNvPr>
          <p:cNvSpPr/>
          <p:nvPr/>
        </p:nvSpPr>
        <p:spPr>
          <a:xfrm>
            <a:off x="-87352" y="-2569"/>
            <a:ext cx="12202274" cy="6858000"/>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
            <a:extLst>
              <a:ext uri="{FF2B5EF4-FFF2-40B4-BE49-F238E27FC236}">
                <a16:creationId xmlns:a16="http://schemas.microsoft.com/office/drawing/2014/main" id="{F28D28C7-2934-3433-6A07-7C65EC533B69}"/>
              </a:ext>
            </a:extLst>
          </p:cNvPr>
          <p:cNvSpPr txBox="1">
            <a:spLocks noChangeArrowheads="1"/>
          </p:cNvSpPr>
          <p:nvPr/>
        </p:nvSpPr>
        <p:spPr bwMode="auto">
          <a:xfrm>
            <a:off x="936660" y="214333"/>
            <a:ext cx="110109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 typeface="Arial" panose="020B0604020202020204" pitchFamily="34" charset="0"/>
              <a:buNone/>
            </a:pPr>
            <a:r>
              <a:rPr lang="en-US" altLang="en-US" sz="3200" b="1" dirty="0"/>
              <a:t>Challenges in Policy Implementation</a:t>
            </a:r>
          </a:p>
          <a:p>
            <a:pPr marL="457200" lvl="1" indent="0" eaLnBrk="0" fontAlgn="base" hangingPunct="0">
              <a:lnSpc>
                <a:spcPct val="100000"/>
              </a:lnSpc>
              <a:spcBef>
                <a:spcPct val="0"/>
              </a:spcBef>
              <a:spcAft>
                <a:spcPct val="0"/>
              </a:spcAft>
              <a:buFontTx/>
              <a:buChar char="•"/>
            </a:pPr>
            <a:r>
              <a:rPr lang="en-US" altLang="en-US" sz="3200" b="1" dirty="0"/>
              <a:t> Empirical Evidence on Disparities and Gaps:</a:t>
            </a:r>
            <a:endParaRPr kumimoji="0" lang="en-US" altLang="en-US" sz="3200" b="0" i="0" u="none" strike="noStrike" cap="none" normalizeH="0" baseline="0" dirty="0">
              <a:ln>
                <a:noFill/>
              </a:ln>
              <a:solidFill>
                <a:schemeClr val="tx1"/>
              </a:solidFill>
              <a:effectLst/>
            </a:endParaRPr>
          </a:p>
        </p:txBody>
      </p:sp>
      <p:sp>
        <p:nvSpPr>
          <p:cNvPr id="7" name="Rectangle 6">
            <a:extLst>
              <a:ext uri="{FF2B5EF4-FFF2-40B4-BE49-F238E27FC236}">
                <a16:creationId xmlns:a16="http://schemas.microsoft.com/office/drawing/2014/main" id="{9315157F-6A13-C66B-F113-5A5D988294AA}"/>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96EDF4-A313-03C3-4DD6-750617E6ED99}"/>
              </a:ext>
            </a:extLst>
          </p:cNvPr>
          <p:cNvSpPr/>
          <p:nvPr/>
        </p:nvSpPr>
        <p:spPr>
          <a:xfrm>
            <a:off x="105310" y="1027905"/>
            <a:ext cx="821076" cy="1227488"/>
          </a:xfrm>
          <a:prstGeom prst="rect">
            <a:avLst/>
          </a:prstGeom>
          <a:solidFill>
            <a:srgbClr val="FFF5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9" name="Straight Connector 8">
            <a:extLst>
              <a:ext uri="{FF2B5EF4-FFF2-40B4-BE49-F238E27FC236}">
                <a16:creationId xmlns:a16="http://schemas.microsoft.com/office/drawing/2014/main" id="{8FD77EB2-DF87-86D0-D4F3-AE4D4387341F}"/>
              </a:ext>
            </a:extLst>
          </p:cNvPr>
          <p:cNvCxnSpPr/>
          <p:nvPr/>
        </p:nvCxnSpPr>
        <p:spPr>
          <a:xfrm>
            <a:off x="133564" y="2257569"/>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709B1614-8B8F-7A06-A06A-D987EBAE33FB}"/>
              </a:ext>
            </a:extLst>
          </p:cNvPr>
          <p:cNvSpPr>
            <a:spLocks noGrp="1"/>
          </p:cNvSpPr>
          <p:nvPr>
            <p:ph type="sldNum" sz="quarter" idx="12"/>
          </p:nvPr>
        </p:nvSpPr>
        <p:spPr/>
        <p:txBody>
          <a:bodyPr/>
          <a:lstStyle/>
          <a:p>
            <a:fld id="{77559A87-F00F-48E1-9662-9149CAC209E1}" type="slidenum">
              <a:rPr lang="en-US" smtClean="0"/>
              <a:t>26</a:t>
            </a:fld>
            <a:endParaRPr lang="en-US"/>
          </a:p>
        </p:txBody>
      </p:sp>
      <p:cxnSp>
        <p:nvCxnSpPr>
          <p:cNvPr id="10" name="Straight Connector 9">
            <a:extLst>
              <a:ext uri="{FF2B5EF4-FFF2-40B4-BE49-F238E27FC236}">
                <a16:creationId xmlns:a16="http://schemas.microsoft.com/office/drawing/2014/main" id="{35F0788D-BBDD-6AA9-DF89-EC26D43BE41C}"/>
              </a:ext>
            </a:extLst>
          </p:cNvPr>
          <p:cNvCxnSpPr/>
          <p:nvPr/>
        </p:nvCxnSpPr>
        <p:spPr>
          <a:xfrm>
            <a:off x="133564" y="1017632"/>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E632D8A-10EA-D2BF-C6AD-E72DE65202C8}"/>
              </a:ext>
            </a:extLst>
          </p:cNvPr>
          <p:cNvSpPr txBox="1"/>
          <p:nvPr/>
        </p:nvSpPr>
        <p:spPr>
          <a:xfrm>
            <a:off x="254000" y="5649553"/>
            <a:ext cx="11693560" cy="1107996"/>
          </a:xfrm>
          <a:prstGeom prst="rect">
            <a:avLst/>
          </a:prstGeom>
          <a:noFill/>
        </p:spPr>
        <p:txBody>
          <a:bodyPr wrap="square">
            <a:spAutoFit/>
          </a:bodyPr>
          <a:lstStyle/>
          <a:p>
            <a:pPr algn="ctr"/>
            <a:r>
              <a:rPr kumimoji="0" lang="en-US" altLang="en-US" sz="2200" b="1" i="0" u="none" strike="noStrike" cap="none" normalizeH="0" baseline="0" dirty="0">
                <a:ln>
                  <a:noFill/>
                </a:ln>
                <a:solidFill>
                  <a:schemeClr val="tx1"/>
                </a:solidFill>
                <a:effectLst/>
              </a:rPr>
              <a:t>For instance, Lebanon’s five-year education plan incorporates empirical findings on the importance of ECE but struggles with economic and political constraints that hinder its full realization </a:t>
            </a:r>
          </a:p>
          <a:p>
            <a:pPr algn="ctr"/>
            <a:r>
              <a:rPr kumimoji="0" lang="en-US" altLang="en-US" sz="2200" b="1" i="0" u="none" strike="noStrike" cap="none" normalizeH="0" baseline="0" dirty="0">
                <a:ln>
                  <a:noFill/>
                </a:ln>
                <a:solidFill>
                  <a:schemeClr val="tx1"/>
                </a:solidFill>
                <a:effectLst/>
              </a:rPr>
              <a:t>(MEHE, 2021)​.</a:t>
            </a:r>
            <a:endParaRPr lang="en-US" sz="2200" b="1" dirty="0"/>
          </a:p>
        </p:txBody>
      </p:sp>
      <p:sp>
        <p:nvSpPr>
          <p:cNvPr id="16" name="TextBox 15">
            <a:extLst>
              <a:ext uri="{FF2B5EF4-FFF2-40B4-BE49-F238E27FC236}">
                <a16:creationId xmlns:a16="http://schemas.microsoft.com/office/drawing/2014/main" id="{65E87E18-37C4-B466-F30D-76094ABD8E7F}"/>
              </a:ext>
            </a:extLst>
          </p:cNvPr>
          <p:cNvSpPr txBox="1"/>
          <p:nvPr/>
        </p:nvSpPr>
        <p:spPr>
          <a:xfrm>
            <a:off x="1052908" y="1657660"/>
            <a:ext cx="9969773" cy="892552"/>
          </a:xfrm>
          <a:prstGeom prst="rect">
            <a:avLst/>
          </a:prstGeom>
          <a:noFill/>
        </p:spPr>
        <p:txBody>
          <a:bodyPr wrap="square">
            <a:spAutoFit/>
          </a:bodyPr>
          <a:lstStyle/>
          <a:p>
            <a:pPr algn="ctr"/>
            <a:r>
              <a:rPr lang="en-US" sz="2600" b="1" i="1" dirty="0"/>
              <a:t>Research findings: </a:t>
            </a:r>
            <a:r>
              <a:rPr lang="en-US" sz="2600" b="1" dirty="0"/>
              <a:t>disparities in access to quality ECE across different regions and populations.</a:t>
            </a:r>
          </a:p>
        </p:txBody>
      </p:sp>
      <p:sp>
        <p:nvSpPr>
          <p:cNvPr id="20" name="TextBox 19">
            <a:extLst>
              <a:ext uri="{FF2B5EF4-FFF2-40B4-BE49-F238E27FC236}">
                <a16:creationId xmlns:a16="http://schemas.microsoft.com/office/drawing/2014/main" id="{31BA4B62-C367-AA26-1FB3-C44CEEF89461}"/>
              </a:ext>
            </a:extLst>
          </p:cNvPr>
          <p:cNvSpPr txBox="1"/>
          <p:nvPr/>
        </p:nvSpPr>
        <p:spPr>
          <a:xfrm>
            <a:off x="2013200" y="2861567"/>
            <a:ext cx="8155326" cy="830997"/>
          </a:xfrm>
          <a:prstGeom prst="rect">
            <a:avLst/>
          </a:prstGeom>
          <a:noFill/>
        </p:spPr>
        <p:txBody>
          <a:bodyPr wrap="square">
            <a:spAutoFit/>
          </a:bodyPr>
          <a:lstStyle/>
          <a:p>
            <a:pPr algn="ctr"/>
            <a:r>
              <a:rPr kumimoji="0" lang="en-US" altLang="en-US" sz="2400" b="1" i="0" u="none" strike="noStrike" kern="1200" cap="none" spc="0" normalizeH="0" baseline="0" noProof="0" dirty="0">
                <a:ln>
                  <a:noFill/>
                </a:ln>
                <a:solidFill>
                  <a:prstClr val="black"/>
                </a:solidFill>
                <a:effectLst/>
                <a:uLnTx/>
                <a:uFillTx/>
                <a:latin typeface="Calibri" panose="020F0502020204030204"/>
                <a:ea typeface="+mn-ea"/>
                <a:cs typeface="+mn-cs"/>
              </a:rPr>
              <a:t>This has led to the development of </a:t>
            </a:r>
            <a:r>
              <a:rPr kumimoji="0" lang="en-US" altLang="en-US" sz="2400" b="1" i="0" u="sng" strike="noStrike" kern="1200" cap="none" spc="0" normalizeH="0" baseline="0" noProof="0" dirty="0">
                <a:ln>
                  <a:noFill/>
                </a:ln>
                <a:solidFill>
                  <a:prstClr val="black"/>
                </a:solidFill>
                <a:effectLst/>
                <a:uLnTx/>
                <a:uFillTx/>
                <a:latin typeface="Calibri" panose="020F0502020204030204"/>
                <a:ea typeface="+mn-ea"/>
                <a:cs typeface="+mn-cs"/>
              </a:rPr>
              <a:t>policies</a:t>
            </a:r>
            <a:r>
              <a:rPr kumimoji="0" lang="en-US" altLang="en-US" sz="2400" b="1" i="0" u="none" strike="noStrike" kern="1200" cap="none" spc="0" normalizeH="0" baseline="0" noProof="0" dirty="0">
                <a:ln>
                  <a:noFill/>
                </a:ln>
                <a:solidFill>
                  <a:prstClr val="black"/>
                </a:solidFill>
                <a:effectLst/>
                <a:uLnTx/>
                <a:uFillTx/>
                <a:latin typeface="Calibri" panose="020F0502020204030204"/>
                <a:ea typeface="+mn-ea"/>
                <a:cs typeface="+mn-cs"/>
              </a:rPr>
              <a:t> aimed at addressing these gaps.</a:t>
            </a:r>
            <a:endParaRPr lang="en-US" sz="2400" b="1" dirty="0"/>
          </a:p>
        </p:txBody>
      </p:sp>
      <p:grpSp>
        <p:nvGrpSpPr>
          <p:cNvPr id="26" name="Group 25">
            <a:extLst>
              <a:ext uri="{FF2B5EF4-FFF2-40B4-BE49-F238E27FC236}">
                <a16:creationId xmlns:a16="http://schemas.microsoft.com/office/drawing/2014/main" id="{B651DC8D-C4B2-F490-F1EF-704A683921DB}"/>
              </a:ext>
            </a:extLst>
          </p:cNvPr>
          <p:cNvGrpSpPr/>
          <p:nvPr/>
        </p:nvGrpSpPr>
        <p:grpSpPr>
          <a:xfrm>
            <a:off x="5984875" y="3646153"/>
            <a:ext cx="169200" cy="435240"/>
            <a:chOff x="7015775" y="2468842"/>
            <a:chExt cx="169200" cy="435240"/>
          </a:xfrm>
        </p:grpSpPr>
        <mc:AlternateContent xmlns:mc="http://schemas.openxmlformats.org/markup-compatibility/2006" xmlns:p14="http://schemas.microsoft.com/office/powerpoint/2010/main">
          <mc:Choice Requires="p14">
            <p:contentPart p14:bwMode="auto" r:id="rId2">
              <p14:nvContentPartPr>
                <p14:cNvPr id="24" name="Ink 23">
                  <a:extLst>
                    <a:ext uri="{FF2B5EF4-FFF2-40B4-BE49-F238E27FC236}">
                      <a16:creationId xmlns:a16="http://schemas.microsoft.com/office/drawing/2014/main" id="{7C47EBFB-0597-B05E-B221-A969A82344FF}"/>
                    </a:ext>
                  </a:extLst>
                </p14:cNvPr>
                <p14:cNvContentPartPr/>
                <p14:nvPr/>
              </p14:nvContentPartPr>
              <p14:xfrm>
                <a:off x="7015775" y="2468842"/>
                <a:ext cx="140760" cy="435240"/>
              </p14:xfrm>
            </p:contentPart>
          </mc:Choice>
          <mc:Fallback xmlns="">
            <p:pic>
              <p:nvPicPr>
                <p:cNvPr id="24" name="Ink 23">
                  <a:extLst>
                    <a:ext uri="{FF2B5EF4-FFF2-40B4-BE49-F238E27FC236}">
                      <a16:creationId xmlns:a16="http://schemas.microsoft.com/office/drawing/2014/main" id="{7C47EBFB-0597-B05E-B221-A969A82344FF}"/>
                    </a:ext>
                  </a:extLst>
                </p:cNvPr>
                <p:cNvPicPr/>
                <p:nvPr/>
              </p:nvPicPr>
              <p:blipFill>
                <a:blip r:embed="rId3"/>
                <a:stretch>
                  <a:fillRect/>
                </a:stretch>
              </p:blipFill>
              <p:spPr>
                <a:xfrm>
                  <a:off x="6979775" y="2433202"/>
                  <a:ext cx="212400" cy="5068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5" name="Ink 24">
                  <a:extLst>
                    <a:ext uri="{FF2B5EF4-FFF2-40B4-BE49-F238E27FC236}">
                      <a16:creationId xmlns:a16="http://schemas.microsoft.com/office/drawing/2014/main" id="{B81EDCBD-8250-E4C5-C551-166E6043CEBC}"/>
                    </a:ext>
                  </a:extLst>
                </p14:cNvPr>
                <p14:cNvContentPartPr/>
                <p14:nvPr/>
              </p14:nvContentPartPr>
              <p14:xfrm>
                <a:off x="7068695" y="2789242"/>
                <a:ext cx="116280" cy="108720"/>
              </p14:xfrm>
            </p:contentPart>
          </mc:Choice>
          <mc:Fallback xmlns="">
            <p:pic>
              <p:nvPicPr>
                <p:cNvPr id="25" name="Ink 24">
                  <a:extLst>
                    <a:ext uri="{FF2B5EF4-FFF2-40B4-BE49-F238E27FC236}">
                      <a16:creationId xmlns:a16="http://schemas.microsoft.com/office/drawing/2014/main" id="{B81EDCBD-8250-E4C5-C551-166E6043CEBC}"/>
                    </a:ext>
                  </a:extLst>
                </p:cNvPr>
                <p:cNvPicPr/>
                <p:nvPr/>
              </p:nvPicPr>
              <p:blipFill>
                <a:blip r:embed="rId5"/>
                <a:stretch>
                  <a:fillRect/>
                </a:stretch>
              </p:blipFill>
              <p:spPr>
                <a:xfrm>
                  <a:off x="7033055" y="2753242"/>
                  <a:ext cx="187920" cy="180360"/>
                </a:xfrm>
                <a:prstGeom prst="rect">
                  <a:avLst/>
                </a:prstGeom>
              </p:spPr>
            </p:pic>
          </mc:Fallback>
        </mc:AlternateContent>
      </p:grpSp>
      <p:sp>
        <p:nvSpPr>
          <p:cNvPr id="27" name="Rectangle 26">
            <a:extLst>
              <a:ext uri="{FF2B5EF4-FFF2-40B4-BE49-F238E27FC236}">
                <a16:creationId xmlns:a16="http://schemas.microsoft.com/office/drawing/2014/main" id="{FB06290F-6FBC-5445-E20C-85B8C52C24F0}"/>
              </a:ext>
            </a:extLst>
          </p:cNvPr>
          <p:cNvSpPr/>
          <p:nvPr/>
        </p:nvSpPr>
        <p:spPr>
          <a:xfrm>
            <a:off x="1104266" y="4470222"/>
            <a:ext cx="2752825" cy="711746"/>
          </a:xfrm>
          <a:prstGeom prst="rect">
            <a:avLst/>
          </a:prstGeom>
          <a:solidFill>
            <a:srgbClr val="FFFFFF">
              <a:alpha val="30196"/>
            </a:srgbClr>
          </a:solid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43B8D772-F78D-30A6-DBE7-3B4393B4114F}"/>
              </a:ext>
            </a:extLst>
          </p:cNvPr>
          <p:cNvSpPr/>
          <p:nvPr/>
        </p:nvSpPr>
        <p:spPr>
          <a:xfrm>
            <a:off x="4719588" y="4470222"/>
            <a:ext cx="2752825" cy="711746"/>
          </a:xfrm>
          <a:prstGeom prst="rect">
            <a:avLst/>
          </a:prstGeom>
          <a:solidFill>
            <a:srgbClr val="FFFFFF">
              <a:alpha val="30196"/>
            </a:srgbClr>
          </a:solid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05F08DBA-73D9-9C50-8858-87CC49990CD9}"/>
              </a:ext>
            </a:extLst>
          </p:cNvPr>
          <p:cNvSpPr/>
          <p:nvPr/>
        </p:nvSpPr>
        <p:spPr>
          <a:xfrm>
            <a:off x="8334910" y="4470222"/>
            <a:ext cx="2752825" cy="711746"/>
          </a:xfrm>
          <a:prstGeom prst="rect">
            <a:avLst/>
          </a:prstGeom>
          <a:solidFill>
            <a:srgbClr val="FFFFFF">
              <a:alpha val="30196"/>
            </a:srgbClr>
          </a:solid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DD04E47D-6906-B23E-6A02-44B977105ADF}"/>
              </a:ext>
            </a:extLst>
          </p:cNvPr>
          <p:cNvSpPr txBox="1"/>
          <p:nvPr/>
        </p:nvSpPr>
        <p:spPr>
          <a:xfrm>
            <a:off x="1035050" y="4613027"/>
            <a:ext cx="2808343" cy="430887"/>
          </a:xfrm>
          <a:prstGeom prst="rect">
            <a:avLst/>
          </a:prstGeom>
          <a:noFill/>
        </p:spPr>
        <p:txBody>
          <a:bodyPr wrap="square">
            <a:spAutoFit/>
          </a:bodyPr>
          <a:lstStyle/>
          <a:p>
            <a:pPr algn="ctr"/>
            <a:r>
              <a:rPr lang="en-US" altLang="en-US" sz="2200" b="1" dirty="0"/>
              <a:t>S</a:t>
            </a:r>
            <a:r>
              <a:rPr kumimoji="0" lang="en-US" altLang="en-US" sz="2200" b="1" i="0" u="none" strike="noStrike" cap="none" normalizeH="0" baseline="0" dirty="0">
                <a:ln>
                  <a:noFill/>
                </a:ln>
                <a:solidFill>
                  <a:schemeClr val="tx1"/>
                </a:solidFill>
                <a:effectLst/>
              </a:rPr>
              <a:t>low </a:t>
            </a:r>
            <a:r>
              <a:rPr lang="en-US" altLang="en-US" sz="2200" b="1" dirty="0"/>
              <a:t>P</a:t>
            </a:r>
            <a:r>
              <a:rPr kumimoji="0" lang="en-US" altLang="en-US" sz="2200" b="1" i="0" u="none" strike="noStrike" cap="none" normalizeH="0" baseline="0" dirty="0">
                <a:ln>
                  <a:noFill/>
                </a:ln>
                <a:solidFill>
                  <a:schemeClr val="tx1"/>
                </a:solidFill>
                <a:effectLst/>
              </a:rPr>
              <a:t>ace of Reform</a:t>
            </a:r>
            <a:endParaRPr lang="en-US" sz="2200" b="1" dirty="0"/>
          </a:p>
        </p:txBody>
      </p:sp>
      <p:sp>
        <p:nvSpPr>
          <p:cNvPr id="33" name="TextBox 32">
            <a:extLst>
              <a:ext uri="{FF2B5EF4-FFF2-40B4-BE49-F238E27FC236}">
                <a16:creationId xmlns:a16="http://schemas.microsoft.com/office/drawing/2014/main" id="{E5035939-C83C-3D4C-7EB9-A62CE9BCA116}"/>
              </a:ext>
            </a:extLst>
          </p:cNvPr>
          <p:cNvSpPr txBox="1"/>
          <p:nvPr/>
        </p:nvSpPr>
        <p:spPr>
          <a:xfrm>
            <a:off x="4817520" y="4626040"/>
            <a:ext cx="2392530" cy="430887"/>
          </a:xfrm>
          <a:prstGeom prst="rect">
            <a:avLst/>
          </a:prstGeom>
          <a:noFill/>
        </p:spPr>
        <p:txBody>
          <a:bodyPr wrap="square">
            <a:spAutoFit/>
          </a:bodyPr>
          <a:lstStyle/>
          <a:p>
            <a:pPr algn="ctr"/>
            <a:r>
              <a:rPr kumimoji="0" lang="en-US" altLang="en-US" sz="2200" b="1" i="0" u="none" strike="noStrike" cap="none" normalizeH="0" baseline="0" dirty="0">
                <a:ln>
                  <a:noFill/>
                </a:ln>
                <a:solidFill>
                  <a:schemeClr val="tx1"/>
                </a:solidFill>
                <a:effectLst/>
              </a:rPr>
              <a:t>Political Instability</a:t>
            </a:r>
            <a:endParaRPr lang="en-US" sz="2200" b="1" dirty="0"/>
          </a:p>
        </p:txBody>
      </p:sp>
      <p:sp>
        <p:nvSpPr>
          <p:cNvPr id="35" name="TextBox 34">
            <a:extLst>
              <a:ext uri="{FF2B5EF4-FFF2-40B4-BE49-F238E27FC236}">
                <a16:creationId xmlns:a16="http://schemas.microsoft.com/office/drawing/2014/main" id="{B929B8F9-F38D-0803-BDF3-F29C3A90B9F7}"/>
              </a:ext>
            </a:extLst>
          </p:cNvPr>
          <p:cNvSpPr txBox="1"/>
          <p:nvPr/>
        </p:nvSpPr>
        <p:spPr>
          <a:xfrm>
            <a:off x="8334910" y="4613027"/>
            <a:ext cx="2752823" cy="430887"/>
          </a:xfrm>
          <a:prstGeom prst="rect">
            <a:avLst/>
          </a:prstGeom>
          <a:noFill/>
        </p:spPr>
        <p:txBody>
          <a:bodyPr wrap="square">
            <a:spAutoFit/>
          </a:bodyPr>
          <a:lstStyle/>
          <a:p>
            <a:pPr algn="ctr"/>
            <a:r>
              <a:rPr lang="en-US" altLang="en-US" sz="2200" b="1" dirty="0"/>
              <a:t>E</a:t>
            </a:r>
            <a:r>
              <a:rPr kumimoji="0" lang="en-US" altLang="en-US" sz="2200" b="1" i="0" u="none" strike="noStrike" cap="none" normalizeH="0" baseline="0" dirty="0">
                <a:ln>
                  <a:noFill/>
                </a:ln>
                <a:solidFill>
                  <a:schemeClr val="tx1"/>
                </a:solidFill>
                <a:effectLst/>
              </a:rPr>
              <a:t>conomic Instability</a:t>
            </a:r>
            <a:endParaRPr lang="en-US" sz="2200" b="1" dirty="0"/>
          </a:p>
        </p:txBody>
      </p:sp>
      <p:sp>
        <p:nvSpPr>
          <p:cNvPr id="37" name="TextBox 36">
            <a:extLst>
              <a:ext uri="{FF2B5EF4-FFF2-40B4-BE49-F238E27FC236}">
                <a16:creationId xmlns:a16="http://schemas.microsoft.com/office/drawing/2014/main" id="{861005D0-E10B-E323-F8EE-4CA72C590436}"/>
              </a:ext>
            </a:extLst>
          </p:cNvPr>
          <p:cNvSpPr txBox="1"/>
          <p:nvPr/>
        </p:nvSpPr>
        <p:spPr>
          <a:xfrm>
            <a:off x="5412282" y="4006801"/>
            <a:ext cx="1357162" cy="400110"/>
          </a:xfrm>
          <a:prstGeom prst="rect">
            <a:avLst/>
          </a:prstGeom>
          <a:noFill/>
        </p:spPr>
        <p:txBody>
          <a:bodyPr wrap="square">
            <a:spAutoFit/>
          </a:bodyPr>
          <a:lstStyle/>
          <a:p>
            <a:r>
              <a:rPr kumimoji="0" lang="en-US" altLang="en-US" sz="2000" b="1" i="1" u="none" strike="noStrike" cap="none" normalizeH="0" baseline="0" dirty="0">
                <a:ln>
                  <a:noFill/>
                </a:ln>
                <a:solidFill>
                  <a:schemeClr val="tx1"/>
                </a:solidFill>
                <a:effectLst/>
              </a:rPr>
              <a:t>Limited by</a:t>
            </a:r>
            <a:endParaRPr lang="en-US" sz="2000" b="1" i="1" dirty="0"/>
          </a:p>
        </p:txBody>
      </p:sp>
      <mc:AlternateContent xmlns:mc="http://schemas.openxmlformats.org/markup-compatibility/2006" xmlns:p14="http://schemas.microsoft.com/office/powerpoint/2010/main">
        <mc:Choice Requires="p14">
          <p:contentPart p14:bwMode="auto" r:id="rId6">
            <p14:nvContentPartPr>
              <p14:cNvPr id="41" name="Ink 40">
                <a:extLst>
                  <a:ext uri="{FF2B5EF4-FFF2-40B4-BE49-F238E27FC236}">
                    <a16:creationId xmlns:a16="http://schemas.microsoft.com/office/drawing/2014/main" id="{AB7A2AC2-C184-CC42-72AA-514CA31E88D9}"/>
                  </a:ext>
                </a:extLst>
              </p14:cNvPr>
              <p14:cNvContentPartPr/>
              <p14:nvPr/>
            </p14:nvContentPartPr>
            <p14:xfrm rot="14112099">
              <a:off x="5591378" y="2583757"/>
              <a:ext cx="786993" cy="315905"/>
            </p14:xfrm>
          </p:contentPart>
        </mc:Choice>
        <mc:Fallback xmlns="">
          <p:pic>
            <p:nvPicPr>
              <p:cNvPr id="41" name="Ink 40">
                <a:extLst>
                  <a:ext uri="{FF2B5EF4-FFF2-40B4-BE49-F238E27FC236}">
                    <a16:creationId xmlns:a16="http://schemas.microsoft.com/office/drawing/2014/main" id="{AB7A2AC2-C184-CC42-72AA-514CA31E88D9}"/>
                  </a:ext>
                </a:extLst>
              </p:cNvPr>
              <p:cNvPicPr/>
              <p:nvPr/>
            </p:nvPicPr>
            <p:blipFill>
              <a:blip r:embed="rId7"/>
              <a:stretch>
                <a:fillRect/>
              </a:stretch>
            </p:blipFill>
            <p:spPr>
              <a:xfrm rot="14112099">
                <a:off x="5555393" y="2547777"/>
                <a:ext cx="858603" cy="387505"/>
              </a:xfrm>
              <a:prstGeom prst="rect">
                <a:avLst/>
              </a:prstGeom>
            </p:spPr>
          </p:pic>
        </mc:Fallback>
      </mc:AlternateContent>
    </p:spTree>
    <p:extLst>
      <p:ext uri="{BB962C8B-B14F-4D97-AF65-F5344CB8AC3E}">
        <p14:creationId xmlns:p14="http://schemas.microsoft.com/office/powerpoint/2010/main" val="848220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DD9CD2A-1280-69F3-77FD-DE88A001CFB3}"/>
              </a:ext>
            </a:extLst>
          </p:cNvPr>
          <p:cNvSpPr/>
          <p:nvPr/>
        </p:nvSpPr>
        <p:spPr>
          <a:xfrm>
            <a:off x="153899" y="-437369"/>
            <a:ext cx="12202274" cy="6858000"/>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FA57FB76-0983-F6BB-B05B-DC0B4E5424B3}"/>
              </a:ext>
            </a:extLst>
          </p:cNvPr>
          <p:cNvPicPr>
            <a:picLocks noChangeAspect="1"/>
          </p:cNvPicPr>
          <p:nvPr/>
        </p:nvPicPr>
        <p:blipFill>
          <a:blip r:embed="rId2">
            <a:extLst>
              <a:ext uri="{BEBA8EAE-BF5A-486C-A8C5-ECC9F3942E4B}">
                <a14:imgProps xmlns:a14="http://schemas.microsoft.com/office/drawing/2010/main">
                  <a14:imgLayer r:embed="rId3">
                    <a14:imgEffect>
                      <a14:artisticCrisscrossEtching/>
                    </a14:imgEffect>
                    <a14:imgEffect>
                      <a14:colorTemperature colorTemp="8800"/>
                    </a14:imgEffect>
                  </a14:imgLayer>
                </a14:imgProps>
              </a:ext>
            </a:extLst>
          </a:blip>
          <a:srcRect l="71222" r="10312"/>
          <a:stretch/>
        </p:blipFill>
        <p:spPr>
          <a:xfrm>
            <a:off x="10234681" y="131388"/>
            <a:ext cx="1803420" cy="6585736"/>
          </a:xfrm>
          <a:prstGeom prst="rect">
            <a:avLst/>
          </a:prstGeom>
        </p:spPr>
      </p:pic>
      <p:sp>
        <p:nvSpPr>
          <p:cNvPr id="6" name="Rectangle 2">
            <a:extLst>
              <a:ext uri="{FF2B5EF4-FFF2-40B4-BE49-F238E27FC236}">
                <a16:creationId xmlns:a16="http://schemas.microsoft.com/office/drawing/2014/main" id="{705E2B3E-11CE-77A2-1F4A-9262A71ED2F6}"/>
              </a:ext>
            </a:extLst>
          </p:cNvPr>
          <p:cNvSpPr txBox="1">
            <a:spLocks noChangeArrowheads="1"/>
          </p:cNvSpPr>
          <p:nvPr/>
        </p:nvSpPr>
        <p:spPr bwMode="auto">
          <a:xfrm>
            <a:off x="935018" y="168454"/>
            <a:ext cx="110109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 typeface="Arial" panose="020B0604020202020204" pitchFamily="34" charset="0"/>
              <a:buNone/>
            </a:pPr>
            <a:r>
              <a:rPr lang="en-US" altLang="en-US" sz="3200" b="1" dirty="0"/>
              <a:t>Regional and National Policy Adjustments Based on Research</a:t>
            </a:r>
          </a:p>
          <a:p>
            <a:pPr marL="457200" lvl="1" indent="0" eaLnBrk="0" fontAlgn="base" hangingPunct="0">
              <a:lnSpc>
                <a:spcPct val="100000"/>
              </a:lnSpc>
              <a:spcBef>
                <a:spcPct val="0"/>
              </a:spcBef>
              <a:spcAft>
                <a:spcPct val="0"/>
              </a:spcAft>
              <a:buFontTx/>
              <a:buChar char="•"/>
            </a:pPr>
            <a:r>
              <a:rPr lang="en-US" altLang="en-US" sz="3200" b="1" dirty="0"/>
              <a:t> Influence of Local and Regional Research:</a:t>
            </a:r>
            <a:endParaRPr kumimoji="0" lang="en-US" altLang="en-US" sz="3200" b="0" i="0" u="none" strike="noStrike" cap="none" normalizeH="0" baseline="0" dirty="0">
              <a:ln>
                <a:noFill/>
              </a:ln>
              <a:solidFill>
                <a:schemeClr val="tx1"/>
              </a:solidFill>
              <a:effectLst/>
            </a:endParaRPr>
          </a:p>
        </p:txBody>
      </p:sp>
      <p:sp>
        <p:nvSpPr>
          <p:cNvPr id="7" name="Rectangle 6">
            <a:extLst>
              <a:ext uri="{FF2B5EF4-FFF2-40B4-BE49-F238E27FC236}">
                <a16:creationId xmlns:a16="http://schemas.microsoft.com/office/drawing/2014/main" id="{E7F4FDAF-EEF0-7C95-0A5F-CD4479E5C094}"/>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3FE6C7-EEA6-8952-AFC0-BA8250E3D654}"/>
              </a:ext>
            </a:extLst>
          </p:cNvPr>
          <p:cNvSpPr/>
          <p:nvPr/>
        </p:nvSpPr>
        <p:spPr>
          <a:xfrm>
            <a:off x="105310" y="1027906"/>
            <a:ext cx="729464" cy="1118158"/>
          </a:xfrm>
          <a:prstGeom prst="rect">
            <a:avLst/>
          </a:prstGeom>
          <a:solidFill>
            <a:srgbClr val="FFF5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9" name="Straight Connector 8">
            <a:extLst>
              <a:ext uri="{FF2B5EF4-FFF2-40B4-BE49-F238E27FC236}">
                <a16:creationId xmlns:a16="http://schemas.microsoft.com/office/drawing/2014/main" id="{E18CD96F-AD3C-BE89-DCB4-F3347C95949C}"/>
              </a:ext>
            </a:extLst>
          </p:cNvPr>
          <p:cNvCxnSpPr/>
          <p:nvPr/>
        </p:nvCxnSpPr>
        <p:spPr>
          <a:xfrm>
            <a:off x="123939" y="2146063"/>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7E1EF6-A68C-48AF-6F68-E52775FB1518}"/>
              </a:ext>
            </a:extLst>
          </p:cNvPr>
          <p:cNvCxnSpPr/>
          <p:nvPr/>
        </p:nvCxnSpPr>
        <p:spPr>
          <a:xfrm>
            <a:off x="133564" y="1017632"/>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3B9B3B1-1BB0-22E8-88A6-76B3E49D0BDA}"/>
              </a:ext>
            </a:extLst>
          </p:cNvPr>
          <p:cNvSpPr>
            <a:spLocks noGrp="1"/>
          </p:cNvSpPr>
          <p:nvPr>
            <p:ph idx="1"/>
          </p:nvPr>
        </p:nvSpPr>
        <p:spPr>
          <a:xfrm>
            <a:off x="981993" y="1678776"/>
            <a:ext cx="8930494" cy="1593523"/>
          </a:xfrm>
        </p:spPr>
        <p:txBody>
          <a:bodyPr>
            <a:norm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2400" b="1" i="0" u="none" strike="noStrike" cap="none" normalizeH="0" baseline="0" dirty="0">
                <a:ln>
                  <a:noFill/>
                </a:ln>
                <a:solidFill>
                  <a:schemeClr val="tx1"/>
                </a:solidFill>
                <a:effectLst/>
              </a:rPr>
              <a:t>Empirical work conducted by local scholars, as seen in the context of Egypt, underscores the need for policy adjustments that address specific national challenges, such as:  </a:t>
            </a:r>
          </a:p>
        </p:txBody>
      </p:sp>
      <p:sp>
        <p:nvSpPr>
          <p:cNvPr id="4" name="Slide Number Placeholder 3">
            <a:extLst>
              <a:ext uri="{FF2B5EF4-FFF2-40B4-BE49-F238E27FC236}">
                <a16:creationId xmlns:a16="http://schemas.microsoft.com/office/drawing/2014/main" id="{E54B105B-AA1F-D015-184F-BFF4EC681484}"/>
              </a:ext>
            </a:extLst>
          </p:cNvPr>
          <p:cNvSpPr>
            <a:spLocks noGrp="1"/>
          </p:cNvSpPr>
          <p:nvPr>
            <p:ph type="sldNum" sz="quarter" idx="12"/>
          </p:nvPr>
        </p:nvSpPr>
        <p:spPr/>
        <p:txBody>
          <a:bodyPr/>
          <a:lstStyle/>
          <a:p>
            <a:fld id="{77559A87-F00F-48E1-9662-9149CAC209E1}" type="slidenum">
              <a:rPr lang="en-US" smtClean="0"/>
              <a:t>27</a:t>
            </a:fld>
            <a:endParaRPr lang="en-US"/>
          </a:p>
        </p:txBody>
      </p:sp>
      <p:sp>
        <p:nvSpPr>
          <p:cNvPr id="14" name="TextBox 13">
            <a:extLst>
              <a:ext uri="{FF2B5EF4-FFF2-40B4-BE49-F238E27FC236}">
                <a16:creationId xmlns:a16="http://schemas.microsoft.com/office/drawing/2014/main" id="{64342ADC-6A8A-B2C9-E3B7-C63F2169238E}"/>
              </a:ext>
            </a:extLst>
          </p:cNvPr>
          <p:cNvSpPr txBox="1"/>
          <p:nvPr/>
        </p:nvSpPr>
        <p:spPr>
          <a:xfrm>
            <a:off x="1582494" y="3605613"/>
            <a:ext cx="8628427" cy="461665"/>
          </a:xfrm>
          <a:prstGeom prst="rect">
            <a:avLst/>
          </a:prstGeom>
          <a:noFill/>
        </p:spPr>
        <p:txBody>
          <a:bodyPr wrap="square">
            <a:spAutoFit/>
          </a:bodyPr>
          <a:lstStyle/>
          <a:p>
            <a:r>
              <a:rPr kumimoji="0" lang="en-US" altLang="en-US" sz="2400" b="1" i="0" u="none" strike="noStrike" cap="none" normalizeH="0" baseline="0" dirty="0">
                <a:ln>
                  <a:noFill/>
                </a:ln>
                <a:solidFill>
                  <a:schemeClr val="tx1"/>
                </a:solidFill>
                <a:effectLst/>
              </a:rPr>
              <a:t>High child poverty rates</a:t>
            </a:r>
            <a:r>
              <a:rPr lang="en-US" altLang="en-US" sz="2400" b="1" dirty="0"/>
              <a:t>  	      i</a:t>
            </a:r>
            <a:r>
              <a:rPr kumimoji="0" lang="en-US" altLang="en-US" sz="2400" b="1" i="0" u="none" strike="noStrike" cap="none" normalizeH="0" baseline="0" dirty="0">
                <a:ln>
                  <a:noFill/>
                </a:ln>
                <a:solidFill>
                  <a:schemeClr val="tx1"/>
                </a:solidFill>
                <a:effectLst/>
              </a:rPr>
              <a:t>nadequate teacher qualifications </a:t>
            </a:r>
            <a:endParaRPr lang="en-US" sz="2400" b="1" dirty="0"/>
          </a:p>
        </p:txBody>
      </p:sp>
      <p:sp>
        <p:nvSpPr>
          <p:cNvPr id="16" name="TextBox 15">
            <a:extLst>
              <a:ext uri="{FF2B5EF4-FFF2-40B4-BE49-F238E27FC236}">
                <a16:creationId xmlns:a16="http://schemas.microsoft.com/office/drawing/2014/main" id="{D1E1A408-E025-6629-59FC-5A2466FB8F04}"/>
              </a:ext>
            </a:extLst>
          </p:cNvPr>
          <p:cNvSpPr txBox="1"/>
          <p:nvPr/>
        </p:nvSpPr>
        <p:spPr>
          <a:xfrm>
            <a:off x="384630" y="4652769"/>
            <a:ext cx="9826292" cy="954107"/>
          </a:xfrm>
          <a:prstGeom prst="rect">
            <a:avLst/>
          </a:prstGeom>
          <a:noFill/>
        </p:spPr>
        <p:txBody>
          <a:bodyPr wrap="square">
            <a:spAutoFit/>
          </a:bodyPr>
          <a:lstStyle/>
          <a:p>
            <a:r>
              <a:rPr kumimoji="0" lang="en-US" altLang="en-US" sz="2800" b="1" i="0" u="none" strike="noStrike" cap="none" normalizeH="0" baseline="0" dirty="0">
                <a:ln>
                  <a:noFill/>
                </a:ln>
                <a:solidFill>
                  <a:srgbClr val="C00000"/>
                </a:solidFill>
                <a:effectLst/>
              </a:rPr>
              <a:t>The research recommends targeted strategies for improving governance, increasing funding, and enhancing teacher training​​.</a:t>
            </a:r>
            <a:endParaRPr lang="en-US" sz="2800" b="1" dirty="0">
              <a:solidFill>
                <a:srgbClr val="C00000"/>
              </a:solidFill>
            </a:endParaRPr>
          </a:p>
        </p:txBody>
      </p:sp>
      <mc:AlternateContent xmlns:mc="http://schemas.openxmlformats.org/markup-compatibility/2006" xmlns:p14="http://schemas.microsoft.com/office/powerpoint/2010/main">
        <mc:Choice Requires="p14">
          <p:contentPart p14:bwMode="auto" r:id="rId4">
            <p14:nvContentPartPr>
              <p14:cNvPr id="18" name="Ink 17">
                <a:extLst>
                  <a:ext uri="{FF2B5EF4-FFF2-40B4-BE49-F238E27FC236}">
                    <a16:creationId xmlns:a16="http://schemas.microsoft.com/office/drawing/2014/main" id="{DA6F79DE-01D8-7D74-72D9-7DCA0DCA9E62}"/>
                  </a:ext>
                </a:extLst>
              </p14:cNvPr>
              <p14:cNvContentPartPr/>
              <p14:nvPr/>
            </p14:nvContentPartPr>
            <p14:xfrm>
              <a:off x="3195095" y="3106809"/>
              <a:ext cx="459360" cy="440280"/>
            </p14:xfrm>
          </p:contentPart>
        </mc:Choice>
        <mc:Fallback xmlns="">
          <p:pic>
            <p:nvPicPr>
              <p:cNvPr id="18" name="Ink 17">
                <a:extLst>
                  <a:ext uri="{FF2B5EF4-FFF2-40B4-BE49-F238E27FC236}">
                    <a16:creationId xmlns:a16="http://schemas.microsoft.com/office/drawing/2014/main" id="{DA6F79DE-01D8-7D74-72D9-7DCA0DCA9E62}"/>
                  </a:ext>
                </a:extLst>
              </p:cNvPr>
              <p:cNvPicPr/>
              <p:nvPr/>
            </p:nvPicPr>
            <p:blipFill>
              <a:blip r:embed="rId5"/>
              <a:stretch>
                <a:fillRect/>
              </a:stretch>
            </p:blipFill>
            <p:spPr>
              <a:xfrm>
                <a:off x="3177095" y="3088824"/>
                <a:ext cx="495000" cy="475891"/>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1" name="Ink 20">
                <a:extLst>
                  <a:ext uri="{FF2B5EF4-FFF2-40B4-BE49-F238E27FC236}">
                    <a16:creationId xmlns:a16="http://schemas.microsoft.com/office/drawing/2014/main" id="{5BED747B-2918-A59D-9A19-4A1F0E3696C3}"/>
                  </a:ext>
                </a:extLst>
              </p14:cNvPr>
              <p14:cNvContentPartPr/>
              <p14:nvPr/>
            </p14:nvContentPartPr>
            <p14:xfrm>
              <a:off x="3195095" y="2913898"/>
              <a:ext cx="2427120" cy="574560"/>
            </p14:xfrm>
          </p:contentPart>
        </mc:Choice>
        <mc:Fallback xmlns="">
          <p:pic>
            <p:nvPicPr>
              <p:cNvPr id="21" name="Ink 20">
                <a:extLst>
                  <a:ext uri="{FF2B5EF4-FFF2-40B4-BE49-F238E27FC236}">
                    <a16:creationId xmlns:a16="http://schemas.microsoft.com/office/drawing/2014/main" id="{5BED747B-2918-A59D-9A19-4A1F0E3696C3}"/>
                  </a:ext>
                </a:extLst>
              </p:cNvPr>
              <p:cNvPicPr/>
              <p:nvPr/>
            </p:nvPicPr>
            <p:blipFill>
              <a:blip r:embed="rId7"/>
              <a:stretch>
                <a:fillRect/>
              </a:stretch>
            </p:blipFill>
            <p:spPr>
              <a:xfrm>
                <a:off x="3177092" y="2895898"/>
                <a:ext cx="2462765" cy="610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8" name="Ink 27">
                <a:extLst>
                  <a:ext uri="{FF2B5EF4-FFF2-40B4-BE49-F238E27FC236}">
                    <a16:creationId xmlns:a16="http://schemas.microsoft.com/office/drawing/2014/main" id="{DF77B6D9-550E-4EA7-CD2C-CD923EA38F44}"/>
                  </a:ext>
                </a:extLst>
              </p14:cNvPr>
              <p14:cNvContentPartPr/>
              <p14:nvPr/>
            </p14:nvContentPartPr>
            <p14:xfrm>
              <a:off x="5392895" y="3354538"/>
              <a:ext cx="295560" cy="183240"/>
            </p14:xfrm>
          </p:contentPart>
        </mc:Choice>
        <mc:Fallback xmlns="">
          <p:pic>
            <p:nvPicPr>
              <p:cNvPr id="28" name="Ink 27">
                <a:extLst>
                  <a:ext uri="{FF2B5EF4-FFF2-40B4-BE49-F238E27FC236}">
                    <a16:creationId xmlns:a16="http://schemas.microsoft.com/office/drawing/2014/main" id="{DF77B6D9-550E-4EA7-CD2C-CD923EA38F44}"/>
                  </a:ext>
                </a:extLst>
              </p:cNvPr>
              <p:cNvPicPr/>
              <p:nvPr/>
            </p:nvPicPr>
            <p:blipFill>
              <a:blip r:embed="rId9"/>
              <a:stretch>
                <a:fillRect/>
              </a:stretch>
            </p:blipFill>
            <p:spPr>
              <a:xfrm>
                <a:off x="5374895" y="3336538"/>
                <a:ext cx="331200" cy="218880"/>
              </a:xfrm>
              <a:prstGeom prst="rect">
                <a:avLst/>
              </a:prstGeom>
            </p:spPr>
          </p:pic>
        </mc:Fallback>
      </mc:AlternateContent>
    </p:spTree>
    <p:extLst>
      <p:ext uri="{BB962C8B-B14F-4D97-AF65-F5344CB8AC3E}">
        <p14:creationId xmlns:p14="http://schemas.microsoft.com/office/powerpoint/2010/main" val="1725834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693514-1FE0-62F9-3A7B-B753567FE946}"/>
              </a:ext>
            </a:extLst>
          </p:cNvPr>
          <p:cNvSpPr/>
          <p:nvPr/>
        </p:nvSpPr>
        <p:spPr>
          <a:xfrm>
            <a:off x="-10274" y="0"/>
            <a:ext cx="12202274" cy="6354174"/>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
            <a:extLst>
              <a:ext uri="{FF2B5EF4-FFF2-40B4-BE49-F238E27FC236}">
                <a16:creationId xmlns:a16="http://schemas.microsoft.com/office/drawing/2014/main" id="{2B9F3C12-5710-DEBE-D759-7AA604F91D54}"/>
              </a:ext>
            </a:extLst>
          </p:cNvPr>
          <p:cNvSpPr txBox="1">
            <a:spLocks noChangeArrowheads="1"/>
          </p:cNvSpPr>
          <p:nvPr/>
        </p:nvSpPr>
        <p:spPr bwMode="auto">
          <a:xfrm>
            <a:off x="1116031" y="282253"/>
            <a:ext cx="110109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 typeface="Arial" panose="020B0604020202020204" pitchFamily="34" charset="0"/>
              <a:buNone/>
            </a:pPr>
            <a:r>
              <a:rPr lang="en-US" altLang="en-US" sz="3200" b="1" dirty="0"/>
              <a:t>Regional and National Policy Adjustments Based on Research</a:t>
            </a:r>
          </a:p>
          <a:p>
            <a:pPr marL="457200" lvl="1" indent="0" eaLnBrk="0" fontAlgn="base" hangingPunct="0">
              <a:lnSpc>
                <a:spcPct val="100000"/>
              </a:lnSpc>
              <a:spcBef>
                <a:spcPct val="0"/>
              </a:spcBef>
              <a:spcAft>
                <a:spcPct val="0"/>
              </a:spcAft>
              <a:buFontTx/>
              <a:buChar char="•"/>
            </a:pPr>
            <a:r>
              <a:rPr lang="en-US" altLang="en-US" sz="3200" b="1" dirty="0"/>
              <a:t> Integration of Research in Policy Discussions: </a:t>
            </a:r>
            <a:endParaRPr kumimoji="0" lang="en-US" altLang="en-US" sz="3200" b="0" i="0" u="none" strike="noStrike" cap="none" normalizeH="0" baseline="0" dirty="0">
              <a:ln>
                <a:noFill/>
              </a:ln>
              <a:solidFill>
                <a:schemeClr val="tx1"/>
              </a:solidFill>
              <a:effectLst/>
            </a:endParaRPr>
          </a:p>
        </p:txBody>
      </p:sp>
      <p:sp>
        <p:nvSpPr>
          <p:cNvPr id="7" name="Rectangle 6">
            <a:extLst>
              <a:ext uri="{FF2B5EF4-FFF2-40B4-BE49-F238E27FC236}">
                <a16:creationId xmlns:a16="http://schemas.microsoft.com/office/drawing/2014/main" id="{BB50552C-FD11-0E35-38B3-E73403E06A1D}"/>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3532681-0133-C62D-7980-8C4E8B5B6854}"/>
              </a:ext>
            </a:extLst>
          </p:cNvPr>
          <p:cNvSpPr/>
          <p:nvPr/>
        </p:nvSpPr>
        <p:spPr>
          <a:xfrm>
            <a:off x="105310" y="1027906"/>
            <a:ext cx="520856" cy="999618"/>
          </a:xfrm>
          <a:prstGeom prst="rect">
            <a:avLst/>
          </a:prstGeom>
          <a:solidFill>
            <a:srgbClr val="FFF5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9" name="Straight Connector 8">
            <a:extLst>
              <a:ext uri="{FF2B5EF4-FFF2-40B4-BE49-F238E27FC236}">
                <a16:creationId xmlns:a16="http://schemas.microsoft.com/office/drawing/2014/main" id="{27ADAFE1-790F-A67E-6B85-917048279AAE}"/>
              </a:ext>
            </a:extLst>
          </p:cNvPr>
          <p:cNvCxnSpPr/>
          <p:nvPr/>
        </p:nvCxnSpPr>
        <p:spPr>
          <a:xfrm>
            <a:off x="123939" y="2029699"/>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43919D-CBB0-8BB9-AB8C-8F0D745635AD}"/>
              </a:ext>
            </a:extLst>
          </p:cNvPr>
          <p:cNvCxnSpPr/>
          <p:nvPr/>
        </p:nvCxnSpPr>
        <p:spPr>
          <a:xfrm>
            <a:off x="133564" y="1017632"/>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B767659-851C-265A-328F-BBF6F3890ACC}"/>
              </a:ext>
            </a:extLst>
          </p:cNvPr>
          <p:cNvSpPr>
            <a:spLocks noGrp="1"/>
          </p:cNvSpPr>
          <p:nvPr>
            <p:ph idx="1"/>
          </p:nvPr>
        </p:nvSpPr>
        <p:spPr>
          <a:xfrm>
            <a:off x="838200" y="1825625"/>
            <a:ext cx="10515600" cy="784003"/>
          </a:xfrm>
        </p:spPr>
        <p:txBody>
          <a:bodyPr>
            <a:normAutofit lnSpcReduction="10000"/>
          </a:bodyPr>
          <a:lstStyle/>
          <a:p>
            <a:pPr marL="0" indent="0">
              <a:buNone/>
            </a:pPr>
            <a:r>
              <a:rPr kumimoji="0" lang="en-US" altLang="en-US" b="1" i="0" u="none" strike="noStrike" cap="none" normalizeH="0" baseline="0" dirty="0">
                <a:ln>
                  <a:noFill/>
                </a:ln>
                <a:solidFill>
                  <a:schemeClr val="tx1"/>
                </a:solidFill>
                <a:effectLst/>
              </a:rPr>
              <a:t>Regional conferences and collaborations, such as the Arab Regional Conference on Early Childhood Care and Education</a:t>
            </a:r>
            <a:r>
              <a:rPr lang="en-US" altLang="en-US" b="1" dirty="0"/>
              <a:t>.</a:t>
            </a:r>
            <a:endParaRPr lang="en-US" b="1" dirty="0"/>
          </a:p>
          <a:p>
            <a:endParaRPr lang="en-US" sz="2000" dirty="0"/>
          </a:p>
        </p:txBody>
      </p:sp>
      <p:sp>
        <p:nvSpPr>
          <p:cNvPr id="4" name="Slide Number Placeholder 3">
            <a:extLst>
              <a:ext uri="{FF2B5EF4-FFF2-40B4-BE49-F238E27FC236}">
                <a16:creationId xmlns:a16="http://schemas.microsoft.com/office/drawing/2014/main" id="{934E9B1C-06B8-C1DA-CA65-636A483FC182}"/>
              </a:ext>
            </a:extLst>
          </p:cNvPr>
          <p:cNvSpPr>
            <a:spLocks noGrp="1"/>
          </p:cNvSpPr>
          <p:nvPr>
            <p:ph type="sldNum" sz="quarter" idx="12"/>
          </p:nvPr>
        </p:nvSpPr>
        <p:spPr/>
        <p:txBody>
          <a:bodyPr/>
          <a:lstStyle/>
          <a:p>
            <a:fld id="{77559A87-F00F-48E1-9662-9149CAC209E1}" type="slidenum">
              <a:rPr lang="en-US" smtClean="0"/>
              <a:t>28</a:t>
            </a:fld>
            <a:endParaRPr lang="en-US"/>
          </a:p>
        </p:txBody>
      </p:sp>
      <p:pic>
        <p:nvPicPr>
          <p:cNvPr id="12" name="Picture 11">
            <a:extLst>
              <a:ext uri="{FF2B5EF4-FFF2-40B4-BE49-F238E27FC236}">
                <a16:creationId xmlns:a16="http://schemas.microsoft.com/office/drawing/2014/main" id="{76ED068B-9468-1ECB-AE21-2005354FB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673" y="4457861"/>
            <a:ext cx="3731223" cy="1742782"/>
          </a:xfrm>
          <a:prstGeom prst="rect">
            <a:avLst/>
          </a:prstGeom>
        </p:spPr>
      </p:pic>
      <p:sp>
        <p:nvSpPr>
          <p:cNvPr id="14" name="TextBox 13">
            <a:extLst>
              <a:ext uri="{FF2B5EF4-FFF2-40B4-BE49-F238E27FC236}">
                <a16:creationId xmlns:a16="http://schemas.microsoft.com/office/drawing/2014/main" id="{8AE960E0-C7FA-77E3-C13C-1B5377DF72B9}"/>
              </a:ext>
            </a:extLst>
          </p:cNvPr>
          <p:cNvSpPr txBox="1"/>
          <p:nvPr/>
        </p:nvSpPr>
        <p:spPr>
          <a:xfrm>
            <a:off x="5564732" y="4103918"/>
            <a:ext cx="6483430" cy="830997"/>
          </a:xfrm>
          <a:prstGeom prst="rect">
            <a:avLst/>
          </a:prstGeom>
          <a:noFill/>
        </p:spPr>
        <p:txBody>
          <a:bodyPr wrap="square">
            <a:spAutoFit/>
          </a:bodyPr>
          <a:lstStyle/>
          <a:p>
            <a:r>
              <a:rPr kumimoji="0" lang="en-US" altLang="en-US" sz="2400" b="1" i="0" u="none" strike="noStrike" cap="none" normalizeH="0" baseline="0" dirty="0">
                <a:ln>
                  <a:noFill/>
                </a:ln>
                <a:solidFill>
                  <a:schemeClr val="tx1"/>
                </a:solidFill>
                <a:effectLst/>
              </a:rPr>
              <a:t>These gatherings encourage the sharing of research insights that inform policy adjustments</a:t>
            </a:r>
            <a:r>
              <a:rPr lang="en-US" altLang="en-US" sz="2400" b="1" dirty="0"/>
              <a:t>.</a:t>
            </a:r>
            <a:endParaRPr lang="en-US" sz="2400" b="1" dirty="0"/>
          </a:p>
        </p:txBody>
      </p:sp>
      <p:sp>
        <p:nvSpPr>
          <p:cNvPr id="16" name="TextBox 15">
            <a:extLst>
              <a:ext uri="{FF2B5EF4-FFF2-40B4-BE49-F238E27FC236}">
                <a16:creationId xmlns:a16="http://schemas.microsoft.com/office/drawing/2014/main" id="{18FB2B6F-BC87-2B41-38CF-F8F00FB0B1E9}"/>
              </a:ext>
            </a:extLst>
          </p:cNvPr>
          <p:cNvSpPr txBox="1"/>
          <p:nvPr/>
        </p:nvSpPr>
        <p:spPr>
          <a:xfrm>
            <a:off x="2973306" y="2922985"/>
            <a:ext cx="8304293" cy="830997"/>
          </a:xfrm>
          <a:prstGeom prst="rect">
            <a:avLst/>
          </a:prstGeom>
          <a:noFill/>
        </p:spPr>
        <p:txBody>
          <a:bodyPr wrap="square">
            <a:spAutoFit/>
          </a:bodyPr>
          <a:lstStyle/>
          <a:p>
            <a:r>
              <a:rPr lang="en-US" altLang="en-US" sz="2400" b="1" dirty="0"/>
              <a:t>P</a:t>
            </a:r>
            <a:r>
              <a:rPr kumimoji="0" lang="en-US" altLang="en-US" sz="2400" b="1" i="0" u="none" strike="noStrike" cap="none" normalizeH="0" baseline="0" dirty="0">
                <a:ln>
                  <a:noFill/>
                </a:ln>
                <a:solidFill>
                  <a:schemeClr val="tx1"/>
                </a:solidFill>
                <a:effectLst/>
              </a:rPr>
              <a:t>rovide platforms for researchers and policymakers to discuss empirical findings and refine ECE policies. </a:t>
            </a:r>
            <a:endParaRPr lang="en-US" sz="2400" b="1" dirty="0"/>
          </a:p>
        </p:txBody>
      </p:sp>
      <p:sp>
        <p:nvSpPr>
          <p:cNvPr id="20" name="TextBox 19">
            <a:extLst>
              <a:ext uri="{FF2B5EF4-FFF2-40B4-BE49-F238E27FC236}">
                <a16:creationId xmlns:a16="http://schemas.microsoft.com/office/drawing/2014/main" id="{EB7207A6-90D1-2E29-B7E0-B124890787A8}"/>
              </a:ext>
            </a:extLst>
          </p:cNvPr>
          <p:cNvSpPr txBox="1"/>
          <p:nvPr/>
        </p:nvSpPr>
        <p:spPr>
          <a:xfrm>
            <a:off x="7219951" y="5329252"/>
            <a:ext cx="4779622" cy="1154162"/>
          </a:xfrm>
          <a:prstGeom prst="rect">
            <a:avLst/>
          </a:prstGeom>
          <a:noFill/>
        </p:spPr>
        <p:txBody>
          <a:bodyPr wrap="square">
            <a:spAutoFit/>
          </a:bodyPr>
          <a:lstStyle/>
          <a:p>
            <a:pPr algn="ctr"/>
            <a:r>
              <a:rPr lang="en-US" sz="2300" b="1" dirty="0"/>
              <a:t>Although the actual implementation of these discussions remains a challenge</a:t>
            </a:r>
            <a:r>
              <a:rPr lang="ar-JO" sz="2300" b="1" dirty="0"/>
              <a:t> (مرتضى، والياس، 2010) </a:t>
            </a:r>
            <a:r>
              <a:rPr lang="en-US" sz="2300" b="1" dirty="0"/>
              <a:t>​.</a:t>
            </a:r>
          </a:p>
        </p:txBody>
      </p:sp>
      <mc:AlternateContent xmlns:mc="http://schemas.openxmlformats.org/markup-compatibility/2006" xmlns:p14="http://schemas.microsoft.com/office/powerpoint/2010/main">
        <mc:Choice Requires="p14">
          <p:contentPart p14:bwMode="auto" r:id="rId3">
            <p14:nvContentPartPr>
              <p14:cNvPr id="21" name="Ink 20">
                <a:extLst>
                  <a:ext uri="{FF2B5EF4-FFF2-40B4-BE49-F238E27FC236}">
                    <a16:creationId xmlns:a16="http://schemas.microsoft.com/office/drawing/2014/main" id="{0BDC0BE1-0275-83EE-9304-A955591979A1}"/>
                  </a:ext>
                </a:extLst>
              </p14:cNvPr>
              <p14:cNvContentPartPr/>
              <p14:nvPr/>
            </p14:nvContentPartPr>
            <p14:xfrm>
              <a:off x="2084855" y="2599162"/>
              <a:ext cx="858600" cy="570960"/>
            </p14:xfrm>
          </p:contentPart>
        </mc:Choice>
        <mc:Fallback xmlns="">
          <p:pic>
            <p:nvPicPr>
              <p:cNvPr id="21" name="Ink 20">
                <a:extLst>
                  <a:ext uri="{FF2B5EF4-FFF2-40B4-BE49-F238E27FC236}">
                    <a16:creationId xmlns:a16="http://schemas.microsoft.com/office/drawing/2014/main" id="{0BDC0BE1-0275-83EE-9304-A955591979A1}"/>
                  </a:ext>
                </a:extLst>
              </p:cNvPr>
              <p:cNvPicPr/>
              <p:nvPr/>
            </p:nvPicPr>
            <p:blipFill>
              <a:blip r:embed="rId4"/>
              <a:stretch>
                <a:fillRect/>
              </a:stretch>
            </p:blipFill>
            <p:spPr>
              <a:xfrm>
                <a:off x="2066855" y="2581162"/>
                <a:ext cx="894240" cy="606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3" name="Ink 22">
                <a:extLst>
                  <a:ext uri="{FF2B5EF4-FFF2-40B4-BE49-F238E27FC236}">
                    <a16:creationId xmlns:a16="http://schemas.microsoft.com/office/drawing/2014/main" id="{42D46607-FEF5-1FDC-10F7-0C916B045339}"/>
                  </a:ext>
                </a:extLst>
              </p14:cNvPr>
              <p14:cNvContentPartPr/>
              <p14:nvPr/>
            </p14:nvContentPartPr>
            <p14:xfrm>
              <a:off x="4319735" y="3769325"/>
              <a:ext cx="1115640" cy="654480"/>
            </p14:xfrm>
          </p:contentPart>
        </mc:Choice>
        <mc:Fallback xmlns="">
          <p:pic>
            <p:nvPicPr>
              <p:cNvPr id="23" name="Ink 22">
                <a:extLst>
                  <a:ext uri="{FF2B5EF4-FFF2-40B4-BE49-F238E27FC236}">
                    <a16:creationId xmlns:a16="http://schemas.microsoft.com/office/drawing/2014/main" id="{42D46607-FEF5-1FDC-10F7-0C916B045339}"/>
                  </a:ext>
                </a:extLst>
              </p:cNvPr>
              <p:cNvPicPr/>
              <p:nvPr/>
            </p:nvPicPr>
            <p:blipFill>
              <a:blip r:embed="rId6"/>
              <a:stretch>
                <a:fillRect/>
              </a:stretch>
            </p:blipFill>
            <p:spPr>
              <a:xfrm>
                <a:off x="4301735" y="3751335"/>
                <a:ext cx="1151280" cy="6901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8" name="Ink 27">
                <a:extLst>
                  <a:ext uri="{FF2B5EF4-FFF2-40B4-BE49-F238E27FC236}">
                    <a16:creationId xmlns:a16="http://schemas.microsoft.com/office/drawing/2014/main" id="{D34EF0CD-CD23-8FDB-7599-6ED30746E235}"/>
                  </a:ext>
                </a:extLst>
              </p14:cNvPr>
              <p14:cNvContentPartPr/>
              <p14:nvPr/>
            </p14:nvContentPartPr>
            <p14:xfrm>
              <a:off x="6952981" y="5514081"/>
              <a:ext cx="164277" cy="166661"/>
            </p14:xfrm>
          </p:contentPart>
        </mc:Choice>
        <mc:Fallback xmlns="">
          <p:pic>
            <p:nvPicPr>
              <p:cNvPr id="28" name="Ink 27">
                <a:extLst>
                  <a:ext uri="{FF2B5EF4-FFF2-40B4-BE49-F238E27FC236}">
                    <a16:creationId xmlns:a16="http://schemas.microsoft.com/office/drawing/2014/main" id="{D34EF0CD-CD23-8FDB-7599-6ED30746E235}"/>
                  </a:ext>
                </a:extLst>
              </p:cNvPr>
              <p:cNvPicPr/>
              <p:nvPr/>
            </p:nvPicPr>
            <p:blipFill>
              <a:blip r:embed="rId8"/>
              <a:stretch>
                <a:fillRect/>
              </a:stretch>
            </p:blipFill>
            <p:spPr>
              <a:xfrm>
                <a:off x="6934968" y="5496083"/>
                <a:ext cx="199942" cy="202297"/>
              </a:xfrm>
              <a:prstGeom prst="rect">
                <a:avLst/>
              </a:prstGeom>
            </p:spPr>
          </p:pic>
        </mc:Fallback>
      </mc:AlternateContent>
    </p:spTree>
    <p:extLst>
      <p:ext uri="{BB962C8B-B14F-4D97-AF65-F5344CB8AC3E}">
        <p14:creationId xmlns:p14="http://schemas.microsoft.com/office/powerpoint/2010/main" val="3627932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1B13906-1F5D-CAEF-D054-1F23121BECEF}"/>
              </a:ext>
            </a:extLst>
          </p:cNvPr>
          <p:cNvSpPr/>
          <p:nvPr/>
        </p:nvSpPr>
        <p:spPr>
          <a:xfrm>
            <a:off x="105310" y="0"/>
            <a:ext cx="12202274" cy="6858000"/>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22D82F2-8869-8D7F-E517-09CB6F808FDA}"/>
              </a:ext>
            </a:extLst>
          </p:cNvPr>
          <p:cNvSpPr txBox="1"/>
          <p:nvPr/>
        </p:nvSpPr>
        <p:spPr>
          <a:xfrm>
            <a:off x="979046" y="3631496"/>
            <a:ext cx="11069116" cy="3046988"/>
          </a:xfrm>
          <a:prstGeom prst="rect">
            <a:avLst/>
          </a:prstGeom>
          <a:noFill/>
        </p:spPr>
        <p:txBody>
          <a:bodyPr wrap="square">
            <a:spAutoFit/>
          </a:bodyPr>
          <a:lstStyle/>
          <a:p>
            <a:r>
              <a:rPr lang="en-US" sz="2400" b="1" dirty="0"/>
              <a:t>Research consistently highlights the disparities in access to ECE services based on:</a:t>
            </a:r>
          </a:p>
          <a:p>
            <a:pPr marL="342900" indent="-342900">
              <a:buFontTx/>
              <a:buChar char="-"/>
            </a:pPr>
            <a:r>
              <a:rPr lang="en-US" sz="2400" b="1" dirty="0"/>
              <a:t>geography </a:t>
            </a:r>
          </a:p>
          <a:p>
            <a:pPr marL="342900" indent="-342900">
              <a:buFontTx/>
              <a:buChar char="-"/>
            </a:pPr>
            <a:r>
              <a:rPr lang="en-US" sz="2400" b="1" dirty="0"/>
              <a:t>socio-economic status</a:t>
            </a:r>
          </a:p>
          <a:p>
            <a:pPr marL="342900" indent="-342900">
              <a:buFontTx/>
              <a:buChar char="-"/>
            </a:pPr>
            <a:r>
              <a:rPr lang="en-US" sz="2400" b="1" dirty="0"/>
              <a:t>Gender</a:t>
            </a:r>
          </a:p>
          <a:p>
            <a:endParaRPr lang="en-US" sz="2400" b="1" dirty="0"/>
          </a:p>
          <a:p>
            <a:r>
              <a:rPr lang="en-US" sz="2400" dirty="0"/>
              <a:t>This has pushed policymakers to adopt equity-driven reforms. Even though the actual implementation of such policies has been slow, with many countries still grappling with these inequalities</a:t>
            </a:r>
            <a:r>
              <a:rPr lang="ar-JO" sz="2400" dirty="0"/>
              <a:t>(نصار، 2014) ​.</a:t>
            </a:r>
            <a:r>
              <a:rPr lang="en-US" sz="2400" dirty="0"/>
              <a:t> (ESCWA, 2016).</a:t>
            </a:r>
          </a:p>
        </p:txBody>
      </p:sp>
      <mc:AlternateContent xmlns:mc="http://schemas.openxmlformats.org/markup-compatibility/2006" xmlns:p14="http://schemas.microsoft.com/office/powerpoint/2010/main">
        <mc:Choice Requires="p14">
          <p:contentPart p14:bwMode="auto" r:id="rId3">
            <p14:nvContentPartPr>
              <p14:cNvPr id="30" name="Ink 29">
                <a:extLst>
                  <a:ext uri="{FF2B5EF4-FFF2-40B4-BE49-F238E27FC236}">
                    <a16:creationId xmlns:a16="http://schemas.microsoft.com/office/drawing/2014/main" id="{56983331-0600-3DC8-E727-511E5F5ED569}"/>
                  </a:ext>
                </a:extLst>
              </p14:cNvPr>
              <p14:cNvContentPartPr/>
              <p14:nvPr/>
            </p14:nvContentPartPr>
            <p14:xfrm>
              <a:off x="-11499" y="4193957"/>
              <a:ext cx="1138680" cy="200520"/>
            </p14:xfrm>
          </p:contentPart>
        </mc:Choice>
        <mc:Fallback xmlns="">
          <p:pic>
            <p:nvPicPr>
              <p:cNvPr id="30" name="Ink 29">
                <a:extLst>
                  <a:ext uri="{FF2B5EF4-FFF2-40B4-BE49-F238E27FC236}">
                    <a16:creationId xmlns:a16="http://schemas.microsoft.com/office/drawing/2014/main" id="{56983331-0600-3DC8-E727-511E5F5ED569}"/>
                  </a:ext>
                </a:extLst>
              </p:cNvPr>
              <p:cNvPicPr/>
              <p:nvPr/>
            </p:nvPicPr>
            <p:blipFill>
              <a:blip r:embed="rId4"/>
              <a:stretch>
                <a:fillRect/>
              </a:stretch>
            </p:blipFill>
            <p:spPr>
              <a:xfrm>
                <a:off x="-29499" y="4175957"/>
                <a:ext cx="1174320"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1" name="Ink 30">
                <a:extLst>
                  <a:ext uri="{FF2B5EF4-FFF2-40B4-BE49-F238E27FC236}">
                    <a16:creationId xmlns:a16="http://schemas.microsoft.com/office/drawing/2014/main" id="{CEADEBC7-11C1-DC4E-ECDC-2598472B0D13}"/>
                  </a:ext>
                </a:extLst>
              </p14:cNvPr>
              <p14:cNvContentPartPr/>
              <p14:nvPr/>
            </p14:nvContentPartPr>
            <p14:xfrm>
              <a:off x="-76895" y="4529516"/>
              <a:ext cx="1138680" cy="200520"/>
            </p14:xfrm>
          </p:contentPart>
        </mc:Choice>
        <mc:Fallback xmlns="">
          <p:pic>
            <p:nvPicPr>
              <p:cNvPr id="31" name="Ink 30">
                <a:extLst>
                  <a:ext uri="{FF2B5EF4-FFF2-40B4-BE49-F238E27FC236}">
                    <a16:creationId xmlns:a16="http://schemas.microsoft.com/office/drawing/2014/main" id="{CEADEBC7-11C1-DC4E-ECDC-2598472B0D13}"/>
                  </a:ext>
                </a:extLst>
              </p:cNvPr>
              <p:cNvPicPr/>
              <p:nvPr/>
            </p:nvPicPr>
            <p:blipFill>
              <a:blip r:embed="rId4"/>
              <a:stretch>
                <a:fillRect/>
              </a:stretch>
            </p:blipFill>
            <p:spPr>
              <a:xfrm>
                <a:off x="-94895" y="4511516"/>
                <a:ext cx="1174320"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2" name="Ink 31">
                <a:extLst>
                  <a:ext uri="{FF2B5EF4-FFF2-40B4-BE49-F238E27FC236}">
                    <a16:creationId xmlns:a16="http://schemas.microsoft.com/office/drawing/2014/main" id="{11A78708-6610-A43B-8706-A859AC9B5B00}"/>
                  </a:ext>
                </a:extLst>
              </p14:cNvPr>
              <p14:cNvContentPartPr/>
              <p14:nvPr/>
            </p14:nvContentPartPr>
            <p14:xfrm>
              <a:off x="-76895" y="4907392"/>
              <a:ext cx="1138680" cy="200520"/>
            </p14:xfrm>
          </p:contentPart>
        </mc:Choice>
        <mc:Fallback xmlns="">
          <p:pic>
            <p:nvPicPr>
              <p:cNvPr id="32" name="Ink 31">
                <a:extLst>
                  <a:ext uri="{FF2B5EF4-FFF2-40B4-BE49-F238E27FC236}">
                    <a16:creationId xmlns:a16="http://schemas.microsoft.com/office/drawing/2014/main" id="{11A78708-6610-A43B-8706-A859AC9B5B00}"/>
                  </a:ext>
                </a:extLst>
              </p:cNvPr>
              <p:cNvPicPr/>
              <p:nvPr/>
            </p:nvPicPr>
            <p:blipFill>
              <a:blip r:embed="rId4"/>
              <a:stretch>
                <a:fillRect/>
              </a:stretch>
            </p:blipFill>
            <p:spPr>
              <a:xfrm>
                <a:off x="-94895" y="4889392"/>
                <a:ext cx="1174320" cy="236160"/>
              </a:xfrm>
              <a:prstGeom prst="rect">
                <a:avLst/>
              </a:prstGeom>
            </p:spPr>
          </p:pic>
        </mc:Fallback>
      </mc:AlternateContent>
      <p:sp>
        <p:nvSpPr>
          <p:cNvPr id="6" name="Rectangle 2">
            <a:extLst>
              <a:ext uri="{FF2B5EF4-FFF2-40B4-BE49-F238E27FC236}">
                <a16:creationId xmlns:a16="http://schemas.microsoft.com/office/drawing/2014/main" id="{29C2CD2D-8369-EFD9-1C1D-D677057DA0C8}"/>
              </a:ext>
            </a:extLst>
          </p:cNvPr>
          <p:cNvSpPr txBox="1">
            <a:spLocks noChangeArrowheads="1"/>
          </p:cNvSpPr>
          <p:nvPr/>
        </p:nvSpPr>
        <p:spPr bwMode="auto">
          <a:xfrm>
            <a:off x="1037262" y="241072"/>
            <a:ext cx="110109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 typeface="Arial" panose="020B0604020202020204" pitchFamily="34" charset="0"/>
              <a:buNone/>
            </a:pPr>
            <a:r>
              <a:rPr lang="en-US" altLang="en-US" sz="3600" b="1" dirty="0"/>
              <a:t>Empirical Research Informing Equity-Focused Policies</a:t>
            </a:r>
          </a:p>
          <a:p>
            <a:pPr marL="457200" lvl="1" indent="0" eaLnBrk="0" fontAlgn="base" hangingPunct="0">
              <a:lnSpc>
                <a:spcPct val="100000"/>
              </a:lnSpc>
              <a:spcBef>
                <a:spcPct val="0"/>
              </a:spcBef>
              <a:spcAft>
                <a:spcPct val="0"/>
              </a:spcAft>
              <a:buFontTx/>
              <a:buChar char="•"/>
            </a:pPr>
            <a:r>
              <a:rPr lang="en-US" altLang="en-US" sz="3600" b="1" dirty="0"/>
              <a:t> Focus on Equity: </a:t>
            </a:r>
            <a:endParaRPr kumimoji="0" lang="en-US" altLang="en-US" sz="3600" b="0" i="0" u="none" strike="noStrike" cap="none" normalizeH="0" baseline="0" dirty="0">
              <a:ln>
                <a:noFill/>
              </a:ln>
              <a:solidFill>
                <a:schemeClr val="tx1"/>
              </a:solidFill>
              <a:effectLst/>
            </a:endParaRPr>
          </a:p>
        </p:txBody>
      </p:sp>
      <p:sp>
        <p:nvSpPr>
          <p:cNvPr id="7" name="Rectangle 6">
            <a:extLst>
              <a:ext uri="{FF2B5EF4-FFF2-40B4-BE49-F238E27FC236}">
                <a16:creationId xmlns:a16="http://schemas.microsoft.com/office/drawing/2014/main" id="{E85E3F48-6EB0-9A4A-4C5E-82BDF027B0C1}"/>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21BF06-AA78-F4DD-4461-CEEBD31801B5}"/>
              </a:ext>
            </a:extLst>
          </p:cNvPr>
          <p:cNvSpPr/>
          <p:nvPr/>
        </p:nvSpPr>
        <p:spPr>
          <a:xfrm>
            <a:off x="105310" y="1027906"/>
            <a:ext cx="732890" cy="914400"/>
          </a:xfrm>
          <a:prstGeom prst="rect">
            <a:avLst/>
          </a:prstGeom>
          <a:solidFill>
            <a:srgbClr val="FFF5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9" name="Straight Connector 8">
            <a:extLst>
              <a:ext uri="{FF2B5EF4-FFF2-40B4-BE49-F238E27FC236}">
                <a16:creationId xmlns:a16="http://schemas.microsoft.com/office/drawing/2014/main" id="{360BCD83-5F71-B04C-3BC8-3CB1A1ADDEA9}"/>
              </a:ext>
            </a:extLst>
          </p:cNvPr>
          <p:cNvCxnSpPr/>
          <p:nvPr/>
        </p:nvCxnSpPr>
        <p:spPr>
          <a:xfrm>
            <a:off x="123939" y="1930309"/>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B8F6182-280D-79EC-789E-B552D35B7F50}"/>
              </a:ext>
            </a:extLst>
          </p:cNvPr>
          <p:cNvCxnSpPr/>
          <p:nvPr/>
        </p:nvCxnSpPr>
        <p:spPr>
          <a:xfrm>
            <a:off x="133564" y="1017632"/>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6CC00EAC-764D-D3AB-E6E5-334886A2D248}"/>
              </a:ext>
            </a:extLst>
          </p:cNvPr>
          <p:cNvSpPr>
            <a:spLocks noGrp="1"/>
          </p:cNvSpPr>
          <p:nvPr>
            <p:ph type="sldNum" sz="quarter" idx="12"/>
          </p:nvPr>
        </p:nvSpPr>
        <p:spPr/>
        <p:txBody>
          <a:bodyPr/>
          <a:lstStyle/>
          <a:p>
            <a:fld id="{77559A87-F00F-48E1-9662-9149CAC209E1}" type="slidenum">
              <a:rPr lang="en-US" smtClean="0"/>
              <a:t>29</a:t>
            </a:fld>
            <a:endParaRPr lang="en-US"/>
          </a:p>
        </p:txBody>
      </p:sp>
      <p:sp>
        <p:nvSpPr>
          <p:cNvPr id="12" name="TextBox 11">
            <a:extLst>
              <a:ext uri="{FF2B5EF4-FFF2-40B4-BE49-F238E27FC236}">
                <a16:creationId xmlns:a16="http://schemas.microsoft.com/office/drawing/2014/main" id="{4211F2AA-4DBE-86BE-67DB-7B6588D304CB}"/>
              </a:ext>
            </a:extLst>
          </p:cNvPr>
          <p:cNvSpPr txBox="1"/>
          <p:nvPr/>
        </p:nvSpPr>
        <p:spPr>
          <a:xfrm>
            <a:off x="-11499" y="1590163"/>
            <a:ext cx="8681987" cy="523220"/>
          </a:xfrm>
          <a:prstGeom prst="rect">
            <a:avLst/>
          </a:prstGeom>
          <a:noFill/>
        </p:spPr>
        <p:txBody>
          <a:bodyPr wrap="square">
            <a:spAutoFit/>
          </a:bodyPr>
          <a:lstStyle/>
          <a:p>
            <a:pPr algn="ctr"/>
            <a:r>
              <a:rPr lang="en-US" altLang="en-US" sz="2800" b="1" dirty="0"/>
              <a:t>K</a:t>
            </a:r>
            <a:r>
              <a:rPr kumimoji="0" lang="en-US" altLang="en-US" sz="2800" b="1" i="0" u="none" strike="noStrike" cap="none" normalizeH="0" baseline="0" dirty="0">
                <a:ln>
                  <a:noFill/>
                </a:ln>
                <a:solidFill>
                  <a:schemeClr val="tx1"/>
                </a:solidFill>
                <a:effectLst/>
              </a:rPr>
              <a:t>ey </a:t>
            </a:r>
            <a:r>
              <a:rPr lang="en-US" altLang="en-US" sz="2800" b="1" dirty="0"/>
              <a:t>L</a:t>
            </a:r>
            <a:r>
              <a:rPr kumimoji="0" lang="en-US" altLang="en-US" sz="2800" b="1" i="0" u="none" strike="noStrike" cap="none" normalizeH="0" baseline="0" dirty="0">
                <a:ln>
                  <a:noFill/>
                </a:ln>
                <a:solidFill>
                  <a:schemeClr val="tx1"/>
                </a:solidFill>
                <a:effectLst/>
              </a:rPr>
              <a:t>ink </a:t>
            </a:r>
            <a:r>
              <a:rPr lang="en-US" altLang="en-US" sz="2800" b="1" dirty="0"/>
              <a:t>B</a:t>
            </a:r>
            <a:r>
              <a:rPr kumimoji="0" lang="en-US" altLang="en-US" sz="2800" b="1" i="0" u="none" strike="noStrike" cap="none" normalizeH="0" baseline="0" dirty="0">
                <a:ln>
                  <a:noFill/>
                </a:ln>
                <a:solidFill>
                  <a:schemeClr val="tx1"/>
                </a:solidFill>
                <a:effectLst/>
              </a:rPr>
              <a:t>etween: </a:t>
            </a:r>
            <a:r>
              <a:rPr lang="en-US" altLang="en-US" sz="2800" b="1" dirty="0"/>
              <a:t>R</a:t>
            </a:r>
            <a:r>
              <a:rPr kumimoji="0" lang="en-US" altLang="en-US" sz="2800" b="1" i="0" u="none" strike="noStrike" cap="none" normalizeH="0" baseline="0" dirty="0">
                <a:ln>
                  <a:noFill/>
                </a:ln>
                <a:solidFill>
                  <a:schemeClr val="tx1"/>
                </a:solidFill>
                <a:effectLst/>
              </a:rPr>
              <a:t>esearch and </a:t>
            </a:r>
            <a:r>
              <a:rPr lang="en-US" altLang="en-US" sz="2800" b="1" dirty="0"/>
              <a:t>P</a:t>
            </a:r>
            <a:r>
              <a:rPr kumimoji="0" lang="en-US" altLang="en-US" sz="2800" b="1" i="0" u="none" strike="noStrike" cap="none" normalizeH="0" baseline="0" dirty="0">
                <a:ln>
                  <a:noFill/>
                </a:ln>
                <a:solidFill>
                  <a:schemeClr val="tx1"/>
                </a:solidFill>
                <a:effectLst/>
              </a:rPr>
              <a:t>olicy</a:t>
            </a:r>
            <a:endParaRPr lang="en-US" sz="2800" b="1" dirty="0"/>
          </a:p>
        </p:txBody>
      </p:sp>
      <p:sp>
        <p:nvSpPr>
          <p:cNvPr id="14" name="TextBox 13">
            <a:extLst>
              <a:ext uri="{FF2B5EF4-FFF2-40B4-BE49-F238E27FC236}">
                <a16:creationId xmlns:a16="http://schemas.microsoft.com/office/drawing/2014/main" id="{2D090574-AD8B-3129-378B-7306CD72DADD}"/>
              </a:ext>
            </a:extLst>
          </p:cNvPr>
          <p:cNvSpPr txBox="1"/>
          <p:nvPr/>
        </p:nvSpPr>
        <p:spPr>
          <a:xfrm>
            <a:off x="1052362" y="2713292"/>
            <a:ext cx="6102416" cy="446276"/>
          </a:xfrm>
          <a:prstGeom prst="rect">
            <a:avLst/>
          </a:prstGeom>
          <a:noFill/>
        </p:spPr>
        <p:txBody>
          <a:bodyPr wrap="square">
            <a:spAutoFit/>
          </a:bodyPr>
          <a:lstStyle/>
          <a:p>
            <a:pPr algn="ctr"/>
            <a:r>
              <a:rPr lang="en-US" altLang="en-US" sz="2300" b="1" dirty="0">
                <a:latin typeface="Arial" panose="020B0604020202020204" pitchFamily="34" charset="0"/>
              </a:rPr>
              <a:t>F</a:t>
            </a:r>
            <a:r>
              <a:rPr kumimoji="0" lang="en-US" altLang="en-US" sz="2300" b="1" i="0" u="none" strike="noStrike" cap="none" normalizeH="0" baseline="0" dirty="0">
                <a:ln>
                  <a:noFill/>
                </a:ln>
                <a:solidFill>
                  <a:schemeClr val="tx1"/>
                </a:solidFill>
                <a:effectLst/>
                <a:latin typeface="Arial" panose="020B0604020202020204" pitchFamily="34" charset="0"/>
              </a:rPr>
              <a:t>ocus on Equity</a:t>
            </a:r>
            <a:endParaRPr lang="en-US" sz="2300" b="1" dirty="0"/>
          </a:p>
        </p:txBody>
      </p:sp>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AEBC7B8E-A982-3AC7-E73D-4E90F17BC6DD}"/>
                  </a:ext>
                </a:extLst>
              </p14:cNvPr>
              <p14:cNvContentPartPr/>
              <p14:nvPr/>
            </p14:nvContentPartPr>
            <p14:xfrm rot="21222619">
              <a:off x="3517490" y="2122592"/>
              <a:ext cx="1172160" cy="550440"/>
            </p14:xfrm>
          </p:contentPart>
        </mc:Choice>
        <mc:Fallback xmlns="">
          <p:pic>
            <p:nvPicPr>
              <p:cNvPr id="17" name="Ink 16">
                <a:extLst>
                  <a:ext uri="{FF2B5EF4-FFF2-40B4-BE49-F238E27FC236}">
                    <a16:creationId xmlns:a16="http://schemas.microsoft.com/office/drawing/2014/main" id="{AEBC7B8E-A982-3AC7-E73D-4E90F17BC6DD}"/>
                  </a:ext>
                </a:extLst>
              </p:cNvPr>
              <p:cNvPicPr/>
              <p:nvPr/>
            </p:nvPicPr>
            <p:blipFill>
              <a:blip r:embed="rId9"/>
              <a:stretch>
                <a:fillRect/>
              </a:stretch>
            </p:blipFill>
            <p:spPr>
              <a:xfrm rot="21222619">
                <a:off x="3499490" y="2104592"/>
                <a:ext cx="1207800" cy="586080"/>
              </a:xfrm>
              <a:prstGeom prst="rect">
                <a:avLst/>
              </a:prstGeom>
            </p:spPr>
          </p:pic>
        </mc:Fallback>
      </mc:AlternateContent>
      <p:pic>
        <p:nvPicPr>
          <p:cNvPr id="21" name="Picture 20">
            <a:extLst>
              <a:ext uri="{FF2B5EF4-FFF2-40B4-BE49-F238E27FC236}">
                <a16:creationId xmlns:a16="http://schemas.microsoft.com/office/drawing/2014/main" id="{DA28A9CE-73FA-A303-E4FB-0D38E62D2EF5}"/>
              </a:ext>
            </a:extLst>
          </p:cNvPr>
          <p:cNvPicPr>
            <a:picLocks noChangeAspect="1"/>
          </p:cNvPicPr>
          <p:nvPr/>
        </p:nvPicPr>
        <p:blipFill>
          <a:blip r:embed="rId10">
            <a:extLst>
              <a:ext uri="{BEBA8EAE-BF5A-486C-A8C5-ECC9F3942E4B}">
                <a14:imgProps xmlns:a14="http://schemas.microsoft.com/office/drawing/2010/main">
                  <a14:imgLayer r:embed="rId11">
                    <a14:imgEffect>
                      <a14:artisticCutout/>
                    </a14:imgEffect>
                    <a14:imgEffect>
                      <a14:colorTemperature colorTemp="7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027452" y="1291126"/>
            <a:ext cx="2677444" cy="1962494"/>
          </a:xfrm>
          <a:prstGeom prst="rect">
            <a:avLst/>
          </a:prstGeom>
        </p:spPr>
      </p:pic>
    </p:spTree>
    <p:extLst>
      <p:ext uri="{BB962C8B-B14F-4D97-AF65-F5344CB8AC3E}">
        <p14:creationId xmlns:p14="http://schemas.microsoft.com/office/powerpoint/2010/main" val="4149586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F48D999-9C16-ED66-615E-549B6C3DB32C}"/>
              </a:ext>
            </a:extLst>
          </p:cNvPr>
          <p:cNvSpPr/>
          <p:nvPr/>
        </p:nvSpPr>
        <p:spPr>
          <a:xfrm>
            <a:off x="0" y="0"/>
            <a:ext cx="12192000" cy="6858000"/>
          </a:xfrm>
          <a:prstGeom prst="rect">
            <a:avLst/>
          </a:prstGeom>
          <a:solidFill>
            <a:srgbClr val="FFF0DD">
              <a:alpha val="69804"/>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Content Placeholder 2">
            <a:extLst>
              <a:ext uri="{FF2B5EF4-FFF2-40B4-BE49-F238E27FC236}">
                <a16:creationId xmlns:a16="http://schemas.microsoft.com/office/drawing/2014/main" id="{C59F5A68-160D-0CFB-D455-8FB9608171D6}"/>
              </a:ext>
            </a:extLst>
          </p:cNvPr>
          <p:cNvSpPr txBox="1">
            <a:spLocks/>
          </p:cNvSpPr>
          <p:nvPr/>
        </p:nvSpPr>
        <p:spPr>
          <a:xfrm>
            <a:off x="4035174" y="5189132"/>
            <a:ext cx="7318626" cy="9461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t>Future Prospects and Recommendation.</a:t>
            </a:r>
          </a:p>
        </p:txBody>
      </p:sp>
      <p:sp>
        <p:nvSpPr>
          <p:cNvPr id="7" name="Rectangle 6">
            <a:extLst>
              <a:ext uri="{FF2B5EF4-FFF2-40B4-BE49-F238E27FC236}">
                <a16:creationId xmlns:a16="http://schemas.microsoft.com/office/drawing/2014/main" id="{D0329424-291F-11E8-198D-22802A7CE2AE}"/>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281FAE3-3996-24A9-1219-C09083CEE47F}"/>
              </a:ext>
            </a:extLst>
          </p:cNvPr>
          <p:cNvCxnSpPr>
            <a:cxnSpLocks/>
          </p:cNvCxnSpPr>
          <p:nvPr/>
        </p:nvCxnSpPr>
        <p:spPr>
          <a:xfrm>
            <a:off x="143838" y="2506162"/>
            <a:ext cx="141783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2C243AC4-F822-EA48-335A-1C61971BEB7F}"/>
              </a:ext>
            </a:extLst>
          </p:cNvPr>
          <p:cNvSpPr>
            <a:spLocks noGrp="1"/>
          </p:cNvSpPr>
          <p:nvPr>
            <p:ph type="title"/>
          </p:nvPr>
        </p:nvSpPr>
        <p:spPr>
          <a:xfrm>
            <a:off x="893852" y="354850"/>
            <a:ext cx="6698750" cy="1332072"/>
          </a:xfrm>
          <a:effectLst>
            <a:outerShdw blurRad="50800" dist="38100" dir="8100000" algn="tr" rotWithShape="0">
              <a:prstClr val="black">
                <a:alpha val="20000"/>
              </a:prstClr>
            </a:outerShdw>
          </a:effectLst>
        </p:spPr>
        <p:txBody>
          <a:bodyPr/>
          <a:lstStyle/>
          <a:p>
            <a:r>
              <a:rPr lang="en-US" b="1" dirty="0">
                <a:latin typeface="Times New Roman" panose="02020603050405020304" pitchFamily="18" charset="0"/>
                <a:cs typeface="Times New Roman" panose="02020603050405020304" pitchFamily="18" charset="0"/>
              </a:rPr>
              <a:t>Table of Content:</a:t>
            </a:r>
          </a:p>
        </p:txBody>
      </p:sp>
      <p:sp>
        <p:nvSpPr>
          <p:cNvPr id="16" name="Rectangle 15">
            <a:extLst>
              <a:ext uri="{FF2B5EF4-FFF2-40B4-BE49-F238E27FC236}">
                <a16:creationId xmlns:a16="http://schemas.microsoft.com/office/drawing/2014/main" id="{9DFE42DA-8191-DA45-EAE4-D7F6B2F721BD}"/>
              </a:ext>
            </a:extLst>
          </p:cNvPr>
          <p:cNvSpPr/>
          <p:nvPr/>
        </p:nvSpPr>
        <p:spPr>
          <a:xfrm>
            <a:off x="0" y="1038180"/>
            <a:ext cx="750014" cy="1447433"/>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BF57503-6367-D798-A666-5EC56F110BBA}"/>
              </a:ext>
            </a:extLst>
          </p:cNvPr>
          <p:cNvSpPr txBox="1"/>
          <p:nvPr/>
        </p:nvSpPr>
        <p:spPr>
          <a:xfrm>
            <a:off x="1808252" y="2237894"/>
            <a:ext cx="1040429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rPr>
              <a:t>Over</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view </a:t>
            </a:r>
            <a:r>
              <a:rPr lang="en-US" sz="3200" b="1" dirty="0">
                <a:solidFill>
                  <a:prstClr val="black"/>
                </a:solidFill>
                <a:latin typeface="Calibri" panose="020F0502020204030204"/>
              </a:rPr>
              <a:t>of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ECE research in the Arab region.</a:t>
            </a:r>
          </a:p>
        </p:txBody>
      </p:sp>
      <p:sp>
        <p:nvSpPr>
          <p:cNvPr id="22" name="Rectangle 21">
            <a:extLst>
              <a:ext uri="{FF2B5EF4-FFF2-40B4-BE49-F238E27FC236}">
                <a16:creationId xmlns:a16="http://schemas.microsoft.com/office/drawing/2014/main" id="{72AE32A7-25F2-9A94-8C0B-0E53ECB82301}"/>
              </a:ext>
            </a:extLst>
          </p:cNvPr>
          <p:cNvSpPr/>
          <p:nvPr/>
        </p:nvSpPr>
        <p:spPr>
          <a:xfrm>
            <a:off x="66782" y="3994692"/>
            <a:ext cx="750014" cy="1447433"/>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B9DD64C1-A2F1-695E-EEA1-DCBEDD25158B}"/>
              </a:ext>
            </a:extLst>
          </p:cNvPr>
          <p:cNvCxnSpPr>
            <a:cxnSpLocks/>
          </p:cNvCxnSpPr>
          <p:nvPr/>
        </p:nvCxnSpPr>
        <p:spPr>
          <a:xfrm>
            <a:off x="123290" y="3975123"/>
            <a:ext cx="24760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A33AB85-0F5A-D433-C833-E9B1E9F21AB6}"/>
              </a:ext>
            </a:extLst>
          </p:cNvPr>
          <p:cNvSpPr txBox="1"/>
          <p:nvPr/>
        </p:nvSpPr>
        <p:spPr>
          <a:xfrm>
            <a:off x="2952965" y="3694232"/>
            <a:ext cx="6508678" cy="584775"/>
          </a:xfrm>
          <a:prstGeom prst="rect">
            <a:avLst/>
          </a:prstGeom>
          <a:noFill/>
        </p:spPr>
        <p:txBody>
          <a:bodyPr wrap="square">
            <a:spAutoFit/>
          </a:bodyPr>
          <a:lstStyle/>
          <a:p>
            <a:pPr marL="0" indent="0">
              <a:buNone/>
            </a:pPr>
            <a:r>
              <a:rPr lang="en-US" sz="3200" b="1" dirty="0"/>
              <a:t>Research and Policy.</a:t>
            </a:r>
          </a:p>
        </p:txBody>
      </p:sp>
      <p:cxnSp>
        <p:nvCxnSpPr>
          <p:cNvPr id="27" name="Straight Connector 26">
            <a:extLst>
              <a:ext uri="{FF2B5EF4-FFF2-40B4-BE49-F238E27FC236}">
                <a16:creationId xmlns:a16="http://schemas.microsoft.com/office/drawing/2014/main" id="{B0BA7671-989F-445C-DA3E-2E97B08A3286}"/>
              </a:ext>
            </a:extLst>
          </p:cNvPr>
          <p:cNvCxnSpPr>
            <a:cxnSpLocks/>
          </p:cNvCxnSpPr>
          <p:nvPr/>
        </p:nvCxnSpPr>
        <p:spPr>
          <a:xfrm>
            <a:off x="131852" y="5442125"/>
            <a:ext cx="36490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a16="http://schemas.microsoft.com/office/drawing/2014/main" id="{84A0A22B-746D-F3D4-2CE2-3B66D2B72A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6035" y="946255"/>
            <a:ext cx="2347692" cy="3129492"/>
          </a:xfrm>
          <a:prstGeom prst="rect">
            <a:avLst/>
          </a:prstGeom>
          <a:effectLst/>
        </p:spPr>
      </p:pic>
      <p:cxnSp>
        <p:nvCxnSpPr>
          <p:cNvPr id="9" name="Straight Connector 8">
            <a:extLst>
              <a:ext uri="{FF2B5EF4-FFF2-40B4-BE49-F238E27FC236}">
                <a16:creationId xmlns:a16="http://schemas.microsoft.com/office/drawing/2014/main" id="{F180606A-7079-1C17-BA5B-EB9DA361BEF9}"/>
              </a:ext>
            </a:extLst>
          </p:cNvPr>
          <p:cNvCxnSpPr/>
          <p:nvPr/>
        </p:nvCxnSpPr>
        <p:spPr>
          <a:xfrm>
            <a:off x="133564" y="1017632"/>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F2835A0-7174-D66F-D767-4B8E5770A810}"/>
              </a:ext>
            </a:extLst>
          </p:cNvPr>
          <p:cNvSpPr>
            <a:spLocks noGrp="1"/>
          </p:cNvSpPr>
          <p:nvPr>
            <p:ph type="sldNum" sz="quarter" idx="12"/>
          </p:nvPr>
        </p:nvSpPr>
        <p:spPr/>
        <p:txBody>
          <a:bodyPr/>
          <a:lstStyle/>
          <a:p>
            <a:fld id="{77559A87-F00F-48E1-9662-9149CAC209E1}" type="slidenum">
              <a:rPr lang="en-US" smtClean="0"/>
              <a:t>3</a:t>
            </a:fld>
            <a:endParaRPr lang="en-US"/>
          </a:p>
        </p:txBody>
      </p:sp>
    </p:spTree>
    <p:extLst>
      <p:ext uri="{BB962C8B-B14F-4D97-AF65-F5344CB8AC3E}">
        <p14:creationId xmlns:p14="http://schemas.microsoft.com/office/powerpoint/2010/main" val="1945928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8F29214-6623-F8B8-CAE3-F688D089CC5A}"/>
              </a:ext>
            </a:extLst>
          </p:cNvPr>
          <p:cNvSpPr/>
          <p:nvPr/>
        </p:nvSpPr>
        <p:spPr>
          <a:xfrm>
            <a:off x="-3" y="-7705"/>
            <a:ext cx="12192003" cy="6858000"/>
          </a:xfrm>
          <a:prstGeom prst="rect">
            <a:avLst/>
          </a:prstGeom>
          <a:solidFill>
            <a:srgbClr val="FCF0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3485D478-C866-9465-E82E-271D296AF83F}"/>
              </a:ext>
            </a:extLst>
          </p:cNvPr>
          <p:cNvSpPr txBox="1">
            <a:spLocks/>
          </p:cNvSpPr>
          <p:nvPr/>
        </p:nvSpPr>
        <p:spPr>
          <a:xfrm>
            <a:off x="848474" y="422919"/>
            <a:ext cx="10322788" cy="1332072"/>
          </a:xfrm>
          <a:prstGeom prst="rect">
            <a:avLst/>
          </a:prstGeom>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F260C"/>
                </a:solidFill>
                <a:latin typeface="+mn-lt"/>
              </a:rPr>
              <a:t>Local Research Examples</a:t>
            </a:r>
          </a:p>
          <a:p>
            <a:r>
              <a:rPr lang="en-US" sz="3200" b="1" dirty="0">
                <a:latin typeface="+mn-lt"/>
              </a:rPr>
              <a:t>     Morocco</a:t>
            </a:r>
          </a:p>
        </p:txBody>
      </p:sp>
      <p:sp>
        <p:nvSpPr>
          <p:cNvPr id="13" name="Rectangle 12">
            <a:extLst>
              <a:ext uri="{FF2B5EF4-FFF2-40B4-BE49-F238E27FC236}">
                <a16:creationId xmlns:a16="http://schemas.microsoft.com/office/drawing/2014/main" id="{D454FB6C-C9CC-91CB-28E1-1518F807902C}"/>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ED8FF05-54D3-6C5D-427B-3F8B11E380BC}"/>
              </a:ext>
            </a:extLst>
          </p:cNvPr>
          <p:cNvSpPr/>
          <p:nvPr/>
        </p:nvSpPr>
        <p:spPr>
          <a:xfrm>
            <a:off x="105309" y="1027905"/>
            <a:ext cx="838907" cy="993225"/>
          </a:xfrm>
          <a:prstGeom prst="rect">
            <a:avLst/>
          </a:prstGeom>
          <a:solidFill>
            <a:srgbClr val="FCF0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Content Placeholder 2">
            <a:extLst>
              <a:ext uri="{FF2B5EF4-FFF2-40B4-BE49-F238E27FC236}">
                <a16:creationId xmlns:a16="http://schemas.microsoft.com/office/drawing/2014/main" id="{E22CBEF0-F04C-7EEC-5B45-15C75BE31967}"/>
              </a:ext>
            </a:extLst>
          </p:cNvPr>
          <p:cNvSpPr>
            <a:spLocks noGrp="1"/>
          </p:cNvSpPr>
          <p:nvPr>
            <p:ph idx="1"/>
          </p:nvPr>
        </p:nvSpPr>
        <p:spPr>
          <a:xfrm>
            <a:off x="666750" y="1825624"/>
            <a:ext cx="8798960" cy="400111"/>
          </a:xfrm>
        </p:spPr>
        <p:txBody>
          <a:bodyPr>
            <a:normAutofit/>
          </a:bodyPr>
          <a:lstStyle/>
          <a:p>
            <a:pPr marL="457200" lvl="1" indent="0">
              <a:buNone/>
            </a:pPr>
            <a:r>
              <a:rPr lang="en-US" sz="2200" b="1" dirty="0"/>
              <a:t>Significant research</a:t>
            </a:r>
          </a:p>
        </p:txBody>
      </p:sp>
      <p:sp>
        <p:nvSpPr>
          <p:cNvPr id="4" name="Slide Number Placeholder 3">
            <a:extLst>
              <a:ext uri="{FF2B5EF4-FFF2-40B4-BE49-F238E27FC236}">
                <a16:creationId xmlns:a16="http://schemas.microsoft.com/office/drawing/2014/main" id="{85D01227-39F1-DBBD-1603-9F0AB2CA7E51}"/>
              </a:ext>
            </a:extLst>
          </p:cNvPr>
          <p:cNvSpPr>
            <a:spLocks noGrp="1"/>
          </p:cNvSpPr>
          <p:nvPr>
            <p:ph type="sldNum" sz="quarter" idx="12"/>
          </p:nvPr>
        </p:nvSpPr>
        <p:spPr/>
        <p:txBody>
          <a:bodyPr/>
          <a:lstStyle/>
          <a:p>
            <a:fld id="{77559A87-F00F-48E1-9662-9149CAC209E1}" type="slidenum">
              <a:rPr lang="en-US" smtClean="0"/>
              <a:t>30</a:t>
            </a:fld>
            <a:endParaRPr lang="en-US"/>
          </a:p>
        </p:txBody>
      </p:sp>
      <p:cxnSp>
        <p:nvCxnSpPr>
          <p:cNvPr id="15" name="Straight Connector 14">
            <a:extLst>
              <a:ext uri="{FF2B5EF4-FFF2-40B4-BE49-F238E27FC236}">
                <a16:creationId xmlns:a16="http://schemas.microsoft.com/office/drawing/2014/main" id="{FEF5D7F8-967D-8176-A286-8A307E0BBDF8}"/>
              </a:ext>
            </a:extLst>
          </p:cNvPr>
          <p:cNvCxnSpPr/>
          <p:nvPr/>
        </p:nvCxnSpPr>
        <p:spPr>
          <a:xfrm>
            <a:off x="133564" y="1017632"/>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72CEB82-5EDD-A5D2-2B7C-FCC32789562C}"/>
              </a:ext>
            </a:extLst>
          </p:cNvPr>
          <p:cNvSpPr txBox="1"/>
          <p:nvPr/>
        </p:nvSpPr>
        <p:spPr>
          <a:xfrm>
            <a:off x="750014" y="4816648"/>
            <a:ext cx="11272463" cy="1323439"/>
          </a:xfrm>
          <a:prstGeom prst="rect">
            <a:avLst/>
          </a:prstGeom>
          <a:noFill/>
        </p:spPr>
        <p:txBody>
          <a:bodyPr wrap="square">
            <a:spAutoFit/>
          </a:bodyPr>
          <a:lstStyle/>
          <a:p>
            <a:r>
              <a:rPr lang="en-US" sz="2800" b="1" dirty="0">
                <a:solidFill>
                  <a:srgbClr val="C00000"/>
                </a:solidFill>
              </a:rPr>
              <a:t>Programs targeting rural infrastructure and teacher training have been initiated, but the progress remains slow, requiring further policy efforts.</a:t>
            </a:r>
          </a:p>
          <a:p>
            <a:r>
              <a:rPr lang="en-US" sz="2400" b="1" dirty="0"/>
              <a:t>								(</a:t>
            </a:r>
            <a:r>
              <a:rPr lang="sv-SE" sz="2400" b="1" dirty="0"/>
              <a:t>Kotrane, 2022; </a:t>
            </a:r>
            <a:r>
              <a:rPr lang="en-US" sz="2400" b="1" dirty="0"/>
              <a:t>MEHE, 2021).</a:t>
            </a:r>
          </a:p>
        </p:txBody>
      </p:sp>
      <p:sp>
        <p:nvSpPr>
          <p:cNvPr id="21" name="TextBox 20">
            <a:extLst>
              <a:ext uri="{FF2B5EF4-FFF2-40B4-BE49-F238E27FC236}">
                <a16:creationId xmlns:a16="http://schemas.microsoft.com/office/drawing/2014/main" id="{F6E390B1-1A4A-F2DC-72D7-7132048E3042}"/>
              </a:ext>
            </a:extLst>
          </p:cNvPr>
          <p:cNvSpPr txBox="1"/>
          <p:nvPr/>
        </p:nvSpPr>
        <p:spPr>
          <a:xfrm>
            <a:off x="4737586" y="1825625"/>
            <a:ext cx="7615718" cy="400110"/>
          </a:xfrm>
          <a:prstGeom prst="rect">
            <a:avLst/>
          </a:prstGeom>
          <a:noFill/>
        </p:spPr>
        <p:txBody>
          <a:bodyPr wrap="square">
            <a:spAutoFit/>
          </a:bodyPr>
          <a:lstStyle/>
          <a:p>
            <a:r>
              <a:rPr lang="en-US" sz="2000" b="1" dirty="0"/>
              <a:t>disparity in access to ECE, especially between rural and urban areas. </a:t>
            </a:r>
          </a:p>
        </p:txBody>
      </p:sp>
      <p:pic>
        <p:nvPicPr>
          <p:cNvPr id="2053" name="Picture 2052">
            <a:extLst>
              <a:ext uri="{FF2B5EF4-FFF2-40B4-BE49-F238E27FC236}">
                <a16:creationId xmlns:a16="http://schemas.microsoft.com/office/drawing/2014/main" id="{764FB80A-427B-143E-63DF-D82C122414D8}"/>
              </a:ext>
            </a:extLst>
          </p:cNvPr>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Effect>
                      <a14:saturation sat="300000"/>
                    </a14:imgEffect>
                  </a14:imgLayer>
                </a14:imgProps>
              </a:ext>
            </a:extLst>
          </a:blip>
          <a:srcRect l="5606" b="4827"/>
          <a:stretch/>
        </p:blipFill>
        <p:spPr>
          <a:xfrm>
            <a:off x="169523" y="6089128"/>
            <a:ext cx="4395965" cy="630172"/>
          </a:xfrm>
          <a:prstGeom prst="rect">
            <a:avLst/>
          </a:prstGeom>
        </p:spPr>
      </p:pic>
      <mc:AlternateContent xmlns:mc="http://schemas.openxmlformats.org/markup-compatibility/2006" xmlns:p14="http://schemas.microsoft.com/office/powerpoint/2010/main">
        <mc:Choice Requires="p14">
          <p:contentPart p14:bwMode="auto" r:id="rId5">
            <p14:nvContentPartPr>
              <p14:cNvPr id="28" name="Ink 27">
                <a:extLst>
                  <a:ext uri="{FF2B5EF4-FFF2-40B4-BE49-F238E27FC236}">
                    <a16:creationId xmlns:a16="http://schemas.microsoft.com/office/drawing/2014/main" id="{8CFA4F74-76A2-9F06-CC29-B964222BE264}"/>
                  </a:ext>
                </a:extLst>
              </p14:cNvPr>
              <p14:cNvContentPartPr/>
              <p14:nvPr/>
            </p14:nvContentPartPr>
            <p14:xfrm>
              <a:off x="3565408" y="1967999"/>
              <a:ext cx="1000080" cy="174600"/>
            </p14:xfrm>
          </p:contentPart>
        </mc:Choice>
        <mc:Fallback xmlns="">
          <p:pic>
            <p:nvPicPr>
              <p:cNvPr id="28" name="Ink 27">
                <a:extLst>
                  <a:ext uri="{FF2B5EF4-FFF2-40B4-BE49-F238E27FC236}">
                    <a16:creationId xmlns:a16="http://schemas.microsoft.com/office/drawing/2014/main" id="{8CFA4F74-76A2-9F06-CC29-B964222BE264}"/>
                  </a:ext>
                </a:extLst>
              </p:cNvPr>
              <p:cNvPicPr/>
              <p:nvPr/>
            </p:nvPicPr>
            <p:blipFill>
              <a:blip r:embed="rId6"/>
              <a:stretch>
                <a:fillRect/>
              </a:stretch>
            </p:blipFill>
            <p:spPr>
              <a:xfrm>
                <a:off x="3529768" y="1931999"/>
                <a:ext cx="1071720" cy="246240"/>
              </a:xfrm>
              <a:prstGeom prst="rect">
                <a:avLst/>
              </a:prstGeom>
            </p:spPr>
          </p:pic>
        </mc:Fallback>
      </mc:AlternateContent>
      <p:sp>
        <p:nvSpPr>
          <p:cNvPr id="32" name="TextBox 31">
            <a:extLst>
              <a:ext uri="{FF2B5EF4-FFF2-40B4-BE49-F238E27FC236}">
                <a16:creationId xmlns:a16="http://schemas.microsoft.com/office/drawing/2014/main" id="{0E74394E-EF91-C5FE-096B-06A40EF03A7F}"/>
              </a:ext>
            </a:extLst>
          </p:cNvPr>
          <p:cNvSpPr txBox="1"/>
          <p:nvPr/>
        </p:nvSpPr>
        <p:spPr>
          <a:xfrm>
            <a:off x="750014" y="3258933"/>
            <a:ext cx="6174768" cy="954107"/>
          </a:xfrm>
          <a:prstGeom prst="rect">
            <a:avLst/>
          </a:prstGeom>
          <a:noFill/>
        </p:spPr>
        <p:txBody>
          <a:bodyPr wrap="square">
            <a:spAutoFit/>
          </a:bodyPr>
          <a:lstStyle/>
          <a:p>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This research has pushed the Moroccan government to: </a:t>
            </a:r>
            <a:endParaRPr lang="en-US" sz="2800" b="1" dirty="0"/>
          </a:p>
        </p:txBody>
      </p:sp>
      <p:sp>
        <p:nvSpPr>
          <p:cNvPr id="36" name="TextBox 35">
            <a:extLst>
              <a:ext uri="{FF2B5EF4-FFF2-40B4-BE49-F238E27FC236}">
                <a16:creationId xmlns:a16="http://schemas.microsoft.com/office/drawing/2014/main" id="{63ED278F-BA38-5D20-93F1-5339FF2CA3C7}"/>
              </a:ext>
            </a:extLst>
          </p:cNvPr>
          <p:cNvSpPr txBox="1"/>
          <p:nvPr/>
        </p:nvSpPr>
        <p:spPr>
          <a:xfrm>
            <a:off x="6512966" y="2512165"/>
            <a:ext cx="2654628" cy="1323439"/>
          </a:xfrm>
          <a:prstGeom prst="rect">
            <a:avLst/>
          </a:prstGeom>
          <a:noFill/>
        </p:spPr>
        <p:txBody>
          <a:bodyPr wrap="square">
            <a:spAutoFit/>
          </a:bodyPr>
          <a:lstStyle/>
          <a:p>
            <a:pPr algn="ctr"/>
            <a:r>
              <a:rPr kumimoji="0" lang="en-US" sz="2000" b="1" u="none" strike="noStrike" kern="1200" cap="none" spc="0" normalizeH="0" baseline="0" noProof="0" dirty="0">
                <a:ln>
                  <a:noFill/>
                </a:ln>
                <a:solidFill>
                  <a:prstClr val="black"/>
                </a:solidFill>
                <a:effectLst/>
                <a:uLnTx/>
                <a:uFillTx/>
                <a:latin typeface="Calibri" panose="020F0502020204030204"/>
                <a:ea typeface="+mn-ea"/>
                <a:cs typeface="+mn-cs"/>
              </a:rPr>
              <a:t>Initiate </a:t>
            </a:r>
          </a:p>
          <a:p>
            <a:pPr algn="ctr"/>
            <a:r>
              <a:rPr kumimoji="0" lang="en-US" sz="2000" b="1" u="none" strike="noStrike" kern="1200" cap="none" spc="0" normalizeH="0" baseline="0" noProof="0" dirty="0">
                <a:ln>
                  <a:noFill/>
                </a:ln>
                <a:solidFill>
                  <a:prstClr val="black"/>
                </a:solidFill>
                <a:effectLst/>
                <a:uLnTx/>
                <a:uFillTx/>
                <a:latin typeface="Calibri" panose="020F0502020204030204"/>
                <a:ea typeface="+mn-ea"/>
                <a:cs typeface="+mn-cs"/>
              </a:rPr>
              <a:t>Reforms: aim </a:t>
            </a:r>
          </a:p>
          <a:p>
            <a:pPr algn="ctr"/>
            <a:r>
              <a:rPr kumimoji="0" lang="en-US" sz="2000" b="1" u="none" strike="noStrike" kern="1200" cap="none" spc="0" normalizeH="0" baseline="0" noProof="0" dirty="0">
                <a:ln>
                  <a:noFill/>
                </a:ln>
                <a:solidFill>
                  <a:prstClr val="black"/>
                </a:solidFill>
                <a:effectLst/>
                <a:uLnTx/>
                <a:uFillTx/>
                <a:latin typeface="Calibri" panose="020F0502020204030204"/>
                <a:ea typeface="+mn-ea"/>
                <a:cs typeface="+mn-cs"/>
              </a:rPr>
              <a:t>to expand rural </a:t>
            </a:r>
          </a:p>
          <a:p>
            <a:pPr algn="ctr"/>
            <a:r>
              <a:rPr kumimoji="0" lang="en-US" sz="2000" b="1" u="none" strike="noStrike" kern="1200" cap="none" spc="0" normalizeH="0" baseline="0" noProof="0" dirty="0">
                <a:ln>
                  <a:noFill/>
                </a:ln>
                <a:solidFill>
                  <a:prstClr val="black"/>
                </a:solidFill>
                <a:effectLst/>
                <a:uLnTx/>
                <a:uFillTx/>
                <a:latin typeface="Calibri" panose="020F0502020204030204"/>
                <a:ea typeface="+mn-ea"/>
                <a:cs typeface="+mn-cs"/>
              </a:rPr>
              <a:t>ECD programs </a:t>
            </a:r>
            <a:endParaRPr lang="en-US" b="1" dirty="0"/>
          </a:p>
        </p:txBody>
      </p:sp>
      <p:sp>
        <p:nvSpPr>
          <p:cNvPr id="40" name="TextBox 39">
            <a:extLst>
              <a:ext uri="{FF2B5EF4-FFF2-40B4-BE49-F238E27FC236}">
                <a16:creationId xmlns:a16="http://schemas.microsoft.com/office/drawing/2014/main" id="{21693807-0CE1-C3E3-7758-F47A2C2BA2EB}"/>
              </a:ext>
            </a:extLst>
          </p:cNvPr>
          <p:cNvSpPr txBox="1"/>
          <p:nvPr/>
        </p:nvSpPr>
        <p:spPr>
          <a:xfrm>
            <a:off x="9111041" y="3422023"/>
            <a:ext cx="2048838" cy="1015663"/>
          </a:xfrm>
          <a:prstGeom prst="rect">
            <a:avLst/>
          </a:prstGeom>
          <a:noFill/>
        </p:spPr>
        <p:txBody>
          <a:bodyPr wrap="square">
            <a:spAutoFit/>
          </a:bodyPr>
          <a:lstStyle/>
          <a:p>
            <a:pPr algn="ct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Improve public sector involvement</a:t>
            </a:r>
            <a:endParaRPr lang="en-US" b="1" dirty="0"/>
          </a:p>
        </p:txBody>
      </p:sp>
      <p:sp>
        <p:nvSpPr>
          <p:cNvPr id="41" name="Oval 40">
            <a:extLst>
              <a:ext uri="{FF2B5EF4-FFF2-40B4-BE49-F238E27FC236}">
                <a16:creationId xmlns:a16="http://schemas.microsoft.com/office/drawing/2014/main" id="{852E58ED-5B73-2B70-FB91-49A991A1AD77}"/>
              </a:ext>
            </a:extLst>
          </p:cNvPr>
          <p:cNvSpPr/>
          <p:nvPr/>
        </p:nvSpPr>
        <p:spPr>
          <a:xfrm>
            <a:off x="6907834" y="2364845"/>
            <a:ext cx="1876575" cy="1775641"/>
          </a:xfrm>
          <a:prstGeom prst="ellipse">
            <a:avLst/>
          </a:prstGeom>
          <a:no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AFB55A98-49AD-FA69-62FA-A1B7B7514CA0}"/>
              </a:ext>
            </a:extLst>
          </p:cNvPr>
          <p:cNvSpPr/>
          <p:nvPr/>
        </p:nvSpPr>
        <p:spPr>
          <a:xfrm>
            <a:off x="9197173" y="3011325"/>
            <a:ext cx="1876575" cy="1775641"/>
          </a:xfrm>
          <a:prstGeom prst="ellipse">
            <a:avLst/>
          </a:prstGeom>
          <a:no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ED2D3E89-EC62-4D0F-462F-B04828904C94}"/>
              </a:ext>
            </a:extLst>
          </p:cNvPr>
          <p:cNvCxnSpPr>
            <a:cxnSpLocks/>
          </p:cNvCxnSpPr>
          <p:nvPr/>
        </p:nvCxnSpPr>
        <p:spPr>
          <a:xfrm>
            <a:off x="123625" y="2007755"/>
            <a:ext cx="9994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2869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8F29214-6623-F8B8-CAE3-F688D089CC5A}"/>
              </a:ext>
            </a:extLst>
          </p:cNvPr>
          <p:cNvSpPr/>
          <p:nvPr/>
        </p:nvSpPr>
        <p:spPr>
          <a:xfrm>
            <a:off x="-3" y="-7705"/>
            <a:ext cx="12192003" cy="6858000"/>
          </a:xfrm>
          <a:prstGeom prst="rect">
            <a:avLst/>
          </a:prstGeom>
          <a:solidFill>
            <a:srgbClr val="FCF0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4FDE7A8-CB5A-D4F0-447A-7B1F416850AE}"/>
              </a:ext>
            </a:extLst>
          </p:cNvPr>
          <p:cNvSpPr/>
          <p:nvPr/>
        </p:nvSpPr>
        <p:spPr>
          <a:xfrm>
            <a:off x="5656716" y="4275615"/>
            <a:ext cx="6518097" cy="2306895"/>
          </a:xfrm>
          <a:prstGeom prst="rect">
            <a:avLst/>
          </a:prstGeom>
          <a:solidFill>
            <a:srgbClr val="FFFFFF">
              <a:alpha val="40000"/>
            </a:srgb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454FB6C-C9CC-91CB-28E1-1518F807902C}"/>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ED8FF05-54D3-6C5D-427B-3F8B11E380BC}"/>
              </a:ext>
            </a:extLst>
          </p:cNvPr>
          <p:cNvSpPr/>
          <p:nvPr/>
        </p:nvSpPr>
        <p:spPr>
          <a:xfrm>
            <a:off x="105310" y="1027906"/>
            <a:ext cx="589048" cy="958451"/>
          </a:xfrm>
          <a:prstGeom prst="rect">
            <a:avLst/>
          </a:prstGeom>
          <a:solidFill>
            <a:srgbClr val="FCF0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Content Placeholder 2">
            <a:extLst>
              <a:ext uri="{FF2B5EF4-FFF2-40B4-BE49-F238E27FC236}">
                <a16:creationId xmlns:a16="http://schemas.microsoft.com/office/drawing/2014/main" id="{E22CBEF0-F04C-7EEC-5B45-15C75BE31967}"/>
              </a:ext>
            </a:extLst>
          </p:cNvPr>
          <p:cNvSpPr>
            <a:spLocks noGrp="1"/>
          </p:cNvSpPr>
          <p:nvPr>
            <p:ph idx="1"/>
          </p:nvPr>
        </p:nvSpPr>
        <p:spPr>
          <a:xfrm>
            <a:off x="838200" y="1825625"/>
            <a:ext cx="10515600" cy="542419"/>
          </a:xfrm>
        </p:spPr>
        <p:txBody>
          <a:bodyPr>
            <a:normAutofit/>
          </a:bodyPr>
          <a:lstStyle/>
          <a:p>
            <a:pPr marL="0" indent="0">
              <a:buNone/>
            </a:pPr>
            <a:r>
              <a:rPr lang="en-US" sz="2200" b="1" dirty="0"/>
              <a:t>A UNICEF study explored the gaps in ECE enrollment and quality, finding:</a:t>
            </a:r>
          </a:p>
        </p:txBody>
      </p:sp>
      <p:sp>
        <p:nvSpPr>
          <p:cNvPr id="4" name="Slide Number Placeholder 3">
            <a:extLst>
              <a:ext uri="{FF2B5EF4-FFF2-40B4-BE49-F238E27FC236}">
                <a16:creationId xmlns:a16="http://schemas.microsoft.com/office/drawing/2014/main" id="{85D01227-39F1-DBBD-1603-9F0AB2CA7E51}"/>
              </a:ext>
            </a:extLst>
          </p:cNvPr>
          <p:cNvSpPr>
            <a:spLocks noGrp="1"/>
          </p:cNvSpPr>
          <p:nvPr>
            <p:ph type="sldNum" sz="quarter" idx="12"/>
          </p:nvPr>
        </p:nvSpPr>
        <p:spPr/>
        <p:txBody>
          <a:bodyPr/>
          <a:lstStyle/>
          <a:p>
            <a:fld id="{77559A87-F00F-48E1-9662-9149CAC209E1}" type="slidenum">
              <a:rPr lang="en-US" smtClean="0"/>
              <a:t>31</a:t>
            </a:fld>
            <a:endParaRPr lang="en-US"/>
          </a:p>
        </p:txBody>
      </p:sp>
      <p:cxnSp>
        <p:nvCxnSpPr>
          <p:cNvPr id="15" name="Straight Connector 14">
            <a:extLst>
              <a:ext uri="{FF2B5EF4-FFF2-40B4-BE49-F238E27FC236}">
                <a16:creationId xmlns:a16="http://schemas.microsoft.com/office/drawing/2014/main" id="{FEF5D7F8-967D-8176-A286-8A307E0BBDF8}"/>
              </a:ext>
            </a:extLst>
          </p:cNvPr>
          <p:cNvCxnSpPr/>
          <p:nvPr/>
        </p:nvCxnSpPr>
        <p:spPr>
          <a:xfrm>
            <a:off x="133564" y="1017632"/>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6361564-11BC-49A4-6E16-DBD904C583F6}"/>
              </a:ext>
            </a:extLst>
          </p:cNvPr>
          <p:cNvSpPr txBox="1">
            <a:spLocks/>
          </p:cNvSpPr>
          <p:nvPr/>
        </p:nvSpPr>
        <p:spPr>
          <a:xfrm>
            <a:off x="848474" y="422919"/>
            <a:ext cx="10322788" cy="1332072"/>
          </a:xfrm>
          <a:prstGeom prst="rect">
            <a:avLst/>
          </a:prstGeom>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F260C"/>
                </a:solidFill>
                <a:latin typeface="+mn-lt"/>
              </a:rPr>
              <a:t>Local Research Examples</a:t>
            </a:r>
          </a:p>
          <a:p>
            <a:r>
              <a:rPr lang="en-US" sz="3600" b="1" dirty="0">
                <a:latin typeface="+mn-lt"/>
              </a:rPr>
              <a:t>     Tunisia</a:t>
            </a:r>
          </a:p>
        </p:txBody>
      </p:sp>
      <p:sp>
        <p:nvSpPr>
          <p:cNvPr id="9" name="TextBox 8">
            <a:extLst>
              <a:ext uri="{FF2B5EF4-FFF2-40B4-BE49-F238E27FC236}">
                <a16:creationId xmlns:a16="http://schemas.microsoft.com/office/drawing/2014/main" id="{22597AB4-1A03-0318-6216-928ADEB773C8}"/>
              </a:ext>
            </a:extLst>
          </p:cNvPr>
          <p:cNvSpPr txBox="1"/>
          <p:nvPr/>
        </p:nvSpPr>
        <p:spPr>
          <a:xfrm>
            <a:off x="8873537" y="774645"/>
            <a:ext cx="3452030" cy="1015663"/>
          </a:xfrm>
          <a:prstGeom prst="rect">
            <a:avLst/>
          </a:prstGeom>
          <a:noFill/>
        </p:spPr>
        <p:txBody>
          <a:bodyPr wrap="square">
            <a:spAutoFit/>
          </a:bodyPr>
          <a:lstStyle/>
          <a:p>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Access for rural and economically disadvantaged remained limited</a:t>
            </a:r>
            <a:endParaRPr lang="en-US" dirty="0"/>
          </a:p>
        </p:txBody>
      </p:sp>
      <p:sp>
        <p:nvSpPr>
          <p:cNvPr id="16" name="TextBox 15">
            <a:extLst>
              <a:ext uri="{FF2B5EF4-FFF2-40B4-BE49-F238E27FC236}">
                <a16:creationId xmlns:a16="http://schemas.microsoft.com/office/drawing/2014/main" id="{4F6749FF-F590-FBEB-E404-36AA0016AB7F}"/>
              </a:ext>
            </a:extLst>
          </p:cNvPr>
          <p:cNvSpPr txBox="1"/>
          <p:nvPr/>
        </p:nvSpPr>
        <p:spPr>
          <a:xfrm>
            <a:off x="8880297" y="2303372"/>
            <a:ext cx="3246634" cy="707886"/>
          </a:xfrm>
          <a:prstGeom prst="rect">
            <a:avLst/>
          </a:prstGeom>
          <a:noFill/>
        </p:spPr>
        <p:txBody>
          <a:bodyPr wrap="square">
            <a:spAutoFit/>
          </a:bodyPr>
          <a:lstStyle/>
          <a:p>
            <a:r>
              <a:rPr lang="en-US" sz="2000" dirty="0"/>
              <a:t>Quality of available services was also inconsistent</a:t>
            </a:r>
          </a:p>
        </p:txBody>
      </p:sp>
      <p:sp>
        <p:nvSpPr>
          <p:cNvPr id="18" name="TextBox 17">
            <a:extLst>
              <a:ext uri="{FF2B5EF4-FFF2-40B4-BE49-F238E27FC236}">
                <a16:creationId xmlns:a16="http://schemas.microsoft.com/office/drawing/2014/main" id="{72008B45-DC5A-D362-D723-45432B2417BC}"/>
              </a:ext>
            </a:extLst>
          </p:cNvPr>
          <p:cNvSpPr txBox="1"/>
          <p:nvPr/>
        </p:nvSpPr>
        <p:spPr>
          <a:xfrm>
            <a:off x="-27314" y="2811820"/>
            <a:ext cx="8190239" cy="830997"/>
          </a:xfrm>
          <a:prstGeom prst="rect">
            <a:avLst/>
          </a:prstGeom>
          <a:noFill/>
        </p:spPr>
        <p:txBody>
          <a:bodyPr wrap="square">
            <a:spAutoFit/>
          </a:bodyPr>
          <a:lstStyle/>
          <a:p>
            <a:pPr lvl="1"/>
            <a:r>
              <a:rPr lang="en-US" sz="2400" b="1" dirty="0"/>
              <a:t>As a result of this research, Tunisia has made policy efforts to bridge the equity gap including: </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90E8C1DC-CE64-AB18-37C0-FB3DDA0944A2}"/>
                  </a:ext>
                </a:extLst>
              </p14:cNvPr>
              <p14:cNvContentPartPr/>
              <p14:nvPr/>
            </p14:nvContentPartPr>
            <p14:xfrm>
              <a:off x="9306480" y="1734501"/>
              <a:ext cx="675720" cy="199800"/>
            </p14:xfrm>
          </p:contentPart>
        </mc:Choice>
        <mc:Fallback xmlns="">
          <p:pic>
            <p:nvPicPr>
              <p:cNvPr id="19" name="Ink 18">
                <a:extLst>
                  <a:ext uri="{FF2B5EF4-FFF2-40B4-BE49-F238E27FC236}">
                    <a16:creationId xmlns:a16="http://schemas.microsoft.com/office/drawing/2014/main" id="{90E8C1DC-CE64-AB18-37C0-FB3DDA0944A2}"/>
                  </a:ext>
                </a:extLst>
              </p:cNvPr>
              <p:cNvPicPr/>
              <p:nvPr/>
            </p:nvPicPr>
            <p:blipFill>
              <a:blip r:embed="rId6"/>
              <a:stretch>
                <a:fillRect/>
              </a:stretch>
            </p:blipFill>
            <p:spPr>
              <a:xfrm>
                <a:off x="9270461" y="1698501"/>
                <a:ext cx="747398" cy="271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Ink 19">
                <a:extLst>
                  <a:ext uri="{FF2B5EF4-FFF2-40B4-BE49-F238E27FC236}">
                    <a16:creationId xmlns:a16="http://schemas.microsoft.com/office/drawing/2014/main" id="{8F120571-9967-F49B-46D9-8FDEFAB4EACF}"/>
                  </a:ext>
                </a:extLst>
              </p14:cNvPr>
              <p14:cNvContentPartPr/>
              <p14:nvPr/>
            </p14:nvContentPartPr>
            <p14:xfrm flipV="1">
              <a:off x="9326503" y="2054761"/>
              <a:ext cx="675720" cy="199800"/>
            </p14:xfrm>
          </p:contentPart>
        </mc:Choice>
        <mc:Fallback xmlns="">
          <p:pic>
            <p:nvPicPr>
              <p:cNvPr id="20" name="Ink 19">
                <a:extLst>
                  <a:ext uri="{FF2B5EF4-FFF2-40B4-BE49-F238E27FC236}">
                    <a16:creationId xmlns:a16="http://schemas.microsoft.com/office/drawing/2014/main" id="{8F120571-9967-F49B-46D9-8FDEFAB4EACF}"/>
                  </a:ext>
                </a:extLst>
              </p:cNvPr>
              <p:cNvPicPr/>
              <p:nvPr/>
            </p:nvPicPr>
            <p:blipFill>
              <a:blip r:embed="rId8"/>
              <a:stretch>
                <a:fillRect/>
              </a:stretch>
            </p:blipFill>
            <p:spPr>
              <a:xfrm flipV="1">
                <a:off x="9290484" y="2018761"/>
                <a:ext cx="747398" cy="271440"/>
              </a:xfrm>
              <a:prstGeom prst="rect">
                <a:avLst/>
              </a:prstGeom>
            </p:spPr>
          </p:pic>
        </mc:Fallback>
      </mc:AlternateContent>
      <p:sp>
        <p:nvSpPr>
          <p:cNvPr id="24" name="TextBox 23">
            <a:extLst>
              <a:ext uri="{FF2B5EF4-FFF2-40B4-BE49-F238E27FC236}">
                <a16:creationId xmlns:a16="http://schemas.microsoft.com/office/drawing/2014/main" id="{8C809851-CEB1-67F5-E4F0-B033EF8F1EDE}"/>
              </a:ext>
            </a:extLst>
          </p:cNvPr>
          <p:cNvSpPr txBox="1"/>
          <p:nvPr/>
        </p:nvSpPr>
        <p:spPr>
          <a:xfrm>
            <a:off x="5714700" y="4224934"/>
            <a:ext cx="6190418" cy="2400657"/>
          </a:xfrm>
          <a:prstGeom prst="rect">
            <a:avLst/>
          </a:prstGeom>
          <a:noFill/>
        </p:spPr>
        <p:txBody>
          <a:bodyPr wrap="square">
            <a:spAutoFit/>
          </a:bodyPr>
          <a:lstStyle/>
          <a:p>
            <a:r>
              <a:rPr lang="en-US" sz="2500" b="1" dirty="0">
                <a:solidFill>
                  <a:srgbClr val="C00000"/>
                </a:solidFill>
              </a:rPr>
              <a:t>However, the challenge of reaching marginalized populations persists, and additional reforms are needed to ensure that ECE programs meet the needs of all children, regardless of socio-economic status </a:t>
            </a:r>
          </a:p>
          <a:p>
            <a:r>
              <a:rPr lang="en-US" sz="2500" b="1" dirty="0">
                <a:solidFill>
                  <a:srgbClr val="C00000"/>
                </a:solidFill>
              </a:rPr>
              <a:t>(MEHE, 2021).</a:t>
            </a:r>
          </a:p>
        </p:txBody>
      </p:sp>
      <p:sp>
        <p:nvSpPr>
          <p:cNvPr id="25" name="Oval 24">
            <a:extLst>
              <a:ext uri="{FF2B5EF4-FFF2-40B4-BE49-F238E27FC236}">
                <a16:creationId xmlns:a16="http://schemas.microsoft.com/office/drawing/2014/main" id="{1033A179-335A-DF9F-5C5B-4566FFDCE71E}"/>
              </a:ext>
            </a:extLst>
          </p:cNvPr>
          <p:cNvSpPr/>
          <p:nvPr/>
        </p:nvSpPr>
        <p:spPr>
          <a:xfrm>
            <a:off x="801384" y="3816209"/>
            <a:ext cx="2155689" cy="1901928"/>
          </a:xfrm>
          <a:prstGeom prst="ellipse">
            <a:avLst/>
          </a:prstGeom>
          <a:no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31BF1A87-6403-AC42-F343-5F079039AEDA}"/>
              </a:ext>
            </a:extLst>
          </p:cNvPr>
          <p:cNvSpPr txBox="1"/>
          <p:nvPr/>
        </p:nvSpPr>
        <p:spPr>
          <a:xfrm>
            <a:off x="750014" y="3967806"/>
            <a:ext cx="2272131" cy="1631216"/>
          </a:xfrm>
          <a:prstGeom prst="rect">
            <a:avLst/>
          </a:prstGeom>
          <a:noFill/>
        </p:spPr>
        <p:txBody>
          <a:bodyPr wrap="square">
            <a:spAutoFit/>
          </a:bodyPr>
          <a:lstStyle/>
          <a:p>
            <a:pPr algn="ct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Increasing government funding for public pre-primary education</a:t>
            </a:r>
            <a:endParaRPr lang="en-US" sz="2000" dirty="0"/>
          </a:p>
        </p:txBody>
      </p:sp>
      <p:sp>
        <p:nvSpPr>
          <p:cNvPr id="30" name="Oval 29">
            <a:extLst>
              <a:ext uri="{FF2B5EF4-FFF2-40B4-BE49-F238E27FC236}">
                <a16:creationId xmlns:a16="http://schemas.microsoft.com/office/drawing/2014/main" id="{7C7F67FE-6B53-16EC-678A-E5887AEC73ED}"/>
              </a:ext>
            </a:extLst>
          </p:cNvPr>
          <p:cNvSpPr/>
          <p:nvPr/>
        </p:nvSpPr>
        <p:spPr>
          <a:xfrm>
            <a:off x="3325315" y="3818448"/>
            <a:ext cx="2155689" cy="1901928"/>
          </a:xfrm>
          <a:prstGeom prst="ellipse">
            <a:avLst/>
          </a:prstGeom>
          <a:no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94DE68E5-A130-FC08-D5B0-725F42A240CB}"/>
              </a:ext>
            </a:extLst>
          </p:cNvPr>
          <p:cNvSpPr txBox="1"/>
          <p:nvPr/>
        </p:nvSpPr>
        <p:spPr>
          <a:xfrm>
            <a:off x="3449418" y="4135399"/>
            <a:ext cx="1907481" cy="1323439"/>
          </a:xfrm>
          <a:prstGeom prst="rect">
            <a:avLst/>
          </a:prstGeom>
          <a:noFill/>
        </p:spPr>
        <p:txBody>
          <a:bodyPr wrap="square">
            <a:spAutoFit/>
          </a:bodyPr>
          <a:lstStyle/>
          <a:p>
            <a:pPr algn="ctr"/>
            <a:r>
              <a:rPr lang="en-US" sz="2000" dirty="0"/>
              <a:t>Implementing teacher training programs in rural areas</a:t>
            </a:r>
          </a:p>
        </p:txBody>
      </p:sp>
      <p:cxnSp>
        <p:nvCxnSpPr>
          <p:cNvPr id="6" name="Straight Connector 5">
            <a:extLst>
              <a:ext uri="{FF2B5EF4-FFF2-40B4-BE49-F238E27FC236}">
                <a16:creationId xmlns:a16="http://schemas.microsoft.com/office/drawing/2014/main" id="{C541F94E-3A55-8E4E-FD04-2910AB6CFB5C}"/>
              </a:ext>
            </a:extLst>
          </p:cNvPr>
          <p:cNvCxnSpPr>
            <a:cxnSpLocks/>
          </p:cNvCxnSpPr>
          <p:nvPr/>
        </p:nvCxnSpPr>
        <p:spPr>
          <a:xfrm>
            <a:off x="123625" y="2007755"/>
            <a:ext cx="6777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5979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8F29214-6623-F8B8-CAE3-F688D089CC5A}"/>
              </a:ext>
            </a:extLst>
          </p:cNvPr>
          <p:cNvSpPr/>
          <p:nvPr/>
        </p:nvSpPr>
        <p:spPr>
          <a:xfrm>
            <a:off x="-3" y="-7705"/>
            <a:ext cx="12192003" cy="6858000"/>
          </a:xfrm>
          <a:prstGeom prst="rect">
            <a:avLst/>
          </a:prstGeom>
          <a:solidFill>
            <a:srgbClr val="FCF0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BCA0BE2-1C04-D049-7A7C-94EF73CA2D70}"/>
              </a:ext>
            </a:extLst>
          </p:cNvPr>
          <p:cNvSpPr/>
          <p:nvPr/>
        </p:nvSpPr>
        <p:spPr>
          <a:xfrm>
            <a:off x="20544" y="4071888"/>
            <a:ext cx="12171455" cy="1383690"/>
          </a:xfrm>
          <a:prstGeom prst="rect">
            <a:avLst/>
          </a:prstGeom>
          <a:solidFill>
            <a:srgbClr val="FFFFFF">
              <a:alpha val="40000"/>
            </a:srgb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454FB6C-C9CC-91CB-28E1-1518F807902C}"/>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ED8FF05-54D3-6C5D-427B-3F8B11E380BC}"/>
              </a:ext>
            </a:extLst>
          </p:cNvPr>
          <p:cNvSpPr/>
          <p:nvPr/>
        </p:nvSpPr>
        <p:spPr>
          <a:xfrm>
            <a:off x="105310" y="1027906"/>
            <a:ext cx="481100" cy="977674"/>
          </a:xfrm>
          <a:prstGeom prst="rect">
            <a:avLst/>
          </a:prstGeom>
          <a:solidFill>
            <a:srgbClr val="FCF0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Content Placeholder 2">
            <a:extLst>
              <a:ext uri="{FF2B5EF4-FFF2-40B4-BE49-F238E27FC236}">
                <a16:creationId xmlns:a16="http://schemas.microsoft.com/office/drawing/2014/main" id="{E22CBEF0-F04C-7EEC-5B45-15C75BE31967}"/>
              </a:ext>
            </a:extLst>
          </p:cNvPr>
          <p:cNvSpPr>
            <a:spLocks noGrp="1"/>
          </p:cNvSpPr>
          <p:nvPr>
            <p:ph idx="1"/>
          </p:nvPr>
        </p:nvSpPr>
        <p:spPr>
          <a:xfrm>
            <a:off x="838200" y="1825625"/>
            <a:ext cx="10515600" cy="475786"/>
          </a:xfrm>
        </p:spPr>
        <p:txBody>
          <a:bodyPr>
            <a:noAutofit/>
          </a:bodyPr>
          <a:lstStyle/>
          <a:p>
            <a:pPr marL="0" indent="0">
              <a:buNone/>
            </a:pPr>
            <a:r>
              <a:rPr lang="en-US" sz="2400" b="1" dirty="0"/>
              <a:t>Research has focused on the integration of refugee children into the national ECE system.</a:t>
            </a:r>
          </a:p>
        </p:txBody>
      </p:sp>
      <p:sp>
        <p:nvSpPr>
          <p:cNvPr id="4" name="Slide Number Placeholder 3">
            <a:extLst>
              <a:ext uri="{FF2B5EF4-FFF2-40B4-BE49-F238E27FC236}">
                <a16:creationId xmlns:a16="http://schemas.microsoft.com/office/drawing/2014/main" id="{85D01227-39F1-DBBD-1603-9F0AB2CA7E51}"/>
              </a:ext>
            </a:extLst>
          </p:cNvPr>
          <p:cNvSpPr>
            <a:spLocks noGrp="1"/>
          </p:cNvSpPr>
          <p:nvPr>
            <p:ph type="sldNum" sz="quarter" idx="12"/>
          </p:nvPr>
        </p:nvSpPr>
        <p:spPr/>
        <p:txBody>
          <a:bodyPr/>
          <a:lstStyle/>
          <a:p>
            <a:fld id="{77559A87-F00F-48E1-9662-9149CAC209E1}" type="slidenum">
              <a:rPr lang="en-US" smtClean="0"/>
              <a:t>32</a:t>
            </a:fld>
            <a:endParaRPr lang="en-US"/>
          </a:p>
        </p:txBody>
      </p:sp>
      <p:cxnSp>
        <p:nvCxnSpPr>
          <p:cNvPr id="15" name="Straight Connector 14">
            <a:extLst>
              <a:ext uri="{FF2B5EF4-FFF2-40B4-BE49-F238E27FC236}">
                <a16:creationId xmlns:a16="http://schemas.microsoft.com/office/drawing/2014/main" id="{FEF5D7F8-967D-8176-A286-8A307E0BBDF8}"/>
              </a:ext>
            </a:extLst>
          </p:cNvPr>
          <p:cNvCxnSpPr/>
          <p:nvPr/>
        </p:nvCxnSpPr>
        <p:spPr>
          <a:xfrm>
            <a:off x="133564" y="1017632"/>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FB519B8-2973-9EC5-0BB6-1BD1138A710E}"/>
              </a:ext>
            </a:extLst>
          </p:cNvPr>
          <p:cNvSpPr txBox="1">
            <a:spLocks/>
          </p:cNvSpPr>
          <p:nvPr/>
        </p:nvSpPr>
        <p:spPr>
          <a:xfrm>
            <a:off x="848474" y="422919"/>
            <a:ext cx="5593423" cy="1332072"/>
          </a:xfrm>
          <a:prstGeom prst="rect">
            <a:avLst/>
          </a:prstGeom>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F260C"/>
                </a:solidFill>
                <a:latin typeface="+mn-lt"/>
              </a:rPr>
              <a:t>Local Research Examples</a:t>
            </a:r>
          </a:p>
          <a:p>
            <a:r>
              <a:rPr lang="en-US" sz="3600" b="1" dirty="0">
                <a:latin typeface="+mn-lt"/>
              </a:rPr>
              <a:t>     Jordan</a:t>
            </a:r>
          </a:p>
        </p:txBody>
      </p:sp>
      <p:pic>
        <p:nvPicPr>
          <p:cNvPr id="5" name="Picture 4">
            <a:extLst>
              <a:ext uri="{FF2B5EF4-FFF2-40B4-BE49-F238E27FC236}">
                <a16:creationId xmlns:a16="http://schemas.microsoft.com/office/drawing/2014/main" id="{A4891771-6D9F-B6E7-5B61-2FC11C2F4D81}"/>
              </a:ext>
            </a:extLst>
          </p:cNvPr>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Effect>
                      <a14:saturation sat="300000"/>
                    </a14:imgEffect>
                  </a14:imgLayer>
                </a14:imgProps>
              </a:ext>
            </a:extLst>
          </a:blip>
          <a:srcRect l="5606" b="4827"/>
          <a:stretch/>
        </p:blipFill>
        <p:spPr>
          <a:xfrm>
            <a:off x="169523" y="6089128"/>
            <a:ext cx="4395965" cy="630172"/>
          </a:xfrm>
          <a:prstGeom prst="rect">
            <a:avLst/>
          </a:prstGeom>
        </p:spPr>
      </p:pic>
      <p:sp>
        <p:nvSpPr>
          <p:cNvPr id="7" name="TextBox 6">
            <a:extLst>
              <a:ext uri="{FF2B5EF4-FFF2-40B4-BE49-F238E27FC236}">
                <a16:creationId xmlns:a16="http://schemas.microsoft.com/office/drawing/2014/main" id="{7415A919-D2CE-17CB-8AD6-6D5EEA7622AB}"/>
              </a:ext>
            </a:extLst>
          </p:cNvPr>
          <p:cNvSpPr txBox="1"/>
          <p:nvPr/>
        </p:nvSpPr>
        <p:spPr>
          <a:xfrm>
            <a:off x="2041989" y="2633187"/>
            <a:ext cx="8180798" cy="830997"/>
          </a:xfrm>
          <a:prstGeom prst="rect">
            <a:avLst/>
          </a:prstGeom>
          <a:noFill/>
        </p:spPr>
        <p:txBody>
          <a:bodyPr wrap="square">
            <a:spAutoFit/>
          </a:bodyPr>
          <a:lstStyle/>
          <a:p>
            <a:pPr algn="ctr"/>
            <a:r>
              <a:rPr lang="en-US" sz="2400" b="1" dirty="0"/>
              <a:t>In response to this research, Jordanian policymakers have placed efforts to expand access to ECE for refugee children. </a:t>
            </a:r>
          </a:p>
        </p:txBody>
      </p:sp>
      <p:sp>
        <p:nvSpPr>
          <p:cNvPr id="16" name="TextBox 15">
            <a:extLst>
              <a:ext uri="{FF2B5EF4-FFF2-40B4-BE49-F238E27FC236}">
                <a16:creationId xmlns:a16="http://schemas.microsoft.com/office/drawing/2014/main" id="{402FCE31-5071-CC38-1E47-54363D82AFD8}"/>
              </a:ext>
            </a:extLst>
          </p:cNvPr>
          <p:cNvSpPr txBox="1"/>
          <p:nvPr/>
        </p:nvSpPr>
        <p:spPr>
          <a:xfrm>
            <a:off x="304800" y="4214578"/>
            <a:ext cx="11506200" cy="1200329"/>
          </a:xfrm>
          <a:prstGeom prst="rect">
            <a:avLst/>
          </a:prstGeom>
          <a:noFill/>
        </p:spPr>
        <p:txBody>
          <a:bodyPr wrap="square">
            <a:spAutoFit/>
          </a:bodyPr>
          <a:lstStyle/>
          <a:p>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However, resource limitations and the scale of the refugee crisis continue to hamper the full implementation of these policies, underscoring the need for sustained international support and strategic resource allocation (MEHE, 2021).</a:t>
            </a:r>
            <a:endParaRPr lang="en-US" sz="2400" b="1" dirty="0">
              <a:solidFill>
                <a:srgbClr val="C00000"/>
              </a:solidFill>
            </a:endParaRPr>
          </a:p>
        </p:txBody>
      </p:sp>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23707686-6840-F384-C25C-CFCFDF249B82}"/>
                  </a:ext>
                </a:extLst>
              </p14:cNvPr>
              <p14:cNvContentPartPr/>
              <p14:nvPr/>
            </p14:nvContentPartPr>
            <p14:xfrm>
              <a:off x="1291648" y="2222879"/>
              <a:ext cx="702360" cy="763920"/>
            </p14:xfrm>
          </p:contentPart>
        </mc:Choice>
        <mc:Fallback xmlns="">
          <p:pic>
            <p:nvPicPr>
              <p:cNvPr id="17" name="Ink 16">
                <a:extLst>
                  <a:ext uri="{FF2B5EF4-FFF2-40B4-BE49-F238E27FC236}">
                    <a16:creationId xmlns:a16="http://schemas.microsoft.com/office/drawing/2014/main" id="{23707686-6840-F384-C25C-CFCFDF249B82}"/>
                  </a:ext>
                </a:extLst>
              </p:cNvPr>
              <p:cNvPicPr/>
              <p:nvPr/>
            </p:nvPicPr>
            <p:blipFill>
              <a:blip r:embed="rId6"/>
              <a:stretch>
                <a:fillRect/>
              </a:stretch>
            </p:blipFill>
            <p:spPr>
              <a:xfrm>
                <a:off x="1255648" y="2187239"/>
                <a:ext cx="774000" cy="835560"/>
              </a:xfrm>
              <a:prstGeom prst="rect">
                <a:avLst/>
              </a:prstGeom>
            </p:spPr>
          </p:pic>
        </mc:Fallback>
      </mc:AlternateContent>
      <p:cxnSp>
        <p:nvCxnSpPr>
          <p:cNvPr id="6" name="Straight Connector 5">
            <a:extLst>
              <a:ext uri="{FF2B5EF4-FFF2-40B4-BE49-F238E27FC236}">
                <a16:creationId xmlns:a16="http://schemas.microsoft.com/office/drawing/2014/main" id="{C541F94E-3A55-8E4E-FD04-2910AB6CFB5C}"/>
              </a:ext>
            </a:extLst>
          </p:cNvPr>
          <p:cNvCxnSpPr>
            <a:cxnSpLocks/>
          </p:cNvCxnSpPr>
          <p:nvPr/>
        </p:nvCxnSpPr>
        <p:spPr>
          <a:xfrm>
            <a:off x="123625" y="2007755"/>
            <a:ext cx="6777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92267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F5F5CA-7B6D-4299-2EB4-34BD26BF4F73}"/>
              </a:ext>
            </a:extLst>
          </p:cNvPr>
          <p:cNvSpPr/>
          <p:nvPr/>
        </p:nvSpPr>
        <p:spPr>
          <a:xfrm>
            <a:off x="-3" y="-7705"/>
            <a:ext cx="1969217" cy="6858000"/>
          </a:xfrm>
          <a:prstGeom prst="rect">
            <a:avLst/>
          </a:prstGeom>
          <a:solidFill>
            <a:srgbClr val="FFFF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FD743A0-D2F4-DC99-FD73-462798140032}"/>
              </a:ext>
            </a:extLst>
          </p:cNvPr>
          <p:cNvSpPr/>
          <p:nvPr/>
        </p:nvSpPr>
        <p:spPr>
          <a:xfrm>
            <a:off x="10222783" y="0"/>
            <a:ext cx="1969218" cy="6858000"/>
          </a:xfrm>
          <a:prstGeom prst="rect">
            <a:avLst/>
          </a:prstGeom>
          <a:solidFill>
            <a:srgbClr val="FFFF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ABF9328-089B-1F3C-2B39-38327B1A8BB6}"/>
              </a:ext>
            </a:extLst>
          </p:cNvPr>
          <p:cNvSpPr/>
          <p:nvPr/>
        </p:nvSpPr>
        <p:spPr>
          <a:xfrm>
            <a:off x="1763730" y="-7705"/>
            <a:ext cx="8664539" cy="1348482"/>
          </a:xfrm>
          <a:prstGeom prst="rect">
            <a:avLst/>
          </a:prstGeom>
          <a:solidFill>
            <a:srgbClr val="FFFF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F458B9D-D032-D81F-3781-F7C5E4ECDDFC}"/>
              </a:ext>
            </a:extLst>
          </p:cNvPr>
          <p:cNvSpPr/>
          <p:nvPr/>
        </p:nvSpPr>
        <p:spPr>
          <a:xfrm>
            <a:off x="1763729" y="5517223"/>
            <a:ext cx="8664539" cy="1333072"/>
          </a:xfrm>
          <a:prstGeom prst="rect">
            <a:avLst/>
          </a:prstGeom>
          <a:solidFill>
            <a:srgbClr val="FFFF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15CAF86-A565-946D-0673-B1251EB30934}"/>
              </a:ext>
            </a:extLst>
          </p:cNvPr>
          <p:cNvSpPr/>
          <p:nvPr/>
        </p:nvSpPr>
        <p:spPr>
          <a:xfrm>
            <a:off x="1763731" y="1114746"/>
            <a:ext cx="8664539" cy="4628509"/>
          </a:xfrm>
          <a:prstGeom prst="rect">
            <a:avLst/>
          </a:prstGeom>
          <a:noFill/>
          <a:ln w="38100">
            <a:solidFill>
              <a:srgbClr val="EFD65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BBD2361-EC6C-678B-8882-BD5A6CB71F57}"/>
              </a:ext>
            </a:extLst>
          </p:cNvPr>
          <p:cNvSpPr>
            <a:spLocks noGrp="1"/>
          </p:cNvSpPr>
          <p:nvPr>
            <p:ph type="title"/>
          </p:nvPr>
        </p:nvSpPr>
        <p:spPr>
          <a:xfrm>
            <a:off x="2161903" y="1658984"/>
            <a:ext cx="7341326" cy="2589774"/>
          </a:xfrm>
          <a:effectLst>
            <a:outerShdw blurRad="50800" dist="38100" dir="8100000" algn="tr" rotWithShape="0">
              <a:prstClr val="black">
                <a:alpha val="20000"/>
              </a:prstClr>
            </a:outerShdw>
          </a:effectLst>
        </p:spPr>
        <p:txBody>
          <a:bodyPr>
            <a:noAutofit/>
          </a:bodyPr>
          <a:lstStyle/>
          <a:p>
            <a:pPr algn="ctr"/>
            <a:r>
              <a:rPr lang="en-US" sz="5400" dirty="0">
                <a:latin typeface="Times New Roman" panose="02020603050405020304" pitchFamily="18" charset="0"/>
                <a:cs typeface="Times New Roman" panose="02020603050405020304" pitchFamily="18" charset="0"/>
              </a:rPr>
              <a:t>Arab Resources Collective /MAWARD</a:t>
            </a:r>
            <a:br>
              <a:rPr lang="en-US" sz="5400" dirty="0">
                <a:latin typeface="Times New Roman" panose="02020603050405020304" pitchFamily="18" charset="0"/>
                <a:cs typeface="Times New Roman" panose="02020603050405020304" pitchFamily="18" charset="0"/>
              </a:rPr>
            </a:br>
            <a:r>
              <a:rPr lang="en-US" sz="5400" dirty="0">
                <a:latin typeface="Times New Roman" panose="02020603050405020304" pitchFamily="18" charset="0"/>
                <a:cs typeface="Times New Roman" panose="02020603050405020304" pitchFamily="18" charset="0"/>
              </a:rPr>
              <a:t>Projects </a:t>
            </a:r>
          </a:p>
        </p:txBody>
      </p:sp>
      <p:pic>
        <p:nvPicPr>
          <p:cNvPr id="2050" name="Picture 2" descr="Watercolor Magnifying Stock Illustrations – 486 Watercolor Magnifying Stock  Illustrations, Vectors &amp; Clipart - Dreamstime">
            <a:extLst>
              <a:ext uri="{FF2B5EF4-FFF2-40B4-BE49-F238E27FC236}">
                <a16:creationId xmlns:a16="http://schemas.microsoft.com/office/drawing/2014/main" id="{DF7A60CE-AAE5-E525-D6B8-73CEDD6C3A1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556" b="90889" l="10000" r="90000">
                        <a14:foregroundMark x1="39844" y1="8556" x2="51875" y2="10778"/>
                        <a14:foregroundMark x1="51875" y1="10778" x2="51875" y2="10889"/>
                        <a14:foregroundMark x1="69375" y1="90889" x2="70156" y2="86333"/>
                      </a14:backgroundRemoval>
                    </a14:imgEffect>
                  </a14:imgLayer>
                </a14:imgProps>
              </a:ext>
              <a:ext uri="{28A0092B-C50C-407E-A947-70E740481C1C}">
                <a14:useLocalDpi xmlns:a14="http://schemas.microsoft.com/office/drawing/2010/main" val="0"/>
              </a:ext>
            </a:extLst>
          </a:blip>
          <a:srcRect/>
          <a:stretch>
            <a:fillRect/>
          </a:stretch>
        </p:blipFill>
        <p:spPr bwMode="auto">
          <a:xfrm rot="21325439">
            <a:off x="9715723" y="3809678"/>
            <a:ext cx="2116934" cy="297693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1B2CE19-E0FB-122A-1180-8FD9CC056B80}"/>
              </a:ext>
            </a:extLst>
          </p:cNvPr>
          <p:cNvSpPr>
            <a:spLocks noGrp="1"/>
          </p:cNvSpPr>
          <p:nvPr>
            <p:ph type="sldNum" sz="quarter" idx="12"/>
          </p:nvPr>
        </p:nvSpPr>
        <p:spPr/>
        <p:txBody>
          <a:bodyPr/>
          <a:lstStyle/>
          <a:p>
            <a:fld id="{77559A87-F00F-48E1-9662-9149CAC209E1}" type="slidenum">
              <a:rPr lang="en-US" smtClean="0"/>
              <a:t>33</a:t>
            </a:fld>
            <a:endParaRPr lang="en-US"/>
          </a:p>
        </p:txBody>
      </p:sp>
    </p:spTree>
    <p:extLst>
      <p:ext uri="{BB962C8B-B14F-4D97-AF65-F5344CB8AC3E}">
        <p14:creationId xmlns:p14="http://schemas.microsoft.com/office/powerpoint/2010/main" val="33171366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BAB307-C49D-1B71-57DF-52E0F0E8EE18}"/>
              </a:ext>
            </a:extLst>
          </p:cNvPr>
          <p:cNvSpPr/>
          <p:nvPr/>
        </p:nvSpPr>
        <p:spPr>
          <a:xfrm>
            <a:off x="-105310" y="-500941"/>
            <a:ext cx="12192000" cy="6858000"/>
          </a:xfrm>
          <a:prstGeom prst="rect">
            <a:avLst/>
          </a:prstGeom>
          <a:solidFill>
            <a:srgbClr val="FFFF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Title 1">
            <a:extLst>
              <a:ext uri="{FF2B5EF4-FFF2-40B4-BE49-F238E27FC236}">
                <a16:creationId xmlns:a16="http://schemas.microsoft.com/office/drawing/2014/main" id="{3B43E1B9-0A5E-BDB7-4CEB-0619CE55ACD9}"/>
              </a:ext>
            </a:extLst>
          </p:cNvPr>
          <p:cNvSpPr txBox="1">
            <a:spLocks/>
          </p:cNvSpPr>
          <p:nvPr/>
        </p:nvSpPr>
        <p:spPr>
          <a:xfrm>
            <a:off x="893852" y="354850"/>
            <a:ext cx="3195263" cy="1332072"/>
          </a:xfrm>
          <a:prstGeom prst="rect">
            <a:avLst/>
          </a:prstGeom>
          <a:effectLst>
            <a:outerShdw blurRad="50800" dist="38100" dir="8100000" algn="tr" rotWithShape="0">
              <a:prstClr val="black">
                <a:alpha val="2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i="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ACBC176-F63B-ABBE-1366-D98B245F93C1}"/>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394E68D0-6E08-2D15-AAF0-1D4F2D60B961}"/>
              </a:ext>
            </a:extLst>
          </p:cNvPr>
          <p:cNvGrpSpPr/>
          <p:nvPr/>
        </p:nvGrpSpPr>
        <p:grpSpPr>
          <a:xfrm>
            <a:off x="105310" y="2962137"/>
            <a:ext cx="732890" cy="933726"/>
            <a:chOff x="105310" y="2876247"/>
            <a:chExt cx="732890" cy="933726"/>
          </a:xfrm>
        </p:grpSpPr>
        <p:sp>
          <p:nvSpPr>
            <p:cNvPr id="8" name="Rectangle 7">
              <a:extLst>
                <a:ext uri="{FF2B5EF4-FFF2-40B4-BE49-F238E27FC236}">
                  <a16:creationId xmlns:a16="http://schemas.microsoft.com/office/drawing/2014/main" id="{69887C6A-DBEB-48D4-2E83-F3858B69BA3E}"/>
                </a:ext>
              </a:extLst>
            </p:cNvPr>
            <p:cNvSpPr/>
            <p:nvPr/>
          </p:nvSpPr>
          <p:spPr>
            <a:xfrm>
              <a:off x="105310" y="2886521"/>
              <a:ext cx="732890" cy="914400"/>
            </a:xfrm>
            <a:prstGeom prst="rect">
              <a:avLst/>
            </a:prstGeom>
            <a:solidFill>
              <a:srgbClr val="FFFF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9" name="Straight Connector 8">
              <a:extLst>
                <a:ext uri="{FF2B5EF4-FFF2-40B4-BE49-F238E27FC236}">
                  <a16:creationId xmlns:a16="http://schemas.microsoft.com/office/drawing/2014/main" id="{5BF094D9-4195-180D-2C39-209BA31122E1}"/>
                </a:ext>
              </a:extLst>
            </p:cNvPr>
            <p:cNvCxnSpPr>
              <a:cxnSpLocks/>
            </p:cNvCxnSpPr>
            <p:nvPr/>
          </p:nvCxnSpPr>
          <p:spPr>
            <a:xfrm>
              <a:off x="133564" y="2876247"/>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EFA82FA-7BE0-EE7C-1CB7-66EA4D445BB7}"/>
                </a:ext>
              </a:extLst>
            </p:cNvPr>
            <p:cNvCxnSpPr>
              <a:cxnSpLocks/>
            </p:cNvCxnSpPr>
            <p:nvPr/>
          </p:nvCxnSpPr>
          <p:spPr>
            <a:xfrm>
              <a:off x="133564" y="3809973"/>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Content Placeholder 2">
            <a:extLst>
              <a:ext uri="{FF2B5EF4-FFF2-40B4-BE49-F238E27FC236}">
                <a16:creationId xmlns:a16="http://schemas.microsoft.com/office/drawing/2014/main" id="{6BC1F0AA-1276-9F47-6E03-17816819EF9E}"/>
              </a:ext>
            </a:extLst>
          </p:cNvPr>
          <p:cNvSpPr>
            <a:spLocks noGrp="1"/>
          </p:cNvSpPr>
          <p:nvPr>
            <p:ph idx="1"/>
          </p:nvPr>
        </p:nvSpPr>
        <p:spPr>
          <a:xfrm>
            <a:off x="866981" y="234522"/>
            <a:ext cx="10928780" cy="5926617"/>
          </a:xfrm>
        </p:spPr>
        <p:txBody>
          <a:bodyPr>
            <a:noAutofit/>
          </a:bodyPr>
          <a:lstStyle/>
          <a:p>
            <a:pPr marL="0" indent="0">
              <a:lnSpc>
                <a:spcPct val="150000"/>
              </a:lnSpc>
              <a:buNone/>
            </a:pPr>
            <a:r>
              <a:rPr lang="en-US" sz="3400" dirty="0"/>
              <a:t>The </a:t>
            </a:r>
            <a:r>
              <a:rPr lang="en-US" sz="3400" b="1" dirty="0"/>
              <a:t>Arab Collective Resources </a:t>
            </a:r>
            <a:r>
              <a:rPr lang="en-US" sz="3400" dirty="0"/>
              <a:t>(MAWARD) is a regional coalition that, within the scope of Early Childhood Development (ECD), aims at enhancing ECE through collaborative research, policy advocacy, and direct interventions. The coalition brings together experts, policymakers, and practitioners to address the unique challenges facing early childhood development in the Arab world.</a:t>
            </a:r>
          </a:p>
        </p:txBody>
      </p:sp>
      <p:sp>
        <p:nvSpPr>
          <p:cNvPr id="4" name="Slide Number Placeholder 3">
            <a:extLst>
              <a:ext uri="{FF2B5EF4-FFF2-40B4-BE49-F238E27FC236}">
                <a16:creationId xmlns:a16="http://schemas.microsoft.com/office/drawing/2014/main" id="{5804888B-8D8D-C811-6507-0B6BEEE34121}"/>
              </a:ext>
            </a:extLst>
          </p:cNvPr>
          <p:cNvSpPr>
            <a:spLocks noGrp="1"/>
          </p:cNvSpPr>
          <p:nvPr>
            <p:ph type="sldNum" sz="quarter" idx="12"/>
          </p:nvPr>
        </p:nvSpPr>
        <p:spPr/>
        <p:txBody>
          <a:bodyPr/>
          <a:lstStyle/>
          <a:p>
            <a:fld id="{77559A87-F00F-48E1-9662-9149CAC209E1}" type="slidenum">
              <a:rPr lang="en-US" smtClean="0"/>
              <a:t>34</a:t>
            </a:fld>
            <a:endParaRPr lang="en-US"/>
          </a:p>
        </p:txBody>
      </p:sp>
      <p:pic>
        <p:nvPicPr>
          <p:cNvPr id="18" name="Picture 17">
            <a:extLst>
              <a:ext uri="{FF2B5EF4-FFF2-40B4-BE49-F238E27FC236}">
                <a16:creationId xmlns:a16="http://schemas.microsoft.com/office/drawing/2014/main" id="{3E1D17A0-00C1-35B5-5D53-303F6440AA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3309" y="2141890"/>
            <a:ext cx="1901600" cy="2111880"/>
          </a:xfrm>
          <a:prstGeom prst="rect">
            <a:avLst/>
          </a:prstGeom>
        </p:spPr>
      </p:pic>
    </p:spTree>
    <p:extLst>
      <p:ext uri="{BB962C8B-B14F-4D97-AF65-F5344CB8AC3E}">
        <p14:creationId xmlns:p14="http://schemas.microsoft.com/office/powerpoint/2010/main" val="38137391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0EDE2C-6E4C-2D86-E4A6-D8B0724567E3}"/>
              </a:ext>
            </a:extLst>
          </p:cNvPr>
          <p:cNvSpPr/>
          <p:nvPr/>
        </p:nvSpPr>
        <p:spPr>
          <a:xfrm>
            <a:off x="67491" y="118459"/>
            <a:ext cx="12192000" cy="6858000"/>
          </a:xfrm>
          <a:prstGeom prst="rect">
            <a:avLst/>
          </a:prstGeom>
          <a:solidFill>
            <a:srgbClr val="FFFF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AFF27D71-9F3A-0188-0A2F-E5D4BB0FB89E}"/>
              </a:ext>
            </a:extLst>
          </p:cNvPr>
          <p:cNvSpPr>
            <a:spLocks noGrp="1"/>
          </p:cNvSpPr>
          <p:nvPr>
            <p:ph type="title"/>
          </p:nvPr>
        </p:nvSpPr>
        <p:spPr>
          <a:xfrm>
            <a:off x="2965268" y="2116569"/>
            <a:ext cx="9184199" cy="2387944"/>
          </a:xfrm>
          <a:gradFill>
            <a:gsLst>
              <a:gs pos="11000">
                <a:srgbClr val="D6DCE5">
                  <a:alpha val="25000"/>
                </a:srgbClr>
              </a:gs>
              <a:gs pos="74000">
                <a:srgbClr val="66BDB7">
                  <a:alpha val="59000"/>
                </a:srgbClr>
              </a:gs>
              <a:gs pos="83000">
                <a:srgbClr val="66BDB7">
                  <a:alpha val="80000"/>
                </a:srgbClr>
              </a:gs>
              <a:gs pos="100000">
                <a:srgbClr val="66BDB7">
                  <a:alpha val="35000"/>
                </a:srgbClr>
              </a:gs>
            </a:gsLst>
            <a:lin ang="0" scaled="0"/>
          </a:gradFill>
        </p:spPr>
        <p:txBody>
          <a:bodyPr>
            <a:noAutofit/>
          </a:bodyPr>
          <a:lstStyle/>
          <a:p>
            <a:pPr algn="ctr"/>
            <a:r>
              <a:rPr lang="en-US" sz="5400" b="1" dirty="0">
                <a:latin typeface="+mn-lt"/>
              </a:rPr>
              <a:t>Arab Network for Early Childhood (ANECD)</a:t>
            </a:r>
            <a:br>
              <a:rPr lang="en-US" sz="5400" b="1" dirty="0">
                <a:latin typeface="+mn-lt"/>
              </a:rPr>
            </a:br>
            <a:r>
              <a:rPr lang="ar-JO" sz="5400" b="1" dirty="0">
                <a:latin typeface="+mn-lt"/>
              </a:rPr>
              <a:t>الشبكة العربية للطفولة المبكرة</a:t>
            </a:r>
            <a:endParaRPr lang="en-US" sz="5400" b="1" dirty="0">
              <a:latin typeface="+mn-lt"/>
            </a:endParaRPr>
          </a:p>
        </p:txBody>
      </p:sp>
      <p:sp>
        <p:nvSpPr>
          <p:cNvPr id="3" name="Content Placeholder 2">
            <a:extLst>
              <a:ext uri="{FF2B5EF4-FFF2-40B4-BE49-F238E27FC236}">
                <a16:creationId xmlns:a16="http://schemas.microsoft.com/office/drawing/2014/main" id="{4DC4E75C-1BBB-6FF7-1508-6CB22B326234}"/>
              </a:ext>
            </a:extLst>
          </p:cNvPr>
          <p:cNvSpPr>
            <a:spLocks noGrp="1"/>
          </p:cNvSpPr>
          <p:nvPr>
            <p:ph idx="1"/>
          </p:nvPr>
        </p:nvSpPr>
        <p:spPr>
          <a:xfrm>
            <a:off x="7533908" y="5449779"/>
            <a:ext cx="3452286" cy="1089133"/>
          </a:xfrm>
        </p:spPr>
        <p:txBody>
          <a:bodyPr>
            <a:noAutofit/>
          </a:bodyPr>
          <a:lstStyle/>
          <a:p>
            <a:pPr marL="0" indent="0">
              <a:buNone/>
            </a:pPr>
            <a:r>
              <a:rPr lang="en-US" sz="4400" b="1" dirty="0"/>
              <a:t>Global Trends</a:t>
            </a:r>
          </a:p>
        </p:txBody>
      </p:sp>
      <p:sp>
        <p:nvSpPr>
          <p:cNvPr id="4" name="Slide Number Placeholder 3">
            <a:extLst>
              <a:ext uri="{FF2B5EF4-FFF2-40B4-BE49-F238E27FC236}">
                <a16:creationId xmlns:a16="http://schemas.microsoft.com/office/drawing/2014/main" id="{E6619A26-195B-3BEF-76B0-533671515CD5}"/>
              </a:ext>
            </a:extLst>
          </p:cNvPr>
          <p:cNvSpPr>
            <a:spLocks noGrp="1"/>
          </p:cNvSpPr>
          <p:nvPr>
            <p:ph type="sldNum" sz="quarter" idx="12"/>
          </p:nvPr>
        </p:nvSpPr>
        <p:spPr/>
        <p:txBody>
          <a:bodyPr/>
          <a:lstStyle/>
          <a:p>
            <a:fld id="{77559A87-F00F-48E1-9662-9149CAC209E1}" type="slidenum">
              <a:rPr lang="en-US" smtClean="0"/>
              <a:t>35</a:t>
            </a:fld>
            <a:endParaRPr lang="en-US"/>
          </a:p>
        </p:txBody>
      </p:sp>
      <p:pic>
        <p:nvPicPr>
          <p:cNvPr id="6" name="Picture 5">
            <a:extLst>
              <a:ext uri="{FF2B5EF4-FFF2-40B4-BE49-F238E27FC236}">
                <a16:creationId xmlns:a16="http://schemas.microsoft.com/office/drawing/2014/main" id="{80B6A91C-F6BF-201D-CCD1-DE527716AF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551" y="3547459"/>
            <a:ext cx="3850513" cy="2945415"/>
          </a:xfrm>
          <a:prstGeom prst="rect">
            <a:avLst/>
          </a:prstGeom>
        </p:spPr>
      </p:pic>
      <p:pic>
        <p:nvPicPr>
          <p:cNvPr id="9" name="Picture 8">
            <a:extLst>
              <a:ext uri="{FF2B5EF4-FFF2-40B4-BE49-F238E27FC236}">
                <a16:creationId xmlns:a16="http://schemas.microsoft.com/office/drawing/2014/main" id="{2995D144-4C9E-5F4C-627C-55B33FD494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551" y="365126"/>
            <a:ext cx="2387944" cy="2387944"/>
          </a:xfrm>
          <a:prstGeom prst="rect">
            <a:avLst/>
          </a:prstGeom>
        </p:spPr>
      </p:pic>
      <p:pic>
        <p:nvPicPr>
          <p:cNvPr id="8" name="Picture 7">
            <a:extLst>
              <a:ext uri="{FF2B5EF4-FFF2-40B4-BE49-F238E27FC236}">
                <a16:creationId xmlns:a16="http://schemas.microsoft.com/office/drawing/2014/main" id="{9F953846-CC08-4DDF-B429-9128C27146DC}"/>
              </a:ext>
            </a:extLst>
          </p:cNvPr>
          <p:cNvPicPr>
            <a:picLocks noChangeAspect="1"/>
          </p:cNvPicPr>
          <p:nvPr/>
        </p:nvPicPr>
        <p:blipFill>
          <a:blip r:embed="rId4"/>
          <a:stretch>
            <a:fillRect/>
          </a:stretch>
        </p:blipFill>
        <p:spPr>
          <a:xfrm>
            <a:off x="5662943" y="71469"/>
            <a:ext cx="6486525" cy="1403488"/>
          </a:xfrm>
          <a:prstGeom prst="rect">
            <a:avLst/>
          </a:prstGeom>
        </p:spPr>
      </p:pic>
    </p:spTree>
    <p:extLst>
      <p:ext uri="{BB962C8B-B14F-4D97-AF65-F5344CB8AC3E}">
        <p14:creationId xmlns:p14="http://schemas.microsoft.com/office/powerpoint/2010/main" val="22425809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D9EDB07-401E-619A-FF1F-AEB5B91047F5}"/>
              </a:ext>
            </a:extLst>
          </p:cNvPr>
          <p:cNvSpPr/>
          <p:nvPr/>
        </p:nvSpPr>
        <p:spPr>
          <a:xfrm>
            <a:off x="0" y="0"/>
            <a:ext cx="12192000" cy="6858000"/>
          </a:xfrm>
          <a:prstGeom prst="rect">
            <a:avLst/>
          </a:prstGeom>
          <a:solidFill>
            <a:srgbClr val="FFFF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Title 1">
            <a:extLst>
              <a:ext uri="{FF2B5EF4-FFF2-40B4-BE49-F238E27FC236}">
                <a16:creationId xmlns:a16="http://schemas.microsoft.com/office/drawing/2014/main" id="{9B100C42-225B-86F5-7255-6DB6D2CE3E82}"/>
              </a:ext>
            </a:extLst>
          </p:cNvPr>
          <p:cNvSpPr txBox="1">
            <a:spLocks/>
          </p:cNvSpPr>
          <p:nvPr/>
        </p:nvSpPr>
        <p:spPr>
          <a:xfrm>
            <a:off x="893852" y="354850"/>
            <a:ext cx="7990266" cy="899951"/>
          </a:xfrm>
          <a:prstGeom prst="rect">
            <a:avLst/>
          </a:prstGeom>
          <a:effectLst>
            <a:outerShdw blurRad="50800" dist="38100" dir="8100000" algn="tr" rotWithShape="0">
              <a:prstClr val="black">
                <a:alpha val="2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Times New Roman" panose="02020603050405020304" pitchFamily="18" charset="0"/>
                <a:cs typeface="Times New Roman" panose="02020603050405020304" pitchFamily="18" charset="0"/>
              </a:rPr>
              <a:t>Global Trend 1</a:t>
            </a:r>
          </a:p>
        </p:txBody>
      </p:sp>
      <p:sp>
        <p:nvSpPr>
          <p:cNvPr id="7" name="Rectangle 6">
            <a:extLst>
              <a:ext uri="{FF2B5EF4-FFF2-40B4-BE49-F238E27FC236}">
                <a16:creationId xmlns:a16="http://schemas.microsoft.com/office/drawing/2014/main" id="{423BB040-EA86-DE38-5E4E-1616ABC4ECF4}"/>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920E5A0-A4CD-67BB-E48F-87698F09C59E}"/>
              </a:ext>
            </a:extLst>
          </p:cNvPr>
          <p:cNvSpPr/>
          <p:nvPr/>
        </p:nvSpPr>
        <p:spPr>
          <a:xfrm>
            <a:off x="105310" y="1027906"/>
            <a:ext cx="732890" cy="914400"/>
          </a:xfrm>
          <a:prstGeom prst="rect">
            <a:avLst/>
          </a:prstGeom>
          <a:solidFill>
            <a:srgbClr val="FFFF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9" name="Straight Connector 8">
            <a:extLst>
              <a:ext uri="{FF2B5EF4-FFF2-40B4-BE49-F238E27FC236}">
                <a16:creationId xmlns:a16="http://schemas.microsoft.com/office/drawing/2014/main" id="{AE45CC4F-A032-EDB2-6ACF-9C18222CB9CA}"/>
              </a:ext>
            </a:extLst>
          </p:cNvPr>
          <p:cNvCxnSpPr/>
          <p:nvPr/>
        </p:nvCxnSpPr>
        <p:spPr>
          <a:xfrm>
            <a:off x="133564" y="1017632"/>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B16DF09-D4AD-CA06-678C-6D824777FA13}"/>
              </a:ext>
            </a:extLst>
          </p:cNvPr>
          <p:cNvCxnSpPr/>
          <p:nvPr/>
        </p:nvCxnSpPr>
        <p:spPr>
          <a:xfrm>
            <a:off x="133564" y="1951358"/>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659569C-4589-07AD-875B-D12E30E1AF93}"/>
              </a:ext>
            </a:extLst>
          </p:cNvPr>
          <p:cNvSpPr>
            <a:spLocks noGrp="1"/>
          </p:cNvSpPr>
          <p:nvPr>
            <p:ph type="title"/>
          </p:nvPr>
        </p:nvSpPr>
        <p:spPr>
          <a:xfrm>
            <a:off x="848474" y="1520792"/>
            <a:ext cx="10515600" cy="822403"/>
          </a:xfrm>
        </p:spPr>
        <p:txBody>
          <a:bodyPr>
            <a:normAutofit/>
          </a:bodyPr>
          <a:lstStyle/>
          <a:p>
            <a:r>
              <a:rPr lang="en-US" sz="3200" b="1" dirty="0">
                <a:latin typeface="+mn-lt"/>
              </a:rPr>
              <a:t>Child Protection in Emergencies</a:t>
            </a:r>
          </a:p>
        </p:txBody>
      </p:sp>
      <p:sp>
        <p:nvSpPr>
          <p:cNvPr id="3" name="Content Placeholder 2">
            <a:extLst>
              <a:ext uri="{FF2B5EF4-FFF2-40B4-BE49-F238E27FC236}">
                <a16:creationId xmlns:a16="http://schemas.microsoft.com/office/drawing/2014/main" id="{2C20919B-3E83-881B-B56B-5A989FC37A34}"/>
              </a:ext>
            </a:extLst>
          </p:cNvPr>
          <p:cNvSpPr>
            <a:spLocks noGrp="1"/>
          </p:cNvSpPr>
          <p:nvPr>
            <p:ph idx="1"/>
          </p:nvPr>
        </p:nvSpPr>
        <p:spPr>
          <a:xfrm>
            <a:off x="436393" y="4176480"/>
            <a:ext cx="3514194" cy="561803"/>
          </a:xfrm>
        </p:spPr>
        <p:txBody>
          <a:bodyPr>
            <a:noAutofit/>
          </a:bodyPr>
          <a:lstStyle/>
          <a:p>
            <a:pPr marL="0" indent="0" algn="ctr">
              <a:buNone/>
            </a:pPr>
            <a:r>
              <a:rPr lang="en-US" sz="2000" b="1" dirty="0"/>
              <a:t>immediate safety concerns and long-term resilience building.</a:t>
            </a:r>
          </a:p>
        </p:txBody>
      </p:sp>
      <p:sp>
        <p:nvSpPr>
          <p:cNvPr id="4" name="Slide Number Placeholder 3">
            <a:extLst>
              <a:ext uri="{FF2B5EF4-FFF2-40B4-BE49-F238E27FC236}">
                <a16:creationId xmlns:a16="http://schemas.microsoft.com/office/drawing/2014/main" id="{83441B4F-3585-36E4-4A4C-8312CA6A9A46}"/>
              </a:ext>
            </a:extLst>
          </p:cNvPr>
          <p:cNvSpPr>
            <a:spLocks noGrp="1"/>
          </p:cNvSpPr>
          <p:nvPr>
            <p:ph type="sldNum" sz="quarter" idx="12"/>
          </p:nvPr>
        </p:nvSpPr>
        <p:spPr/>
        <p:txBody>
          <a:bodyPr/>
          <a:lstStyle/>
          <a:p>
            <a:fld id="{77559A87-F00F-48E1-9662-9149CAC209E1}" type="slidenum">
              <a:rPr lang="en-US" smtClean="0"/>
              <a:t>36</a:t>
            </a:fld>
            <a:endParaRPr lang="en-US"/>
          </a:p>
        </p:txBody>
      </p:sp>
      <p:sp>
        <p:nvSpPr>
          <p:cNvPr id="14" name="TextBox 13">
            <a:extLst>
              <a:ext uri="{FF2B5EF4-FFF2-40B4-BE49-F238E27FC236}">
                <a16:creationId xmlns:a16="http://schemas.microsoft.com/office/drawing/2014/main" id="{324D0B7E-77CA-D23A-5A91-0E3E4BCC1F71}"/>
              </a:ext>
            </a:extLst>
          </p:cNvPr>
          <p:cNvSpPr txBox="1"/>
          <p:nvPr/>
        </p:nvSpPr>
        <p:spPr>
          <a:xfrm>
            <a:off x="653763" y="3642806"/>
            <a:ext cx="2955712" cy="400110"/>
          </a:xfrm>
          <a:prstGeom prst="rect">
            <a:avLst/>
          </a:prstGeom>
          <a:noFill/>
        </p:spPr>
        <p:txBody>
          <a:bodyPr wrap="square">
            <a:spAutoFit/>
          </a:bodyPr>
          <a:lstStyle/>
          <a:p>
            <a:r>
              <a:rPr lang="en-US" sz="2000" b="1" dirty="0"/>
              <a:t>GT1 Initiative Focuses On: </a:t>
            </a:r>
          </a:p>
        </p:txBody>
      </p:sp>
      <p:sp>
        <p:nvSpPr>
          <p:cNvPr id="16" name="TextBox 15">
            <a:extLst>
              <a:ext uri="{FF2B5EF4-FFF2-40B4-BE49-F238E27FC236}">
                <a16:creationId xmlns:a16="http://schemas.microsoft.com/office/drawing/2014/main" id="{C49CCF30-DF11-8E5F-F049-F8EC2B8FA641}"/>
              </a:ext>
            </a:extLst>
          </p:cNvPr>
          <p:cNvSpPr txBox="1"/>
          <p:nvPr/>
        </p:nvSpPr>
        <p:spPr>
          <a:xfrm>
            <a:off x="4855144" y="2728061"/>
            <a:ext cx="6097604" cy="707886"/>
          </a:xfrm>
          <a:prstGeom prst="rect">
            <a:avLst/>
          </a:prstGeom>
          <a:noFill/>
        </p:spPr>
        <p:txBody>
          <a:bodyPr wrap="square">
            <a:spAutoFit/>
          </a:bodyPr>
          <a:lstStyle/>
          <a:p>
            <a:r>
              <a:rPr lang="en-US" sz="2000" b="1" dirty="0"/>
              <a:t>Children's well-being in conflict zones</a:t>
            </a:r>
          </a:p>
          <a:p>
            <a:r>
              <a:rPr lang="en-US" sz="2000" b="1" dirty="0"/>
              <a:t>			+ disaster-impacted areas.</a:t>
            </a:r>
          </a:p>
        </p:txBody>
      </p:sp>
      <p:sp>
        <p:nvSpPr>
          <p:cNvPr id="18" name="TextBox 17">
            <a:extLst>
              <a:ext uri="{FF2B5EF4-FFF2-40B4-BE49-F238E27FC236}">
                <a16:creationId xmlns:a16="http://schemas.microsoft.com/office/drawing/2014/main" id="{28824E92-A4EE-8E18-1C05-534F4C984061}"/>
              </a:ext>
            </a:extLst>
          </p:cNvPr>
          <p:cNvSpPr txBox="1"/>
          <p:nvPr/>
        </p:nvSpPr>
        <p:spPr>
          <a:xfrm>
            <a:off x="4854826" y="3398815"/>
            <a:ext cx="6097604" cy="400110"/>
          </a:xfrm>
          <a:prstGeom prst="rect">
            <a:avLst/>
          </a:prstGeom>
          <a:noFill/>
        </p:spPr>
        <p:txBody>
          <a:bodyPr wrap="square">
            <a:spAutoFit/>
          </a:bodyPr>
          <a:lstStyle/>
          <a:p>
            <a:r>
              <a:rPr lang="en-US" sz="2000" b="1" dirty="0"/>
              <a:t>Establishment of safe spaces</a:t>
            </a:r>
          </a:p>
        </p:txBody>
      </p:sp>
      <p:sp>
        <p:nvSpPr>
          <p:cNvPr id="20" name="TextBox 19">
            <a:extLst>
              <a:ext uri="{FF2B5EF4-FFF2-40B4-BE49-F238E27FC236}">
                <a16:creationId xmlns:a16="http://schemas.microsoft.com/office/drawing/2014/main" id="{274B9997-122A-B98E-223C-9D2B3D157EE9}"/>
              </a:ext>
            </a:extLst>
          </p:cNvPr>
          <p:cNvSpPr txBox="1"/>
          <p:nvPr/>
        </p:nvSpPr>
        <p:spPr>
          <a:xfrm>
            <a:off x="4854826" y="3986505"/>
            <a:ext cx="6097604" cy="400110"/>
          </a:xfrm>
          <a:prstGeom prst="rect">
            <a:avLst/>
          </a:prstGeom>
          <a:noFill/>
        </p:spPr>
        <p:txBody>
          <a:bodyPr wrap="square">
            <a:spAutoFit/>
          </a:bodyPr>
          <a:lstStyle/>
          <a:p>
            <a:r>
              <a:rPr lang="en-US" sz="2000" b="1" dirty="0"/>
              <a:t>Provision of emergency educational services</a:t>
            </a:r>
          </a:p>
        </p:txBody>
      </p:sp>
      <p:sp>
        <p:nvSpPr>
          <p:cNvPr id="22" name="TextBox 21">
            <a:extLst>
              <a:ext uri="{FF2B5EF4-FFF2-40B4-BE49-F238E27FC236}">
                <a16:creationId xmlns:a16="http://schemas.microsoft.com/office/drawing/2014/main" id="{616AC2BC-BFBF-2F2A-260C-6CBD9851D05F}"/>
              </a:ext>
            </a:extLst>
          </p:cNvPr>
          <p:cNvSpPr txBox="1"/>
          <p:nvPr/>
        </p:nvSpPr>
        <p:spPr>
          <a:xfrm>
            <a:off x="4854826" y="4587846"/>
            <a:ext cx="6203482" cy="400110"/>
          </a:xfrm>
          <a:prstGeom prst="rect">
            <a:avLst/>
          </a:prstGeom>
          <a:noFill/>
        </p:spPr>
        <p:txBody>
          <a:bodyPr wrap="square">
            <a:spAutoFit/>
          </a:bodyPr>
          <a:lstStyle/>
          <a:p>
            <a:r>
              <a:rPr lang="en-US" sz="2000" b="1" dirty="0"/>
              <a:t>Psychological support for children facing trauma</a:t>
            </a:r>
          </a:p>
        </p:txBody>
      </p:sp>
      <p:sp>
        <p:nvSpPr>
          <p:cNvPr id="24" name="TextBox 23">
            <a:extLst>
              <a:ext uri="{FF2B5EF4-FFF2-40B4-BE49-F238E27FC236}">
                <a16:creationId xmlns:a16="http://schemas.microsoft.com/office/drawing/2014/main" id="{996C9369-75AA-D3DA-4A76-585AF1E7EE8A}"/>
              </a:ext>
            </a:extLst>
          </p:cNvPr>
          <p:cNvSpPr txBox="1"/>
          <p:nvPr/>
        </p:nvSpPr>
        <p:spPr>
          <a:xfrm>
            <a:off x="4854826" y="5206990"/>
            <a:ext cx="6097604" cy="1015663"/>
          </a:xfrm>
          <a:prstGeom prst="rect">
            <a:avLst/>
          </a:prstGeom>
          <a:noFill/>
        </p:spPr>
        <p:txBody>
          <a:bodyPr wrap="square">
            <a:spAutoFit/>
          </a:bodyPr>
          <a:lstStyle/>
          <a:p>
            <a:r>
              <a:rPr lang="en-US" sz="2000" b="1" dirty="0"/>
              <a:t>Equipping caregivers and local communities with the tools and knowledge needed to protect and empower children during crises</a:t>
            </a:r>
          </a:p>
        </p:txBody>
      </p:sp>
      <p:pic>
        <p:nvPicPr>
          <p:cNvPr id="28" name="Picture 27">
            <a:extLst>
              <a:ext uri="{FF2B5EF4-FFF2-40B4-BE49-F238E27FC236}">
                <a16:creationId xmlns:a16="http://schemas.microsoft.com/office/drawing/2014/main" id="{53052A55-C3F1-406E-F89A-699ABBEB8A77}"/>
              </a:ext>
            </a:extLst>
          </p:cNvPr>
          <p:cNvPicPr>
            <a:picLocks noChangeAspect="1"/>
          </p:cNvPicPr>
          <p:nvPr/>
        </p:nvPicPr>
        <p:blipFill>
          <a:blip r:embed="rId2">
            <a:extLst>
              <a:ext uri="{28A0092B-C50C-407E-A947-70E740481C1C}">
                <a14:useLocalDpi xmlns:a14="http://schemas.microsoft.com/office/drawing/2010/main" val="0"/>
              </a:ext>
            </a:extLst>
          </a:blip>
          <a:srcRect l="38061" r="35690" b="73333"/>
          <a:stretch/>
        </p:blipFill>
        <p:spPr>
          <a:xfrm>
            <a:off x="9514013" y="57484"/>
            <a:ext cx="2395571" cy="2370618"/>
          </a:xfrm>
          <a:prstGeom prst="rect">
            <a:avLst/>
          </a:prstGeom>
        </p:spPr>
      </p:pic>
      <p:grpSp>
        <p:nvGrpSpPr>
          <p:cNvPr id="40" name="Group 39">
            <a:extLst>
              <a:ext uri="{FF2B5EF4-FFF2-40B4-BE49-F238E27FC236}">
                <a16:creationId xmlns:a16="http://schemas.microsoft.com/office/drawing/2014/main" id="{D6FF305B-287F-2CDC-59DF-FBC1AE87E933}"/>
              </a:ext>
            </a:extLst>
          </p:cNvPr>
          <p:cNvGrpSpPr/>
          <p:nvPr/>
        </p:nvGrpSpPr>
        <p:grpSpPr>
          <a:xfrm>
            <a:off x="3483455" y="3643522"/>
            <a:ext cx="638280" cy="484200"/>
            <a:chOff x="3483455" y="3643522"/>
            <a:chExt cx="638280" cy="484200"/>
          </a:xfrm>
        </p:grpSpPr>
        <mc:AlternateContent xmlns:mc="http://schemas.openxmlformats.org/markup-compatibility/2006" xmlns:p14="http://schemas.microsoft.com/office/powerpoint/2010/main">
          <mc:Choice Requires="p14">
            <p:contentPart p14:bwMode="auto" r:id="rId3">
              <p14:nvContentPartPr>
                <p14:cNvPr id="37" name="Ink 36">
                  <a:extLst>
                    <a:ext uri="{FF2B5EF4-FFF2-40B4-BE49-F238E27FC236}">
                      <a16:creationId xmlns:a16="http://schemas.microsoft.com/office/drawing/2014/main" id="{B8C383A5-1C45-C753-6099-8CAB7648F737}"/>
                    </a:ext>
                  </a:extLst>
                </p14:cNvPr>
                <p14:cNvContentPartPr/>
                <p14:nvPr/>
              </p14:nvContentPartPr>
              <p14:xfrm>
                <a:off x="3483455" y="3755842"/>
                <a:ext cx="383400" cy="40320"/>
              </p14:xfrm>
            </p:contentPart>
          </mc:Choice>
          <mc:Fallback xmlns="">
            <p:pic>
              <p:nvPicPr>
                <p:cNvPr id="37" name="Ink 36">
                  <a:extLst>
                    <a:ext uri="{FF2B5EF4-FFF2-40B4-BE49-F238E27FC236}">
                      <a16:creationId xmlns:a16="http://schemas.microsoft.com/office/drawing/2014/main" id="{B8C383A5-1C45-C753-6099-8CAB7648F737}"/>
                    </a:ext>
                  </a:extLst>
                </p:cNvPr>
                <p:cNvPicPr/>
                <p:nvPr/>
              </p:nvPicPr>
              <p:blipFill>
                <a:blip r:embed="rId4"/>
                <a:stretch>
                  <a:fillRect/>
                </a:stretch>
              </p:blipFill>
              <p:spPr>
                <a:xfrm>
                  <a:off x="3465455" y="3737842"/>
                  <a:ext cx="419040" cy="75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29C568DC-71F1-8731-00F1-C273496E0B97}"/>
                    </a:ext>
                  </a:extLst>
                </p14:cNvPr>
                <p14:cNvContentPartPr/>
                <p14:nvPr/>
              </p14:nvContentPartPr>
              <p14:xfrm>
                <a:off x="3505775" y="3934402"/>
                <a:ext cx="410400" cy="41400"/>
              </p14:xfrm>
            </p:contentPart>
          </mc:Choice>
          <mc:Fallback xmlns="">
            <p:pic>
              <p:nvPicPr>
                <p:cNvPr id="38" name="Ink 37">
                  <a:extLst>
                    <a:ext uri="{FF2B5EF4-FFF2-40B4-BE49-F238E27FC236}">
                      <a16:creationId xmlns:a16="http://schemas.microsoft.com/office/drawing/2014/main" id="{29C568DC-71F1-8731-00F1-C273496E0B97}"/>
                    </a:ext>
                  </a:extLst>
                </p:cNvPr>
                <p:cNvPicPr/>
                <p:nvPr/>
              </p:nvPicPr>
              <p:blipFill>
                <a:blip r:embed="rId6"/>
                <a:stretch>
                  <a:fillRect/>
                </a:stretch>
              </p:blipFill>
              <p:spPr>
                <a:xfrm>
                  <a:off x="3488135" y="3916762"/>
                  <a:ext cx="44604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9" name="Ink 38">
                  <a:extLst>
                    <a:ext uri="{FF2B5EF4-FFF2-40B4-BE49-F238E27FC236}">
                      <a16:creationId xmlns:a16="http://schemas.microsoft.com/office/drawing/2014/main" id="{C9A93BF3-7F45-8FA6-FD1C-E538573B03F8}"/>
                    </a:ext>
                  </a:extLst>
                </p14:cNvPr>
                <p14:cNvContentPartPr/>
                <p14:nvPr/>
              </p14:nvContentPartPr>
              <p14:xfrm>
                <a:off x="3713495" y="3643522"/>
                <a:ext cx="408240" cy="484200"/>
              </p14:xfrm>
            </p:contentPart>
          </mc:Choice>
          <mc:Fallback xmlns="">
            <p:pic>
              <p:nvPicPr>
                <p:cNvPr id="39" name="Ink 38">
                  <a:extLst>
                    <a:ext uri="{FF2B5EF4-FFF2-40B4-BE49-F238E27FC236}">
                      <a16:creationId xmlns:a16="http://schemas.microsoft.com/office/drawing/2014/main" id="{C9A93BF3-7F45-8FA6-FD1C-E538573B03F8}"/>
                    </a:ext>
                  </a:extLst>
                </p:cNvPr>
                <p:cNvPicPr/>
                <p:nvPr/>
              </p:nvPicPr>
              <p:blipFill>
                <a:blip r:embed="rId8"/>
                <a:stretch>
                  <a:fillRect/>
                </a:stretch>
              </p:blipFill>
              <p:spPr>
                <a:xfrm>
                  <a:off x="3695495" y="3625522"/>
                  <a:ext cx="443880" cy="5198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41" name="Ink 40">
                <a:extLst>
                  <a:ext uri="{FF2B5EF4-FFF2-40B4-BE49-F238E27FC236}">
                    <a16:creationId xmlns:a16="http://schemas.microsoft.com/office/drawing/2014/main" id="{C8774E3E-D535-2353-A805-F729DAA52163}"/>
                  </a:ext>
                </a:extLst>
              </p14:cNvPr>
              <p14:cNvContentPartPr/>
              <p14:nvPr/>
            </p14:nvContentPartPr>
            <p14:xfrm>
              <a:off x="4571205" y="2897242"/>
              <a:ext cx="210600" cy="141480"/>
            </p14:xfrm>
          </p:contentPart>
        </mc:Choice>
        <mc:Fallback xmlns="">
          <p:pic>
            <p:nvPicPr>
              <p:cNvPr id="41" name="Ink 40">
                <a:extLst>
                  <a:ext uri="{FF2B5EF4-FFF2-40B4-BE49-F238E27FC236}">
                    <a16:creationId xmlns:a16="http://schemas.microsoft.com/office/drawing/2014/main" id="{C8774E3E-D535-2353-A805-F729DAA52163}"/>
                  </a:ext>
                </a:extLst>
              </p:cNvPr>
              <p:cNvPicPr/>
              <p:nvPr/>
            </p:nvPicPr>
            <p:blipFill>
              <a:blip r:embed="rId10"/>
              <a:stretch>
                <a:fillRect/>
              </a:stretch>
            </p:blipFill>
            <p:spPr>
              <a:xfrm>
                <a:off x="4553205" y="2879242"/>
                <a:ext cx="246240" cy="1771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3" name="Ink 42">
                <a:extLst>
                  <a:ext uri="{FF2B5EF4-FFF2-40B4-BE49-F238E27FC236}">
                    <a16:creationId xmlns:a16="http://schemas.microsoft.com/office/drawing/2014/main" id="{AA35D2B3-6BFE-A3E9-BB90-D19F5294DE1B}"/>
                  </a:ext>
                </a:extLst>
              </p14:cNvPr>
              <p14:cNvContentPartPr/>
              <p14:nvPr/>
            </p14:nvContentPartPr>
            <p14:xfrm>
              <a:off x="4571205" y="3522029"/>
              <a:ext cx="210600" cy="141480"/>
            </p14:xfrm>
          </p:contentPart>
        </mc:Choice>
        <mc:Fallback xmlns="">
          <p:pic>
            <p:nvPicPr>
              <p:cNvPr id="43" name="Ink 42">
                <a:extLst>
                  <a:ext uri="{FF2B5EF4-FFF2-40B4-BE49-F238E27FC236}">
                    <a16:creationId xmlns:a16="http://schemas.microsoft.com/office/drawing/2014/main" id="{AA35D2B3-6BFE-A3E9-BB90-D19F5294DE1B}"/>
                  </a:ext>
                </a:extLst>
              </p:cNvPr>
              <p:cNvPicPr/>
              <p:nvPr/>
            </p:nvPicPr>
            <p:blipFill>
              <a:blip r:embed="rId10"/>
              <a:stretch>
                <a:fillRect/>
              </a:stretch>
            </p:blipFill>
            <p:spPr>
              <a:xfrm>
                <a:off x="4553205" y="3504029"/>
                <a:ext cx="246240" cy="1771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4" name="Ink 43">
                <a:extLst>
                  <a:ext uri="{FF2B5EF4-FFF2-40B4-BE49-F238E27FC236}">
                    <a16:creationId xmlns:a16="http://schemas.microsoft.com/office/drawing/2014/main" id="{2A3B06EF-FDD0-D90C-7272-C1B088C59B32}"/>
                  </a:ext>
                </a:extLst>
              </p14:cNvPr>
              <p14:cNvContentPartPr/>
              <p14:nvPr/>
            </p14:nvContentPartPr>
            <p14:xfrm>
              <a:off x="4574898" y="4112743"/>
              <a:ext cx="210600" cy="141480"/>
            </p14:xfrm>
          </p:contentPart>
        </mc:Choice>
        <mc:Fallback xmlns="">
          <p:pic>
            <p:nvPicPr>
              <p:cNvPr id="44" name="Ink 43">
                <a:extLst>
                  <a:ext uri="{FF2B5EF4-FFF2-40B4-BE49-F238E27FC236}">
                    <a16:creationId xmlns:a16="http://schemas.microsoft.com/office/drawing/2014/main" id="{2A3B06EF-FDD0-D90C-7272-C1B088C59B32}"/>
                  </a:ext>
                </a:extLst>
              </p:cNvPr>
              <p:cNvPicPr/>
              <p:nvPr/>
            </p:nvPicPr>
            <p:blipFill>
              <a:blip r:embed="rId10"/>
              <a:stretch>
                <a:fillRect/>
              </a:stretch>
            </p:blipFill>
            <p:spPr>
              <a:xfrm>
                <a:off x="4556898" y="4094743"/>
                <a:ext cx="246240" cy="1771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5" name="Ink 44">
                <a:extLst>
                  <a:ext uri="{FF2B5EF4-FFF2-40B4-BE49-F238E27FC236}">
                    <a16:creationId xmlns:a16="http://schemas.microsoft.com/office/drawing/2014/main" id="{E5CF5F5F-DA10-6109-5A92-6CFE234D7728}"/>
                  </a:ext>
                </a:extLst>
              </p14:cNvPr>
              <p14:cNvContentPartPr/>
              <p14:nvPr/>
            </p14:nvContentPartPr>
            <p14:xfrm>
              <a:off x="4574898" y="4718280"/>
              <a:ext cx="210600" cy="141480"/>
            </p14:xfrm>
          </p:contentPart>
        </mc:Choice>
        <mc:Fallback xmlns="">
          <p:pic>
            <p:nvPicPr>
              <p:cNvPr id="45" name="Ink 44">
                <a:extLst>
                  <a:ext uri="{FF2B5EF4-FFF2-40B4-BE49-F238E27FC236}">
                    <a16:creationId xmlns:a16="http://schemas.microsoft.com/office/drawing/2014/main" id="{E5CF5F5F-DA10-6109-5A92-6CFE234D7728}"/>
                  </a:ext>
                </a:extLst>
              </p:cNvPr>
              <p:cNvPicPr/>
              <p:nvPr/>
            </p:nvPicPr>
            <p:blipFill>
              <a:blip r:embed="rId10"/>
              <a:stretch>
                <a:fillRect/>
              </a:stretch>
            </p:blipFill>
            <p:spPr>
              <a:xfrm>
                <a:off x="4556898" y="4700280"/>
                <a:ext cx="246240" cy="1771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6" name="Ink 45">
                <a:extLst>
                  <a:ext uri="{FF2B5EF4-FFF2-40B4-BE49-F238E27FC236}">
                    <a16:creationId xmlns:a16="http://schemas.microsoft.com/office/drawing/2014/main" id="{77E495B5-FE25-7346-E73A-306A2F7AE0B9}"/>
                  </a:ext>
                </a:extLst>
              </p14:cNvPr>
              <p14:cNvContentPartPr/>
              <p14:nvPr/>
            </p14:nvContentPartPr>
            <p14:xfrm>
              <a:off x="4571205" y="5305949"/>
              <a:ext cx="210600" cy="141480"/>
            </p14:xfrm>
          </p:contentPart>
        </mc:Choice>
        <mc:Fallback xmlns="">
          <p:pic>
            <p:nvPicPr>
              <p:cNvPr id="46" name="Ink 45">
                <a:extLst>
                  <a:ext uri="{FF2B5EF4-FFF2-40B4-BE49-F238E27FC236}">
                    <a16:creationId xmlns:a16="http://schemas.microsoft.com/office/drawing/2014/main" id="{77E495B5-FE25-7346-E73A-306A2F7AE0B9}"/>
                  </a:ext>
                </a:extLst>
              </p:cNvPr>
              <p:cNvPicPr/>
              <p:nvPr/>
            </p:nvPicPr>
            <p:blipFill>
              <a:blip r:embed="rId10"/>
              <a:stretch>
                <a:fillRect/>
              </a:stretch>
            </p:blipFill>
            <p:spPr>
              <a:xfrm>
                <a:off x="4553205" y="5287949"/>
                <a:ext cx="246240" cy="177120"/>
              </a:xfrm>
              <a:prstGeom prst="rect">
                <a:avLst/>
              </a:prstGeom>
            </p:spPr>
          </p:pic>
        </mc:Fallback>
      </mc:AlternateContent>
    </p:spTree>
    <p:extLst>
      <p:ext uri="{BB962C8B-B14F-4D97-AF65-F5344CB8AC3E}">
        <p14:creationId xmlns:p14="http://schemas.microsoft.com/office/powerpoint/2010/main" val="25512459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50DE63-4CB9-EFA0-F8DA-00B6F1EDF222}"/>
              </a:ext>
            </a:extLst>
          </p:cNvPr>
          <p:cNvSpPr/>
          <p:nvPr/>
        </p:nvSpPr>
        <p:spPr>
          <a:xfrm>
            <a:off x="0" y="0"/>
            <a:ext cx="12192000" cy="6858000"/>
          </a:xfrm>
          <a:prstGeom prst="rect">
            <a:avLst/>
          </a:prstGeom>
          <a:solidFill>
            <a:srgbClr val="FFFF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id="{5FFFB68D-684B-CCFF-3419-4339205E1DD5}"/>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D492B32-D5CD-9ECB-2886-947DB265598C}"/>
              </a:ext>
            </a:extLst>
          </p:cNvPr>
          <p:cNvSpPr/>
          <p:nvPr/>
        </p:nvSpPr>
        <p:spPr>
          <a:xfrm>
            <a:off x="105310" y="1027906"/>
            <a:ext cx="732890" cy="914400"/>
          </a:xfrm>
          <a:prstGeom prst="rect">
            <a:avLst/>
          </a:prstGeom>
          <a:solidFill>
            <a:srgbClr val="FFFF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8" name="Straight Connector 7">
            <a:extLst>
              <a:ext uri="{FF2B5EF4-FFF2-40B4-BE49-F238E27FC236}">
                <a16:creationId xmlns:a16="http://schemas.microsoft.com/office/drawing/2014/main" id="{BF489EE1-8497-6E4B-9376-5C75466628FE}"/>
              </a:ext>
            </a:extLst>
          </p:cNvPr>
          <p:cNvCxnSpPr/>
          <p:nvPr/>
        </p:nvCxnSpPr>
        <p:spPr>
          <a:xfrm>
            <a:off x="133564" y="1017632"/>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E2D521A-F207-D3A3-4322-DD94C7ABFCA9}"/>
              </a:ext>
            </a:extLst>
          </p:cNvPr>
          <p:cNvCxnSpPr/>
          <p:nvPr/>
        </p:nvCxnSpPr>
        <p:spPr>
          <a:xfrm>
            <a:off x="133564" y="1951358"/>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F4965A9-F725-09FF-AC05-8E0885C8DD17}"/>
              </a:ext>
            </a:extLst>
          </p:cNvPr>
          <p:cNvSpPr>
            <a:spLocks noGrp="1"/>
          </p:cNvSpPr>
          <p:nvPr>
            <p:ph idx="1"/>
          </p:nvPr>
        </p:nvSpPr>
        <p:spPr>
          <a:xfrm>
            <a:off x="1628468" y="6122160"/>
            <a:ext cx="10078839" cy="400110"/>
          </a:xfrm>
        </p:spPr>
        <p:txBody>
          <a:bodyPr>
            <a:noAutofit/>
          </a:bodyPr>
          <a:lstStyle/>
          <a:p>
            <a:pPr marL="0" indent="0" algn="ctr">
              <a:buNone/>
            </a:pPr>
            <a:r>
              <a:rPr lang="en-US" sz="2400" b="1" dirty="0"/>
              <a:t>GT2 addresses the challenges and opportunities of the digital age for children.</a:t>
            </a:r>
          </a:p>
        </p:txBody>
      </p:sp>
      <p:sp>
        <p:nvSpPr>
          <p:cNvPr id="4" name="Slide Number Placeholder 3">
            <a:extLst>
              <a:ext uri="{FF2B5EF4-FFF2-40B4-BE49-F238E27FC236}">
                <a16:creationId xmlns:a16="http://schemas.microsoft.com/office/drawing/2014/main" id="{6457CAEC-9C6C-C072-4C23-865933BE5CE9}"/>
              </a:ext>
            </a:extLst>
          </p:cNvPr>
          <p:cNvSpPr>
            <a:spLocks noGrp="1"/>
          </p:cNvSpPr>
          <p:nvPr>
            <p:ph type="sldNum" sz="quarter" idx="12"/>
          </p:nvPr>
        </p:nvSpPr>
        <p:spPr/>
        <p:txBody>
          <a:bodyPr/>
          <a:lstStyle/>
          <a:p>
            <a:fld id="{77559A87-F00F-48E1-9662-9149CAC209E1}" type="slidenum">
              <a:rPr lang="en-US" smtClean="0"/>
              <a:t>37</a:t>
            </a:fld>
            <a:endParaRPr lang="en-US" dirty="0"/>
          </a:p>
        </p:txBody>
      </p:sp>
      <p:sp>
        <p:nvSpPr>
          <p:cNvPr id="10" name="Title 1">
            <a:extLst>
              <a:ext uri="{FF2B5EF4-FFF2-40B4-BE49-F238E27FC236}">
                <a16:creationId xmlns:a16="http://schemas.microsoft.com/office/drawing/2014/main" id="{6535FA53-A16D-CE29-7B86-C9C808F4FE2E}"/>
              </a:ext>
            </a:extLst>
          </p:cNvPr>
          <p:cNvSpPr txBox="1">
            <a:spLocks/>
          </p:cNvSpPr>
          <p:nvPr/>
        </p:nvSpPr>
        <p:spPr>
          <a:xfrm>
            <a:off x="893852" y="354850"/>
            <a:ext cx="4765803" cy="846694"/>
          </a:xfrm>
          <a:prstGeom prst="rect">
            <a:avLst/>
          </a:prstGeom>
          <a:effectLst>
            <a:outerShdw blurRad="50800" dist="38100" dir="8100000" algn="tr" rotWithShape="0">
              <a:prstClr val="black">
                <a:alpha val="2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Times New Roman" panose="02020603050405020304" pitchFamily="18" charset="0"/>
                <a:cs typeface="Times New Roman" panose="02020603050405020304" pitchFamily="18" charset="0"/>
              </a:rPr>
              <a:t>Global Trend 2</a:t>
            </a:r>
          </a:p>
        </p:txBody>
      </p:sp>
      <p:sp>
        <p:nvSpPr>
          <p:cNvPr id="11" name="Title 1">
            <a:extLst>
              <a:ext uri="{FF2B5EF4-FFF2-40B4-BE49-F238E27FC236}">
                <a16:creationId xmlns:a16="http://schemas.microsoft.com/office/drawing/2014/main" id="{29E6667F-0988-5577-3DDA-D9F77A3F56FE}"/>
              </a:ext>
            </a:extLst>
          </p:cNvPr>
          <p:cNvSpPr txBox="1">
            <a:spLocks/>
          </p:cNvSpPr>
          <p:nvPr/>
        </p:nvSpPr>
        <p:spPr>
          <a:xfrm>
            <a:off x="848474" y="1520792"/>
            <a:ext cx="6272041" cy="8224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mn-lt"/>
              </a:rPr>
              <a:t>Digital Adaptation and Safety</a:t>
            </a:r>
          </a:p>
        </p:txBody>
      </p:sp>
      <p:grpSp>
        <p:nvGrpSpPr>
          <p:cNvPr id="14" name="Group 13">
            <a:extLst>
              <a:ext uri="{FF2B5EF4-FFF2-40B4-BE49-F238E27FC236}">
                <a16:creationId xmlns:a16="http://schemas.microsoft.com/office/drawing/2014/main" id="{AB02DED2-0073-2F34-5DA8-E33E26648165}"/>
              </a:ext>
            </a:extLst>
          </p:cNvPr>
          <p:cNvGrpSpPr/>
          <p:nvPr/>
        </p:nvGrpSpPr>
        <p:grpSpPr>
          <a:xfrm>
            <a:off x="9596387" y="140132"/>
            <a:ext cx="2027152" cy="2506327"/>
            <a:chOff x="9596387" y="140132"/>
            <a:chExt cx="2027152" cy="2506327"/>
          </a:xfrm>
        </p:grpSpPr>
        <p:pic>
          <p:nvPicPr>
            <p:cNvPr id="49" name="Picture 48">
              <a:extLst>
                <a:ext uri="{FF2B5EF4-FFF2-40B4-BE49-F238E27FC236}">
                  <a16:creationId xmlns:a16="http://schemas.microsoft.com/office/drawing/2014/main" id="{BCB011DD-46AD-D110-480C-5BBEB5A06520}"/>
                </a:ext>
              </a:extLst>
            </p:cNvPr>
            <p:cNvPicPr>
              <a:picLocks noChangeAspect="1"/>
            </p:cNvPicPr>
            <p:nvPr/>
          </p:nvPicPr>
          <p:blipFill>
            <a:blip r:embed="rId2">
              <a:extLst>
                <a:ext uri="{28A0092B-C50C-407E-A947-70E740481C1C}">
                  <a14:useLocalDpi xmlns:a14="http://schemas.microsoft.com/office/drawing/2010/main" val="0"/>
                </a:ext>
              </a:extLst>
            </a:blip>
            <a:srcRect l="75659" t="33102" r="3301" b="39101"/>
            <a:stretch/>
          </p:blipFill>
          <p:spPr>
            <a:xfrm>
              <a:off x="9675966" y="140132"/>
              <a:ext cx="1947573" cy="2506327"/>
            </a:xfrm>
            <a:prstGeom prst="rect">
              <a:avLst/>
            </a:prstGeom>
          </p:spPr>
        </p:pic>
        <p:sp>
          <p:nvSpPr>
            <p:cNvPr id="13" name="Oval 12">
              <a:extLst>
                <a:ext uri="{FF2B5EF4-FFF2-40B4-BE49-F238E27FC236}">
                  <a16:creationId xmlns:a16="http://schemas.microsoft.com/office/drawing/2014/main" id="{B3FDFDF4-5C6B-1282-6A4F-A49D18516B27}"/>
                </a:ext>
              </a:extLst>
            </p:cNvPr>
            <p:cNvSpPr/>
            <p:nvPr/>
          </p:nvSpPr>
          <p:spPr>
            <a:xfrm>
              <a:off x="9596387" y="1520792"/>
              <a:ext cx="202131" cy="430566"/>
            </a:xfrm>
            <a:prstGeom prst="ellipse">
              <a:avLst/>
            </a:prstGeom>
            <a:solidFill>
              <a:srgbClr val="FFFF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EA8F2B8B-8B6A-7454-5923-8D0E28F557F6}"/>
              </a:ext>
            </a:extLst>
          </p:cNvPr>
          <p:cNvSpPr txBox="1"/>
          <p:nvPr/>
        </p:nvSpPr>
        <p:spPr>
          <a:xfrm>
            <a:off x="4256447" y="2918599"/>
            <a:ext cx="1810019" cy="1015663"/>
          </a:xfrm>
          <a:prstGeom prst="rect">
            <a:avLst/>
          </a:prstGeom>
          <a:noFill/>
        </p:spPr>
        <p:txBody>
          <a:bodyPr wrap="square">
            <a:spAutoFit/>
          </a:bodyPr>
          <a:lstStyle/>
          <a:p>
            <a:pPr algn="ctr"/>
            <a:r>
              <a:rPr lang="en-US" sz="2000" b="1" dirty="0"/>
              <a:t>Constructive Use of Digital Tools </a:t>
            </a:r>
          </a:p>
        </p:txBody>
      </p:sp>
      <p:sp>
        <p:nvSpPr>
          <p:cNvPr id="18" name="TextBox 17">
            <a:extLst>
              <a:ext uri="{FF2B5EF4-FFF2-40B4-BE49-F238E27FC236}">
                <a16:creationId xmlns:a16="http://schemas.microsoft.com/office/drawing/2014/main" id="{17D90942-ABEF-DD7C-9942-379D983DD95B}"/>
              </a:ext>
            </a:extLst>
          </p:cNvPr>
          <p:cNvSpPr txBox="1"/>
          <p:nvPr/>
        </p:nvSpPr>
        <p:spPr>
          <a:xfrm>
            <a:off x="9695844" y="4214922"/>
            <a:ext cx="1764586" cy="1323439"/>
          </a:xfrm>
          <a:prstGeom prst="rect">
            <a:avLst/>
          </a:prstGeom>
          <a:noFill/>
        </p:spPr>
        <p:txBody>
          <a:bodyPr wrap="square">
            <a:spAutoFit/>
          </a:bodyPr>
          <a:lstStyle/>
          <a:p>
            <a:pPr algn="ctr"/>
            <a:r>
              <a:rPr lang="en-US" sz="2000" b="1" dirty="0"/>
              <a:t>Protecting </a:t>
            </a:r>
            <a:r>
              <a:rPr lang="en-US" sz="2000" dirty="0"/>
              <a:t>from cyberbullying risks </a:t>
            </a:r>
          </a:p>
        </p:txBody>
      </p:sp>
      <p:sp>
        <p:nvSpPr>
          <p:cNvPr id="20" name="TextBox 19">
            <a:extLst>
              <a:ext uri="{FF2B5EF4-FFF2-40B4-BE49-F238E27FC236}">
                <a16:creationId xmlns:a16="http://schemas.microsoft.com/office/drawing/2014/main" id="{39C177FC-FE8E-3D87-192A-F05E41720EBD}"/>
              </a:ext>
            </a:extLst>
          </p:cNvPr>
          <p:cNvSpPr txBox="1"/>
          <p:nvPr/>
        </p:nvSpPr>
        <p:spPr>
          <a:xfrm>
            <a:off x="730961" y="3179560"/>
            <a:ext cx="1599896" cy="830997"/>
          </a:xfrm>
          <a:prstGeom prst="rect">
            <a:avLst/>
          </a:prstGeom>
          <a:noFill/>
        </p:spPr>
        <p:txBody>
          <a:bodyPr wrap="square">
            <a:spAutoFit/>
          </a:bodyPr>
          <a:lstStyle/>
          <a:p>
            <a:pPr algn="ctr"/>
            <a:r>
              <a:rPr lang="en-US" sz="2400" b="1" dirty="0"/>
              <a:t>Digital Literacy </a:t>
            </a:r>
          </a:p>
        </p:txBody>
      </p:sp>
      <p:sp>
        <p:nvSpPr>
          <p:cNvPr id="22" name="TextBox 21">
            <a:extLst>
              <a:ext uri="{FF2B5EF4-FFF2-40B4-BE49-F238E27FC236}">
                <a16:creationId xmlns:a16="http://schemas.microsoft.com/office/drawing/2014/main" id="{45F6E20C-357E-284F-601F-8BFFF7B91360}"/>
              </a:ext>
            </a:extLst>
          </p:cNvPr>
          <p:cNvSpPr txBox="1"/>
          <p:nvPr/>
        </p:nvSpPr>
        <p:spPr>
          <a:xfrm>
            <a:off x="2771251" y="4373017"/>
            <a:ext cx="1438975" cy="1015663"/>
          </a:xfrm>
          <a:prstGeom prst="rect">
            <a:avLst/>
          </a:prstGeom>
          <a:noFill/>
        </p:spPr>
        <p:txBody>
          <a:bodyPr wrap="square">
            <a:spAutoFit/>
          </a:bodyPr>
          <a:lstStyle/>
          <a:p>
            <a:pPr algn="ctr"/>
            <a:r>
              <a:rPr lang="en-US" sz="2000" b="1" dirty="0"/>
              <a:t>Safe Internet Practices </a:t>
            </a:r>
          </a:p>
        </p:txBody>
      </p:sp>
      <p:sp>
        <p:nvSpPr>
          <p:cNvPr id="28" name="TextBox 27">
            <a:extLst>
              <a:ext uri="{FF2B5EF4-FFF2-40B4-BE49-F238E27FC236}">
                <a16:creationId xmlns:a16="http://schemas.microsoft.com/office/drawing/2014/main" id="{06C9CD14-3A33-1B0F-95D6-4C6D902B8AFE}"/>
              </a:ext>
            </a:extLst>
          </p:cNvPr>
          <p:cNvSpPr txBox="1"/>
          <p:nvPr/>
        </p:nvSpPr>
        <p:spPr>
          <a:xfrm>
            <a:off x="7883033" y="2807000"/>
            <a:ext cx="1494889" cy="1015663"/>
          </a:xfrm>
          <a:prstGeom prst="rect">
            <a:avLst/>
          </a:prstGeom>
          <a:noFill/>
        </p:spPr>
        <p:txBody>
          <a:bodyPr wrap="square">
            <a:spAutoFit/>
          </a:bodyPr>
          <a:lstStyle/>
          <a:p>
            <a:pPr algn="ctr"/>
            <a:r>
              <a:rPr kumimoji="0" lang="en-US" sz="2000" b="1" i="0" u="none" strike="noStrike" kern="1200" cap="none" spc="0" normalizeH="0" baseline="0" noProof="0" dirty="0">
                <a:ln>
                  <a:noFill/>
                </a:ln>
                <a:solidFill>
                  <a:prstClr val="black"/>
                </a:solidFill>
                <a:effectLst/>
                <a:uLnTx/>
                <a:uFillTx/>
                <a:ea typeface="+mn-ea"/>
                <a:cs typeface="+mn-cs"/>
              </a:rPr>
              <a:t>Safe </a:t>
            </a:r>
            <a:r>
              <a:rPr lang="en-US" sz="2000" b="1" dirty="0">
                <a:solidFill>
                  <a:prstClr val="black"/>
                </a:solidFill>
              </a:rPr>
              <a:t>U</a:t>
            </a:r>
            <a:r>
              <a:rPr kumimoji="0" lang="en-US" sz="2000" b="1" i="0" u="none" strike="noStrike" kern="1200" cap="none" spc="0" normalizeH="0" baseline="0" noProof="0" dirty="0">
                <a:ln>
                  <a:noFill/>
                </a:ln>
                <a:solidFill>
                  <a:prstClr val="black"/>
                </a:solidFill>
                <a:effectLst/>
                <a:uLnTx/>
                <a:uFillTx/>
                <a:ea typeface="+mn-ea"/>
                <a:cs typeface="+mn-cs"/>
              </a:rPr>
              <a:t>se </a:t>
            </a:r>
          </a:p>
          <a:p>
            <a:pPr algn="ctr"/>
            <a:r>
              <a:rPr kumimoji="0" lang="en-US" sz="2000" b="1" i="0" u="none" strike="noStrike" kern="1200" cap="none" spc="0" normalizeH="0" baseline="0" noProof="0" dirty="0">
                <a:ln>
                  <a:noFill/>
                </a:ln>
                <a:solidFill>
                  <a:prstClr val="black"/>
                </a:solidFill>
                <a:effectLst/>
                <a:uLnTx/>
                <a:uFillTx/>
                <a:ea typeface="+mn-ea"/>
                <a:cs typeface="+mn-cs"/>
              </a:rPr>
              <a:t>of Digital Tools</a:t>
            </a:r>
            <a:endParaRPr lang="en-US" b="1" dirty="0"/>
          </a:p>
        </p:txBody>
      </p:sp>
      <p:sp>
        <p:nvSpPr>
          <p:cNvPr id="34" name="TextBox 33">
            <a:extLst>
              <a:ext uri="{FF2B5EF4-FFF2-40B4-BE49-F238E27FC236}">
                <a16:creationId xmlns:a16="http://schemas.microsoft.com/office/drawing/2014/main" id="{1574447A-A2A3-71D3-E35D-F0B5631C29C9}"/>
              </a:ext>
            </a:extLst>
          </p:cNvPr>
          <p:cNvSpPr txBox="1"/>
          <p:nvPr/>
        </p:nvSpPr>
        <p:spPr>
          <a:xfrm>
            <a:off x="6059663" y="4283086"/>
            <a:ext cx="1764586" cy="1323439"/>
          </a:xfrm>
          <a:prstGeom prst="rect">
            <a:avLst/>
          </a:prstGeom>
          <a:noFill/>
        </p:spPr>
        <p:txBody>
          <a:bodyPr wrap="square">
            <a:spAutoFit/>
          </a:bodyPr>
          <a:lstStyle/>
          <a:p>
            <a:pPr algn="ctr"/>
            <a:r>
              <a:rPr lang="en-US" sz="2000" b="1" dirty="0"/>
              <a:t>Protecting from </a:t>
            </a:r>
            <a:r>
              <a:rPr kumimoji="0" lang="en-US" sz="2000" b="1" i="0" u="none" strike="noStrike" kern="1200" cap="none" spc="0" normalizeH="0" baseline="0" noProof="0" dirty="0">
                <a:ln>
                  <a:noFill/>
                </a:ln>
                <a:solidFill>
                  <a:prstClr val="black"/>
                </a:solidFill>
                <a:effectLst/>
                <a:uLnTx/>
                <a:uFillTx/>
                <a:ea typeface="+mn-ea"/>
                <a:cs typeface="+mn-cs"/>
              </a:rPr>
              <a:t>Online Exploitation risks</a:t>
            </a:r>
            <a:endParaRPr lang="en-US" b="1" dirty="0"/>
          </a:p>
        </p:txBody>
      </p:sp>
      <p:sp>
        <p:nvSpPr>
          <p:cNvPr id="35" name="Oval 34">
            <a:extLst>
              <a:ext uri="{FF2B5EF4-FFF2-40B4-BE49-F238E27FC236}">
                <a16:creationId xmlns:a16="http://schemas.microsoft.com/office/drawing/2014/main" id="{2B865A1C-94A4-313F-73CC-8F67A58406AA}"/>
              </a:ext>
            </a:extLst>
          </p:cNvPr>
          <p:cNvSpPr/>
          <p:nvPr/>
        </p:nvSpPr>
        <p:spPr>
          <a:xfrm>
            <a:off x="6059663" y="4069210"/>
            <a:ext cx="1764586" cy="1638718"/>
          </a:xfrm>
          <a:prstGeom prst="ellipse">
            <a:avLst/>
          </a:prstGeom>
          <a:noFill/>
          <a:ln w="38100">
            <a:solidFill>
              <a:srgbClr val="E7C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F7B0023C-4B17-F96C-14A7-E24F07042E6B}"/>
              </a:ext>
            </a:extLst>
          </p:cNvPr>
          <p:cNvSpPr/>
          <p:nvPr/>
        </p:nvSpPr>
        <p:spPr>
          <a:xfrm>
            <a:off x="7739305" y="2495473"/>
            <a:ext cx="1764586" cy="1638718"/>
          </a:xfrm>
          <a:prstGeom prst="ellipse">
            <a:avLst/>
          </a:prstGeom>
          <a:noFill/>
          <a:ln w="38100">
            <a:solidFill>
              <a:srgbClr val="E7C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9BF5C468-A102-7A4E-FA4E-4D3A7375364C}"/>
              </a:ext>
            </a:extLst>
          </p:cNvPr>
          <p:cNvSpPr/>
          <p:nvPr/>
        </p:nvSpPr>
        <p:spPr>
          <a:xfrm>
            <a:off x="9695844" y="4057283"/>
            <a:ext cx="1764586" cy="1638718"/>
          </a:xfrm>
          <a:prstGeom prst="ellipse">
            <a:avLst/>
          </a:prstGeom>
          <a:noFill/>
          <a:ln w="38100">
            <a:solidFill>
              <a:srgbClr val="E7C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7134A951-DEC1-6293-5B90-39D90A43C0F8}"/>
              </a:ext>
            </a:extLst>
          </p:cNvPr>
          <p:cNvSpPr/>
          <p:nvPr/>
        </p:nvSpPr>
        <p:spPr>
          <a:xfrm>
            <a:off x="4284803" y="2548612"/>
            <a:ext cx="1764586" cy="1638718"/>
          </a:xfrm>
          <a:prstGeom prst="ellipse">
            <a:avLst/>
          </a:prstGeom>
          <a:noFill/>
          <a:ln w="38100">
            <a:solidFill>
              <a:srgbClr val="E7C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AB8B957E-9F26-3A26-2AE6-B89ABBC6743B}"/>
              </a:ext>
            </a:extLst>
          </p:cNvPr>
          <p:cNvSpPr/>
          <p:nvPr/>
        </p:nvSpPr>
        <p:spPr>
          <a:xfrm>
            <a:off x="2608446" y="4069210"/>
            <a:ext cx="1764586" cy="1638718"/>
          </a:xfrm>
          <a:prstGeom prst="ellipse">
            <a:avLst/>
          </a:prstGeom>
          <a:noFill/>
          <a:ln w="38100">
            <a:solidFill>
              <a:srgbClr val="E7C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86AF12EE-C40A-6B8D-07A8-04E9D2074B47}"/>
              </a:ext>
            </a:extLst>
          </p:cNvPr>
          <p:cNvSpPr/>
          <p:nvPr/>
        </p:nvSpPr>
        <p:spPr>
          <a:xfrm>
            <a:off x="648616" y="2714144"/>
            <a:ext cx="1764586" cy="1638718"/>
          </a:xfrm>
          <a:prstGeom prst="ellipse">
            <a:avLst/>
          </a:prstGeom>
          <a:noFill/>
          <a:ln w="38100">
            <a:solidFill>
              <a:srgbClr val="E7C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Sunflower Seeds | Where does Sunflower Seeds Come From and how to Plant? |  88 Acres">
            <a:extLst>
              <a:ext uri="{FF2B5EF4-FFF2-40B4-BE49-F238E27FC236}">
                <a16:creationId xmlns:a16="http://schemas.microsoft.com/office/drawing/2014/main" id="{B0475579-F2F5-F9B6-3F3C-2DFBA8A8AD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693" y="5466524"/>
            <a:ext cx="859253" cy="1252775"/>
          </a:xfrm>
          <a:prstGeom prst="rect">
            <a:avLst/>
          </a:prstGeom>
          <a:noFill/>
          <a:effectLst>
            <a:outerShdw blurRad="50800" dist="571500" dir="2700000" sx="112000" sy="112000" algn="tl" rotWithShape="0">
              <a:prstClr val="black">
                <a:alpha val="9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4755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2BCD98-1AE4-4388-C7F9-9F6C5C90AE9A}"/>
              </a:ext>
            </a:extLst>
          </p:cNvPr>
          <p:cNvSpPr/>
          <p:nvPr/>
        </p:nvSpPr>
        <p:spPr>
          <a:xfrm>
            <a:off x="0" y="-232228"/>
            <a:ext cx="12192000" cy="6858000"/>
          </a:xfrm>
          <a:prstGeom prst="rect">
            <a:avLst/>
          </a:prstGeom>
          <a:solidFill>
            <a:srgbClr val="FFFF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id="{B2806E44-9FF3-498A-17DE-CD4E316A658D}"/>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FBCCDB2-4119-E80C-27E9-66FB6078FF54}"/>
              </a:ext>
            </a:extLst>
          </p:cNvPr>
          <p:cNvSpPr/>
          <p:nvPr/>
        </p:nvSpPr>
        <p:spPr>
          <a:xfrm>
            <a:off x="105310" y="1027906"/>
            <a:ext cx="732890" cy="914400"/>
          </a:xfrm>
          <a:prstGeom prst="rect">
            <a:avLst/>
          </a:prstGeom>
          <a:solidFill>
            <a:srgbClr val="FFFF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8" name="Straight Connector 7">
            <a:extLst>
              <a:ext uri="{FF2B5EF4-FFF2-40B4-BE49-F238E27FC236}">
                <a16:creationId xmlns:a16="http://schemas.microsoft.com/office/drawing/2014/main" id="{223FA734-C954-FA24-C5B7-E52F2E8ED0DF}"/>
              </a:ext>
            </a:extLst>
          </p:cNvPr>
          <p:cNvCxnSpPr/>
          <p:nvPr/>
        </p:nvCxnSpPr>
        <p:spPr>
          <a:xfrm>
            <a:off x="133564" y="1017632"/>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AA0C7EF-3C8B-321E-18A6-5290267C95D7}"/>
              </a:ext>
            </a:extLst>
          </p:cNvPr>
          <p:cNvCxnSpPr/>
          <p:nvPr/>
        </p:nvCxnSpPr>
        <p:spPr>
          <a:xfrm>
            <a:off x="133564" y="1951358"/>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6107A390-AFBD-0CFC-5C62-66EA5A16DCDF}"/>
              </a:ext>
            </a:extLst>
          </p:cNvPr>
          <p:cNvSpPr txBox="1">
            <a:spLocks/>
          </p:cNvSpPr>
          <p:nvPr/>
        </p:nvSpPr>
        <p:spPr>
          <a:xfrm>
            <a:off x="893852" y="354850"/>
            <a:ext cx="4765803" cy="800796"/>
          </a:xfrm>
          <a:prstGeom prst="rect">
            <a:avLst/>
          </a:prstGeom>
          <a:effectLst>
            <a:outerShdw blurRad="50800" dist="38100" dir="8100000" algn="tr" rotWithShape="0">
              <a:prstClr val="black">
                <a:alpha val="2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Times New Roman" panose="02020603050405020304" pitchFamily="18" charset="0"/>
                <a:cs typeface="Times New Roman" panose="02020603050405020304" pitchFamily="18" charset="0"/>
              </a:rPr>
              <a:t>Global Trend 3</a:t>
            </a:r>
          </a:p>
        </p:txBody>
      </p:sp>
      <p:sp>
        <p:nvSpPr>
          <p:cNvPr id="11" name="Title 1">
            <a:extLst>
              <a:ext uri="{FF2B5EF4-FFF2-40B4-BE49-F238E27FC236}">
                <a16:creationId xmlns:a16="http://schemas.microsoft.com/office/drawing/2014/main" id="{C1389CD1-783A-F5BE-AEDA-9AE3B34C425E}"/>
              </a:ext>
            </a:extLst>
          </p:cNvPr>
          <p:cNvSpPr txBox="1">
            <a:spLocks/>
          </p:cNvSpPr>
          <p:nvPr/>
        </p:nvSpPr>
        <p:spPr>
          <a:xfrm>
            <a:off x="848474" y="1520792"/>
            <a:ext cx="6272041" cy="8224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mn-lt"/>
              </a:rPr>
              <a:t>Economic Impact and Social Equity</a:t>
            </a:r>
          </a:p>
        </p:txBody>
      </p:sp>
      <p:sp>
        <p:nvSpPr>
          <p:cNvPr id="4" name="Slide Number Placeholder 3">
            <a:extLst>
              <a:ext uri="{FF2B5EF4-FFF2-40B4-BE49-F238E27FC236}">
                <a16:creationId xmlns:a16="http://schemas.microsoft.com/office/drawing/2014/main" id="{4DFBF087-6224-A8CB-B424-45315E2E4674}"/>
              </a:ext>
            </a:extLst>
          </p:cNvPr>
          <p:cNvSpPr>
            <a:spLocks noGrp="1"/>
          </p:cNvSpPr>
          <p:nvPr>
            <p:ph type="sldNum" sz="quarter" idx="12"/>
          </p:nvPr>
        </p:nvSpPr>
        <p:spPr/>
        <p:txBody>
          <a:bodyPr/>
          <a:lstStyle/>
          <a:p>
            <a:fld id="{77559A87-F00F-48E1-9662-9149CAC209E1}" type="slidenum">
              <a:rPr lang="en-US" smtClean="0"/>
              <a:t>38</a:t>
            </a:fld>
            <a:endParaRPr lang="en-US"/>
          </a:p>
        </p:txBody>
      </p:sp>
      <p:grpSp>
        <p:nvGrpSpPr>
          <p:cNvPr id="18" name="Group 17">
            <a:extLst>
              <a:ext uri="{FF2B5EF4-FFF2-40B4-BE49-F238E27FC236}">
                <a16:creationId xmlns:a16="http://schemas.microsoft.com/office/drawing/2014/main" id="{CAEE7F9A-480E-2BF2-C719-C516848A5ABC}"/>
              </a:ext>
            </a:extLst>
          </p:cNvPr>
          <p:cNvGrpSpPr/>
          <p:nvPr/>
        </p:nvGrpSpPr>
        <p:grpSpPr>
          <a:xfrm>
            <a:off x="9458335" y="96789"/>
            <a:ext cx="2200872" cy="2432159"/>
            <a:chOff x="9458335" y="96789"/>
            <a:chExt cx="2200872" cy="2432159"/>
          </a:xfrm>
        </p:grpSpPr>
        <p:pic>
          <p:nvPicPr>
            <p:cNvPr id="16" name="Picture 15">
              <a:extLst>
                <a:ext uri="{FF2B5EF4-FFF2-40B4-BE49-F238E27FC236}">
                  <a16:creationId xmlns:a16="http://schemas.microsoft.com/office/drawing/2014/main" id="{E4FCAFFE-7618-FA9A-72CD-B4AB69102B72}"/>
                </a:ext>
              </a:extLst>
            </p:cNvPr>
            <p:cNvPicPr>
              <a:picLocks noChangeAspect="1"/>
            </p:cNvPicPr>
            <p:nvPr/>
          </p:nvPicPr>
          <p:blipFill>
            <a:blip r:embed="rId2">
              <a:extLst>
                <a:ext uri="{28A0092B-C50C-407E-A947-70E740481C1C}">
                  <a14:useLocalDpi xmlns:a14="http://schemas.microsoft.com/office/drawing/2010/main" val="0"/>
                </a:ext>
              </a:extLst>
            </a:blip>
            <a:srcRect l="62532" t="72841" r="16133" b="-94"/>
            <a:stretch/>
          </p:blipFill>
          <p:spPr>
            <a:xfrm>
              <a:off x="9704439" y="96789"/>
              <a:ext cx="1954768" cy="2432159"/>
            </a:xfrm>
            <a:prstGeom prst="rect">
              <a:avLst/>
            </a:prstGeom>
          </p:spPr>
        </p:pic>
        <p:sp>
          <p:nvSpPr>
            <p:cNvPr id="17" name="Oval 16">
              <a:extLst>
                <a:ext uri="{FF2B5EF4-FFF2-40B4-BE49-F238E27FC236}">
                  <a16:creationId xmlns:a16="http://schemas.microsoft.com/office/drawing/2014/main" id="{70B81F33-7109-FFD6-13CF-0936980FA206}"/>
                </a:ext>
              </a:extLst>
            </p:cNvPr>
            <p:cNvSpPr/>
            <p:nvPr/>
          </p:nvSpPr>
          <p:spPr>
            <a:xfrm rot="18455750">
              <a:off x="9679175" y="76231"/>
              <a:ext cx="361877" cy="803558"/>
            </a:xfrm>
            <a:prstGeom prst="ellipse">
              <a:avLst/>
            </a:prstGeom>
            <a:solidFill>
              <a:srgbClr val="FFFF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C15BC6D8-1109-813A-66BD-DA9456A1E900}"/>
              </a:ext>
            </a:extLst>
          </p:cNvPr>
          <p:cNvSpPr txBox="1"/>
          <p:nvPr/>
        </p:nvSpPr>
        <p:spPr>
          <a:xfrm>
            <a:off x="1049881" y="2708336"/>
            <a:ext cx="10092238" cy="954107"/>
          </a:xfrm>
          <a:prstGeom prst="rect">
            <a:avLst/>
          </a:prstGeom>
          <a:noFill/>
        </p:spPr>
        <p:txBody>
          <a:bodyPr wrap="square">
            <a:spAutoFit/>
          </a:bodyPr>
          <a:lstStyle/>
          <a:p>
            <a:pPr algn="ct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GT3 focuses on addressing the increasing </a:t>
            </a: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poverty</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and its impact on </a:t>
            </a: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children</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in the Arab world. </a:t>
            </a:r>
            <a:endParaRPr lang="en-US" sz="2800" b="1" dirty="0"/>
          </a:p>
        </p:txBody>
      </p:sp>
      <mc:AlternateContent xmlns:mc="http://schemas.openxmlformats.org/markup-compatibility/2006" xmlns:p14="http://schemas.microsoft.com/office/powerpoint/2010/main">
        <mc:Choice Requires="p14">
          <p:contentPart p14:bwMode="auto" r:id="rId3">
            <p14:nvContentPartPr>
              <p14:cNvPr id="30" name="Ink 29">
                <a:extLst>
                  <a:ext uri="{FF2B5EF4-FFF2-40B4-BE49-F238E27FC236}">
                    <a16:creationId xmlns:a16="http://schemas.microsoft.com/office/drawing/2014/main" id="{7B34D8CB-6F4F-0286-917B-6DC306CC9973}"/>
                  </a:ext>
                </a:extLst>
              </p14:cNvPr>
              <p14:cNvContentPartPr/>
              <p14:nvPr/>
            </p14:nvContentPartPr>
            <p14:xfrm>
              <a:off x="5981743" y="2504520"/>
              <a:ext cx="2469240" cy="221760"/>
            </p14:xfrm>
          </p:contentPart>
        </mc:Choice>
        <mc:Fallback xmlns="">
          <p:pic>
            <p:nvPicPr>
              <p:cNvPr id="30" name="Ink 29">
                <a:extLst>
                  <a:ext uri="{FF2B5EF4-FFF2-40B4-BE49-F238E27FC236}">
                    <a16:creationId xmlns:a16="http://schemas.microsoft.com/office/drawing/2014/main" id="{7B34D8CB-6F4F-0286-917B-6DC306CC9973}"/>
                  </a:ext>
                </a:extLst>
              </p:cNvPr>
              <p:cNvPicPr/>
              <p:nvPr/>
            </p:nvPicPr>
            <p:blipFill>
              <a:blip r:embed="rId4"/>
              <a:stretch>
                <a:fillRect/>
              </a:stretch>
            </p:blipFill>
            <p:spPr>
              <a:xfrm>
                <a:off x="5946103" y="2468520"/>
                <a:ext cx="2540880" cy="293400"/>
              </a:xfrm>
              <a:prstGeom prst="rect">
                <a:avLst/>
              </a:prstGeom>
            </p:spPr>
          </p:pic>
        </mc:Fallback>
      </mc:AlternateContent>
      <p:sp>
        <p:nvSpPr>
          <p:cNvPr id="33" name="Rectangle 32">
            <a:extLst>
              <a:ext uri="{FF2B5EF4-FFF2-40B4-BE49-F238E27FC236}">
                <a16:creationId xmlns:a16="http://schemas.microsoft.com/office/drawing/2014/main" id="{9BD4D4C0-157C-CB3B-AA20-5F1C1E5DF652}"/>
              </a:ext>
            </a:extLst>
          </p:cNvPr>
          <p:cNvSpPr/>
          <p:nvPr/>
        </p:nvSpPr>
        <p:spPr>
          <a:xfrm>
            <a:off x="3252107" y="3795417"/>
            <a:ext cx="6174014" cy="711746"/>
          </a:xfrm>
          <a:prstGeom prst="rect">
            <a:avLst/>
          </a:prstGeom>
          <a:solidFill>
            <a:srgbClr val="FFFFFF">
              <a:alpha val="30196"/>
            </a:srgbClr>
          </a:solidFill>
          <a:ln w="28575">
            <a:solidFill>
              <a:srgbClr val="E7C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1B5BFDAF-2DE9-BF1A-729F-0B7C2F44051B}"/>
              </a:ext>
            </a:extLst>
          </p:cNvPr>
          <p:cNvSpPr txBox="1"/>
          <p:nvPr/>
        </p:nvSpPr>
        <p:spPr>
          <a:xfrm>
            <a:off x="2540000" y="3745183"/>
            <a:ext cx="7598229" cy="830997"/>
          </a:xfrm>
          <a:prstGeom prst="rect">
            <a:avLst/>
          </a:prstGeom>
          <a:noFill/>
        </p:spPr>
        <p:txBody>
          <a:bodyPr wrap="square">
            <a:spAutoFit/>
          </a:bodyPr>
          <a:lstStyle/>
          <a:p>
            <a:pPr algn="ctr"/>
            <a:r>
              <a:rPr lang="en-US" sz="2400" b="1" dirty="0"/>
              <a:t>Implement programs that support economically disadvantaged families</a:t>
            </a:r>
          </a:p>
        </p:txBody>
      </p:sp>
      <p:sp>
        <p:nvSpPr>
          <p:cNvPr id="35" name="TextBox 34">
            <a:extLst>
              <a:ext uri="{FF2B5EF4-FFF2-40B4-BE49-F238E27FC236}">
                <a16:creationId xmlns:a16="http://schemas.microsoft.com/office/drawing/2014/main" id="{FF226F95-054D-2125-1B38-A2C3D429ECBB}"/>
              </a:ext>
            </a:extLst>
          </p:cNvPr>
          <p:cNvSpPr txBox="1"/>
          <p:nvPr/>
        </p:nvSpPr>
        <p:spPr>
          <a:xfrm>
            <a:off x="830038" y="4929649"/>
            <a:ext cx="2445898" cy="830997"/>
          </a:xfrm>
          <a:prstGeom prst="rect">
            <a:avLst/>
          </a:prstGeom>
          <a:noFill/>
        </p:spPr>
        <p:txBody>
          <a:bodyPr wrap="square">
            <a:spAutoFit/>
          </a:bodyPr>
          <a:lstStyle/>
          <a:p>
            <a:pPr algn="ctr"/>
            <a:r>
              <a:rPr lang="en-US" sz="2400" b="1" dirty="0"/>
              <a:t>Educational Resources</a:t>
            </a:r>
          </a:p>
        </p:txBody>
      </p:sp>
      <p:sp>
        <p:nvSpPr>
          <p:cNvPr id="37" name="TextBox 36">
            <a:extLst>
              <a:ext uri="{FF2B5EF4-FFF2-40B4-BE49-F238E27FC236}">
                <a16:creationId xmlns:a16="http://schemas.microsoft.com/office/drawing/2014/main" id="{BD36D85D-4999-AF07-711E-012721A0B6D7}"/>
              </a:ext>
            </a:extLst>
          </p:cNvPr>
          <p:cNvSpPr txBox="1"/>
          <p:nvPr/>
        </p:nvSpPr>
        <p:spPr>
          <a:xfrm>
            <a:off x="5315421" y="5381174"/>
            <a:ext cx="1574856" cy="830997"/>
          </a:xfrm>
          <a:prstGeom prst="rect">
            <a:avLst/>
          </a:prstGeom>
          <a:noFill/>
        </p:spPr>
        <p:txBody>
          <a:bodyPr wrap="square">
            <a:spAutoFit/>
          </a:bodyPr>
          <a:lstStyle/>
          <a:p>
            <a:pPr algn="ctr"/>
            <a:r>
              <a:rPr lang="en-US" sz="2400" b="1" dirty="0"/>
              <a:t>Health Care</a:t>
            </a:r>
          </a:p>
        </p:txBody>
      </p:sp>
      <p:sp>
        <p:nvSpPr>
          <p:cNvPr id="39" name="TextBox 38">
            <a:extLst>
              <a:ext uri="{FF2B5EF4-FFF2-40B4-BE49-F238E27FC236}">
                <a16:creationId xmlns:a16="http://schemas.microsoft.com/office/drawing/2014/main" id="{039EEE77-E337-612B-AA8A-6C285EEF5F72}"/>
              </a:ext>
            </a:extLst>
          </p:cNvPr>
          <p:cNvSpPr txBox="1"/>
          <p:nvPr/>
        </p:nvSpPr>
        <p:spPr>
          <a:xfrm>
            <a:off x="8853932" y="4929649"/>
            <a:ext cx="2012361" cy="830997"/>
          </a:xfrm>
          <a:prstGeom prst="rect">
            <a:avLst/>
          </a:prstGeom>
          <a:noFill/>
        </p:spPr>
        <p:txBody>
          <a:bodyPr wrap="square">
            <a:spAutoFit/>
          </a:bodyPr>
          <a:lstStyle/>
          <a:p>
            <a:pPr algn="ctr"/>
            <a:r>
              <a:rPr lang="en-US" sz="2400" b="1" dirty="0"/>
              <a:t>Nutritional Support</a:t>
            </a:r>
          </a:p>
        </p:txBody>
      </p:sp>
      <mc:AlternateContent xmlns:mc="http://schemas.openxmlformats.org/markup-compatibility/2006" xmlns:p14="http://schemas.microsoft.com/office/powerpoint/2010/main">
        <mc:Choice Requires="p14">
          <p:contentPart p14:bwMode="auto" r:id="rId5">
            <p14:nvContentPartPr>
              <p14:cNvPr id="42" name="Ink 41">
                <a:extLst>
                  <a:ext uri="{FF2B5EF4-FFF2-40B4-BE49-F238E27FC236}">
                    <a16:creationId xmlns:a16="http://schemas.microsoft.com/office/drawing/2014/main" id="{EB286BC1-AF3C-A836-9DA4-25016E69A9D5}"/>
                  </a:ext>
                </a:extLst>
              </p14:cNvPr>
              <p14:cNvContentPartPr/>
              <p14:nvPr/>
            </p14:nvContentPartPr>
            <p14:xfrm>
              <a:off x="3052690" y="4431549"/>
              <a:ext cx="1165680" cy="296640"/>
            </p14:xfrm>
          </p:contentPart>
        </mc:Choice>
        <mc:Fallback xmlns="">
          <p:pic>
            <p:nvPicPr>
              <p:cNvPr id="42" name="Ink 41">
                <a:extLst>
                  <a:ext uri="{FF2B5EF4-FFF2-40B4-BE49-F238E27FC236}">
                    <a16:creationId xmlns:a16="http://schemas.microsoft.com/office/drawing/2014/main" id="{EB286BC1-AF3C-A836-9DA4-25016E69A9D5}"/>
                  </a:ext>
                </a:extLst>
              </p:cNvPr>
              <p:cNvPicPr/>
              <p:nvPr/>
            </p:nvPicPr>
            <p:blipFill>
              <a:blip r:embed="rId6"/>
              <a:stretch>
                <a:fillRect/>
              </a:stretch>
            </p:blipFill>
            <p:spPr>
              <a:xfrm>
                <a:off x="3017050" y="4395909"/>
                <a:ext cx="1237320" cy="368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3" name="Ink 42">
                <a:extLst>
                  <a:ext uri="{FF2B5EF4-FFF2-40B4-BE49-F238E27FC236}">
                    <a16:creationId xmlns:a16="http://schemas.microsoft.com/office/drawing/2014/main" id="{886CDC4C-50FB-F040-4DDC-B4038BC439F1}"/>
                  </a:ext>
                </a:extLst>
              </p14:cNvPr>
              <p14:cNvContentPartPr/>
              <p14:nvPr/>
            </p14:nvContentPartPr>
            <p14:xfrm>
              <a:off x="2866570" y="4634229"/>
              <a:ext cx="246960" cy="235440"/>
            </p14:xfrm>
          </p:contentPart>
        </mc:Choice>
        <mc:Fallback xmlns="">
          <p:pic>
            <p:nvPicPr>
              <p:cNvPr id="43" name="Ink 42">
                <a:extLst>
                  <a:ext uri="{FF2B5EF4-FFF2-40B4-BE49-F238E27FC236}">
                    <a16:creationId xmlns:a16="http://schemas.microsoft.com/office/drawing/2014/main" id="{886CDC4C-50FB-F040-4DDC-B4038BC439F1}"/>
                  </a:ext>
                </a:extLst>
              </p:cNvPr>
              <p:cNvPicPr/>
              <p:nvPr/>
            </p:nvPicPr>
            <p:blipFill>
              <a:blip r:embed="rId8"/>
              <a:stretch>
                <a:fillRect/>
              </a:stretch>
            </p:blipFill>
            <p:spPr>
              <a:xfrm>
                <a:off x="2830570" y="4598229"/>
                <a:ext cx="318600" cy="307080"/>
              </a:xfrm>
              <a:prstGeom prst="rect">
                <a:avLst/>
              </a:prstGeom>
            </p:spPr>
          </p:pic>
        </mc:Fallback>
      </mc:AlternateContent>
      <p:grpSp>
        <p:nvGrpSpPr>
          <p:cNvPr id="50" name="Group 49">
            <a:extLst>
              <a:ext uri="{FF2B5EF4-FFF2-40B4-BE49-F238E27FC236}">
                <a16:creationId xmlns:a16="http://schemas.microsoft.com/office/drawing/2014/main" id="{6E0DC3C1-DBB5-9A36-FFF1-1387D3D0468A}"/>
              </a:ext>
            </a:extLst>
          </p:cNvPr>
          <p:cNvGrpSpPr/>
          <p:nvPr/>
        </p:nvGrpSpPr>
        <p:grpSpPr>
          <a:xfrm>
            <a:off x="5956810" y="4519029"/>
            <a:ext cx="205920" cy="830160"/>
            <a:chOff x="5956810" y="4210920"/>
            <a:chExt cx="205920" cy="830160"/>
          </a:xfrm>
        </p:grpSpPr>
        <mc:AlternateContent xmlns:mc="http://schemas.openxmlformats.org/markup-compatibility/2006" xmlns:p14="http://schemas.microsoft.com/office/powerpoint/2010/main">
          <mc:Choice Requires="p14">
            <p:contentPart p14:bwMode="auto" r:id="rId9">
              <p14:nvContentPartPr>
                <p14:cNvPr id="48" name="Ink 47">
                  <a:extLst>
                    <a:ext uri="{FF2B5EF4-FFF2-40B4-BE49-F238E27FC236}">
                      <a16:creationId xmlns:a16="http://schemas.microsoft.com/office/drawing/2014/main" id="{6B817079-BECF-1F5D-83FA-D6F4B036D777}"/>
                    </a:ext>
                  </a:extLst>
                </p14:cNvPr>
                <p14:cNvContentPartPr/>
                <p14:nvPr/>
              </p14:nvContentPartPr>
              <p14:xfrm>
                <a:off x="6068410" y="4210920"/>
                <a:ext cx="30960" cy="700560"/>
              </p14:xfrm>
            </p:contentPart>
          </mc:Choice>
          <mc:Fallback xmlns="">
            <p:pic>
              <p:nvPicPr>
                <p:cNvPr id="48" name="Ink 47">
                  <a:extLst>
                    <a:ext uri="{FF2B5EF4-FFF2-40B4-BE49-F238E27FC236}">
                      <a16:creationId xmlns:a16="http://schemas.microsoft.com/office/drawing/2014/main" id="{6B817079-BECF-1F5D-83FA-D6F4B036D777}"/>
                    </a:ext>
                  </a:extLst>
                </p:cNvPr>
                <p:cNvPicPr/>
                <p:nvPr/>
              </p:nvPicPr>
              <p:blipFill>
                <a:blip r:embed="rId10"/>
                <a:stretch>
                  <a:fillRect/>
                </a:stretch>
              </p:blipFill>
              <p:spPr>
                <a:xfrm>
                  <a:off x="6032410" y="4175280"/>
                  <a:ext cx="102600" cy="7722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9" name="Ink 48">
                  <a:extLst>
                    <a:ext uri="{FF2B5EF4-FFF2-40B4-BE49-F238E27FC236}">
                      <a16:creationId xmlns:a16="http://schemas.microsoft.com/office/drawing/2014/main" id="{335C6DEC-0B68-095A-7CE1-E784504AB7DA}"/>
                    </a:ext>
                  </a:extLst>
                </p14:cNvPr>
                <p14:cNvContentPartPr/>
                <p14:nvPr/>
              </p14:nvContentPartPr>
              <p14:xfrm>
                <a:off x="5956810" y="4909320"/>
                <a:ext cx="205920" cy="131760"/>
              </p14:xfrm>
            </p:contentPart>
          </mc:Choice>
          <mc:Fallback xmlns="">
            <p:pic>
              <p:nvPicPr>
                <p:cNvPr id="49" name="Ink 48">
                  <a:extLst>
                    <a:ext uri="{FF2B5EF4-FFF2-40B4-BE49-F238E27FC236}">
                      <a16:creationId xmlns:a16="http://schemas.microsoft.com/office/drawing/2014/main" id="{335C6DEC-0B68-095A-7CE1-E784504AB7DA}"/>
                    </a:ext>
                  </a:extLst>
                </p:cNvPr>
                <p:cNvPicPr/>
                <p:nvPr/>
              </p:nvPicPr>
              <p:blipFill>
                <a:blip r:embed="rId12"/>
                <a:stretch>
                  <a:fillRect/>
                </a:stretch>
              </p:blipFill>
              <p:spPr>
                <a:xfrm>
                  <a:off x="5920810" y="4873680"/>
                  <a:ext cx="277560" cy="203400"/>
                </a:xfrm>
                <a:prstGeom prst="rect">
                  <a:avLst/>
                </a:prstGeom>
              </p:spPr>
            </p:pic>
          </mc:Fallback>
        </mc:AlternateContent>
      </p:grpSp>
      <p:grpSp>
        <p:nvGrpSpPr>
          <p:cNvPr id="53" name="Group 52">
            <a:extLst>
              <a:ext uri="{FF2B5EF4-FFF2-40B4-BE49-F238E27FC236}">
                <a16:creationId xmlns:a16="http://schemas.microsoft.com/office/drawing/2014/main" id="{0A3796DA-9DD7-F719-37EF-B22660BC2889}"/>
              </a:ext>
            </a:extLst>
          </p:cNvPr>
          <p:cNvGrpSpPr/>
          <p:nvPr/>
        </p:nvGrpSpPr>
        <p:grpSpPr>
          <a:xfrm flipH="1">
            <a:off x="7973632" y="4432522"/>
            <a:ext cx="1351800" cy="438120"/>
            <a:chOff x="3018970" y="4275840"/>
            <a:chExt cx="1351800" cy="438120"/>
          </a:xfrm>
        </p:grpSpPr>
        <mc:AlternateContent xmlns:mc="http://schemas.openxmlformats.org/markup-compatibility/2006" xmlns:p14="http://schemas.microsoft.com/office/powerpoint/2010/main">
          <mc:Choice Requires="p14">
            <p:contentPart p14:bwMode="auto" r:id="rId13">
              <p14:nvContentPartPr>
                <p14:cNvPr id="51" name="Ink 50">
                  <a:extLst>
                    <a:ext uri="{FF2B5EF4-FFF2-40B4-BE49-F238E27FC236}">
                      <a16:creationId xmlns:a16="http://schemas.microsoft.com/office/drawing/2014/main" id="{907DD099-A6CE-6874-CD0C-3F575487517E}"/>
                    </a:ext>
                  </a:extLst>
                </p14:cNvPr>
                <p14:cNvContentPartPr/>
                <p14:nvPr/>
              </p14:nvContentPartPr>
              <p14:xfrm>
                <a:off x="3205090" y="4275840"/>
                <a:ext cx="1165680" cy="296640"/>
              </p14:xfrm>
            </p:contentPart>
          </mc:Choice>
          <mc:Fallback xmlns="">
            <p:pic>
              <p:nvPicPr>
                <p:cNvPr id="51" name="Ink 50">
                  <a:extLst>
                    <a:ext uri="{FF2B5EF4-FFF2-40B4-BE49-F238E27FC236}">
                      <a16:creationId xmlns:a16="http://schemas.microsoft.com/office/drawing/2014/main" id="{907DD099-A6CE-6874-CD0C-3F575487517E}"/>
                    </a:ext>
                  </a:extLst>
                </p:cNvPr>
                <p:cNvPicPr/>
                <p:nvPr/>
              </p:nvPicPr>
              <p:blipFill>
                <a:blip r:embed="rId14"/>
                <a:stretch>
                  <a:fillRect/>
                </a:stretch>
              </p:blipFill>
              <p:spPr>
                <a:xfrm>
                  <a:off x="3169090" y="4240200"/>
                  <a:ext cx="1237320" cy="3682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2" name="Ink 51">
                  <a:extLst>
                    <a:ext uri="{FF2B5EF4-FFF2-40B4-BE49-F238E27FC236}">
                      <a16:creationId xmlns:a16="http://schemas.microsoft.com/office/drawing/2014/main" id="{CB9FAD7E-6E1A-FBFD-497A-8E3345B9AF77}"/>
                    </a:ext>
                  </a:extLst>
                </p14:cNvPr>
                <p14:cNvContentPartPr/>
                <p14:nvPr/>
              </p14:nvContentPartPr>
              <p14:xfrm>
                <a:off x="3018970" y="4478520"/>
                <a:ext cx="246960" cy="235440"/>
              </p14:xfrm>
            </p:contentPart>
          </mc:Choice>
          <mc:Fallback xmlns="">
            <p:pic>
              <p:nvPicPr>
                <p:cNvPr id="52" name="Ink 51">
                  <a:extLst>
                    <a:ext uri="{FF2B5EF4-FFF2-40B4-BE49-F238E27FC236}">
                      <a16:creationId xmlns:a16="http://schemas.microsoft.com/office/drawing/2014/main" id="{CB9FAD7E-6E1A-FBFD-497A-8E3345B9AF77}"/>
                    </a:ext>
                  </a:extLst>
                </p:cNvPr>
                <p:cNvPicPr/>
                <p:nvPr/>
              </p:nvPicPr>
              <p:blipFill>
                <a:blip r:embed="rId16"/>
                <a:stretch>
                  <a:fillRect/>
                </a:stretch>
              </p:blipFill>
              <p:spPr>
                <a:xfrm>
                  <a:off x="2982970" y="4442520"/>
                  <a:ext cx="318600" cy="307080"/>
                </a:xfrm>
                <a:prstGeom prst="rect">
                  <a:avLst/>
                </a:prstGeom>
              </p:spPr>
            </p:pic>
          </mc:Fallback>
        </mc:AlternateContent>
      </p:grpSp>
    </p:spTree>
    <p:extLst>
      <p:ext uri="{BB962C8B-B14F-4D97-AF65-F5344CB8AC3E}">
        <p14:creationId xmlns:p14="http://schemas.microsoft.com/office/powerpoint/2010/main" val="3413251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136FE8C-B61F-EF93-4CD7-1C562F3A86F6}"/>
              </a:ext>
            </a:extLst>
          </p:cNvPr>
          <p:cNvSpPr/>
          <p:nvPr/>
        </p:nvSpPr>
        <p:spPr>
          <a:xfrm>
            <a:off x="0" y="-232229"/>
            <a:ext cx="12192000" cy="6858000"/>
          </a:xfrm>
          <a:prstGeom prst="rect">
            <a:avLst/>
          </a:prstGeom>
          <a:solidFill>
            <a:srgbClr val="FFFF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2" name="Rectangle 21">
            <a:extLst>
              <a:ext uri="{FF2B5EF4-FFF2-40B4-BE49-F238E27FC236}">
                <a16:creationId xmlns:a16="http://schemas.microsoft.com/office/drawing/2014/main" id="{A6683188-8C13-44EC-30DE-93D7A35FC9A6}"/>
              </a:ext>
            </a:extLst>
          </p:cNvPr>
          <p:cNvSpPr/>
          <p:nvPr/>
        </p:nvSpPr>
        <p:spPr>
          <a:xfrm>
            <a:off x="143838" y="2946809"/>
            <a:ext cx="6946391" cy="555928"/>
          </a:xfrm>
          <a:prstGeom prst="rect">
            <a:avLst/>
          </a:prstGeom>
          <a:solidFill>
            <a:srgbClr val="FFFFFF">
              <a:alpha val="30196"/>
            </a:srgbClr>
          </a:solidFill>
          <a:ln w="28575">
            <a:solidFill>
              <a:srgbClr val="E7C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989A5FE-20F3-D822-5B42-EE73F950AE8A}"/>
              </a:ext>
            </a:extLst>
          </p:cNvPr>
          <p:cNvSpPr/>
          <p:nvPr/>
        </p:nvSpPr>
        <p:spPr>
          <a:xfrm>
            <a:off x="3998686" y="3704302"/>
            <a:ext cx="8049475" cy="555928"/>
          </a:xfrm>
          <a:prstGeom prst="rect">
            <a:avLst/>
          </a:prstGeom>
          <a:solidFill>
            <a:srgbClr val="FFFFFF">
              <a:alpha val="30196"/>
            </a:srgbClr>
          </a:solidFill>
          <a:ln w="28575">
            <a:solidFill>
              <a:srgbClr val="E7C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811BEEC-50B4-5E6F-2A94-5A715A06345F}"/>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48AEDDC-C45F-C1CE-B19C-AB621893F8FB}"/>
              </a:ext>
            </a:extLst>
          </p:cNvPr>
          <p:cNvSpPr/>
          <p:nvPr/>
        </p:nvSpPr>
        <p:spPr>
          <a:xfrm>
            <a:off x="105310" y="1027906"/>
            <a:ext cx="732890" cy="914400"/>
          </a:xfrm>
          <a:prstGeom prst="rect">
            <a:avLst/>
          </a:prstGeom>
          <a:solidFill>
            <a:srgbClr val="FFFF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8" name="Straight Connector 7">
            <a:extLst>
              <a:ext uri="{FF2B5EF4-FFF2-40B4-BE49-F238E27FC236}">
                <a16:creationId xmlns:a16="http://schemas.microsoft.com/office/drawing/2014/main" id="{20C095E3-C7E3-6B69-CAAA-D58A84D8F290}"/>
              </a:ext>
            </a:extLst>
          </p:cNvPr>
          <p:cNvCxnSpPr/>
          <p:nvPr/>
        </p:nvCxnSpPr>
        <p:spPr>
          <a:xfrm>
            <a:off x="133564" y="1017632"/>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4E9C83-BAB1-2129-6B3A-6DB5C557E54F}"/>
              </a:ext>
            </a:extLst>
          </p:cNvPr>
          <p:cNvCxnSpPr/>
          <p:nvPr/>
        </p:nvCxnSpPr>
        <p:spPr>
          <a:xfrm>
            <a:off x="133564" y="1951358"/>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86E95FAC-0BF6-CFE6-363D-3E6FAF19C3CA}"/>
              </a:ext>
            </a:extLst>
          </p:cNvPr>
          <p:cNvSpPr txBox="1">
            <a:spLocks/>
          </p:cNvSpPr>
          <p:nvPr/>
        </p:nvSpPr>
        <p:spPr>
          <a:xfrm>
            <a:off x="893852" y="354850"/>
            <a:ext cx="4765803" cy="733720"/>
          </a:xfrm>
          <a:prstGeom prst="rect">
            <a:avLst/>
          </a:prstGeom>
          <a:effectLst>
            <a:outerShdw blurRad="50800" dist="38100" dir="8100000" algn="tr" rotWithShape="0">
              <a:prstClr val="black">
                <a:alpha val="2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Times New Roman" panose="02020603050405020304" pitchFamily="18" charset="0"/>
                <a:cs typeface="Times New Roman" panose="02020603050405020304" pitchFamily="18" charset="0"/>
              </a:rPr>
              <a:t>Global Trend 4</a:t>
            </a:r>
          </a:p>
        </p:txBody>
      </p:sp>
      <p:sp>
        <p:nvSpPr>
          <p:cNvPr id="11" name="Title 1">
            <a:extLst>
              <a:ext uri="{FF2B5EF4-FFF2-40B4-BE49-F238E27FC236}">
                <a16:creationId xmlns:a16="http://schemas.microsoft.com/office/drawing/2014/main" id="{74EB3731-F246-8A45-FF6E-186DA671C094}"/>
              </a:ext>
            </a:extLst>
          </p:cNvPr>
          <p:cNvSpPr txBox="1">
            <a:spLocks/>
          </p:cNvSpPr>
          <p:nvPr/>
        </p:nvSpPr>
        <p:spPr>
          <a:xfrm>
            <a:off x="848474" y="1520792"/>
            <a:ext cx="7172404" cy="8224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mn-lt"/>
              </a:rPr>
              <a:t>Environmental Hazards and Resilience</a:t>
            </a:r>
          </a:p>
        </p:txBody>
      </p:sp>
      <p:sp>
        <p:nvSpPr>
          <p:cNvPr id="3" name="Content Placeholder 2">
            <a:extLst>
              <a:ext uri="{FF2B5EF4-FFF2-40B4-BE49-F238E27FC236}">
                <a16:creationId xmlns:a16="http://schemas.microsoft.com/office/drawing/2014/main" id="{FA507C75-99AE-A30E-2FAC-E21511901822}"/>
              </a:ext>
            </a:extLst>
          </p:cNvPr>
          <p:cNvSpPr>
            <a:spLocks noGrp="1"/>
          </p:cNvSpPr>
          <p:nvPr>
            <p:ph idx="1"/>
          </p:nvPr>
        </p:nvSpPr>
        <p:spPr>
          <a:xfrm>
            <a:off x="143837" y="4368257"/>
            <a:ext cx="12215974" cy="1577115"/>
          </a:xfrm>
        </p:spPr>
        <p:txBody>
          <a:bodyPr>
            <a:noAutofit/>
          </a:bodyPr>
          <a:lstStyle/>
          <a:p>
            <a:pPr marL="0" indent="0">
              <a:buNone/>
            </a:pPr>
            <a:r>
              <a:rPr lang="en-US" sz="2400" b="1" dirty="0"/>
              <a:t>Focusing on sustainable practices and disaster preparedness</a:t>
            </a:r>
          </a:p>
          <a:p>
            <a:pPr marL="0" indent="0">
              <a:buNone/>
            </a:pPr>
            <a:endParaRPr lang="en-US" sz="1100" b="1" dirty="0"/>
          </a:p>
          <a:p>
            <a:pPr marL="0" indent="0">
              <a:buNone/>
            </a:pPr>
            <a:r>
              <a:rPr lang="en-US" sz="2000" b="1" dirty="0"/>
              <a:t>	</a:t>
            </a:r>
            <a:r>
              <a:rPr lang="en-US" sz="2400" b="1" dirty="0"/>
              <a:t>aims to</a:t>
            </a:r>
          </a:p>
          <a:p>
            <a:pPr marL="0" indent="0">
              <a:buNone/>
            </a:pPr>
            <a:endParaRPr lang="en-US" sz="1100" b="1" dirty="0"/>
          </a:p>
          <a:p>
            <a:pPr marL="0" indent="0">
              <a:buNone/>
            </a:pPr>
            <a:r>
              <a:rPr lang="en-US" sz="2400" b="1" dirty="0"/>
              <a:t>safeguard children’s health and ensure the continuity of education in the face of environmental crises.</a:t>
            </a:r>
          </a:p>
        </p:txBody>
      </p:sp>
      <p:sp>
        <p:nvSpPr>
          <p:cNvPr id="4" name="Slide Number Placeholder 3">
            <a:extLst>
              <a:ext uri="{FF2B5EF4-FFF2-40B4-BE49-F238E27FC236}">
                <a16:creationId xmlns:a16="http://schemas.microsoft.com/office/drawing/2014/main" id="{BCD167F3-E0FE-535E-BB6F-0E2B1F563B67}"/>
              </a:ext>
            </a:extLst>
          </p:cNvPr>
          <p:cNvSpPr>
            <a:spLocks noGrp="1"/>
          </p:cNvSpPr>
          <p:nvPr>
            <p:ph type="sldNum" sz="quarter" idx="12"/>
          </p:nvPr>
        </p:nvSpPr>
        <p:spPr/>
        <p:txBody>
          <a:bodyPr/>
          <a:lstStyle/>
          <a:p>
            <a:fld id="{77559A87-F00F-48E1-9662-9149CAC209E1}" type="slidenum">
              <a:rPr lang="en-US" smtClean="0"/>
              <a:t>39</a:t>
            </a:fld>
            <a:endParaRPr lang="en-US" dirty="0"/>
          </a:p>
        </p:txBody>
      </p:sp>
      <p:pic>
        <p:nvPicPr>
          <p:cNvPr id="20" name="Picture 19">
            <a:extLst>
              <a:ext uri="{FF2B5EF4-FFF2-40B4-BE49-F238E27FC236}">
                <a16:creationId xmlns:a16="http://schemas.microsoft.com/office/drawing/2014/main" id="{49109379-C223-92D6-9434-EAA723620036}"/>
              </a:ext>
            </a:extLst>
          </p:cNvPr>
          <p:cNvPicPr>
            <a:picLocks noChangeAspect="1"/>
          </p:cNvPicPr>
          <p:nvPr/>
        </p:nvPicPr>
        <p:blipFill>
          <a:blip r:embed="rId2">
            <a:extLst>
              <a:ext uri="{28A0092B-C50C-407E-A947-70E740481C1C}">
                <a14:useLocalDpi xmlns:a14="http://schemas.microsoft.com/office/drawing/2010/main" val="0"/>
              </a:ext>
            </a:extLst>
          </a:blip>
          <a:srcRect l="14284" t="73118" r="63407"/>
          <a:stretch/>
        </p:blipFill>
        <p:spPr>
          <a:xfrm>
            <a:off x="9652898" y="108170"/>
            <a:ext cx="2062502" cy="2420778"/>
          </a:xfrm>
          <a:prstGeom prst="rect">
            <a:avLst/>
          </a:prstGeom>
        </p:spPr>
      </p:pic>
      <p:sp>
        <p:nvSpPr>
          <p:cNvPr id="12" name="Oval 11">
            <a:extLst>
              <a:ext uri="{FF2B5EF4-FFF2-40B4-BE49-F238E27FC236}">
                <a16:creationId xmlns:a16="http://schemas.microsoft.com/office/drawing/2014/main" id="{A1DDAD38-544C-8A8F-8A6C-C6E4636A50BF}"/>
              </a:ext>
            </a:extLst>
          </p:cNvPr>
          <p:cNvSpPr/>
          <p:nvPr/>
        </p:nvSpPr>
        <p:spPr>
          <a:xfrm rot="19845531">
            <a:off x="11241061" y="399590"/>
            <a:ext cx="662687" cy="430566"/>
          </a:xfrm>
          <a:prstGeom prst="ellipse">
            <a:avLst/>
          </a:prstGeom>
          <a:solidFill>
            <a:srgbClr val="FFFF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4BFC80C-BBAB-DA8B-85F1-A6CF7ED51AB4}"/>
              </a:ext>
            </a:extLst>
          </p:cNvPr>
          <p:cNvSpPr txBox="1"/>
          <p:nvPr/>
        </p:nvSpPr>
        <p:spPr>
          <a:xfrm>
            <a:off x="143839" y="3026321"/>
            <a:ext cx="7294732" cy="461665"/>
          </a:xfrm>
          <a:prstGeom prst="rect">
            <a:avLst/>
          </a:prstGeom>
          <a:noFill/>
        </p:spPr>
        <p:txBody>
          <a:bodyPr wrap="square">
            <a:spAutoFit/>
          </a:bodyPr>
          <a:lstStyle/>
          <a:p>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Educating Children about Environmental Stewardship </a:t>
            </a:r>
            <a:endParaRPr lang="en-US" sz="2400" b="1" dirty="0"/>
          </a:p>
        </p:txBody>
      </p:sp>
      <p:sp>
        <p:nvSpPr>
          <p:cNvPr id="21" name="TextBox 20">
            <a:extLst>
              <a:ext uri="{FF2B5EF4-FFF2-40B4-BE49-F238E27FC236}">
                <a16:creationId xmlns:a16="http://schemas.microsoft.com/office/drawing/2014/main" id="{9D516F4C-607A-2F99-7261-BA9A6A630C2B}"/>
              </a:ext>
            </a:extLst>
          </p:cNvPr>
          <p:cNvSpPr txBox="1"/>
          <p:nvPr/>
        </p:nvSpPr>
        <p:spPr>
          <a:xfrm>
            <a:off x="4158343" y="3730423"/>
            <a:ext cx="6701596" cy="461665"/>
          </a:xfrm>
          <a:prstGeom prst="rect">
            <a:avLst/>
          </a:prstGeom>
          <a:noFill/>
        </p:spPr>
        <p:txBody>
          <a:bodyPr wrap="square">
            <a:spAutoFit/>
          </a:bodyPr>
          <a:lstStyle/>
          <a:p>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Integrating Climate Resilience into ECD Programs</a:t>
            </a:r>
            <a:endParaRPr lang="en-US" sz="2400" b="1" dirty="0"/>
          </a:p>
        </p:txBody>
      </p:sp>
      <mc:AlternateContent xmlns:mc="http://schemas.openxmlformats.org/markup-compatibility/2006">
        <mc:Choice xmlns:p14="http://schemas.microsoft.com/office/powerpoint/2010/main" Requires="p14">
          <p:contentPart p14:bwMode="auto" r:id="rId3">
            <p14:nvContentPartPr>
              <p14:cNvPr id="27" name="Ink 26">
                <a:extLst>
                  <a:ext uri="{FF2B5EF4-FFF2-40B4-BE49-F238E27FC236}">
                    <a16:creationId xmlns:a16="http://schemas.microsoft.com/office/drawing/2014/main" id="{74A1F117-BF24-1CF6-183E-A9F886E2D9C8}"/>
                  </a:ext>
                </a:extLst>
              </p14:cNvPr>
              <p14:cNvContentPartPr/>
              <p14:nvPr/>
            </p14:nvContentPartPr>
            <p14:xfrm>
              <a:off x="542834" y="4814923"/>
              <a:ext cx="611280" cy="431640"/>
            </p14:xfrm>
          </p:contentPart>
        </mc:Choice>
        <mc:Fallback>
          <p:pic>
            <p:nvPicPr>
              <p:cNvPr id="27" name="Ink 26">
                <a:extLst>
                  <a:ext uri="{FF2B5EF4-FFF2-40B4-BE49-F238E27FC236}">
                    <a16:creationId xmlns:a16="http://schemas.microsoft.com/office/drawing/2014/main" id="{74A1F117-BF24-1CF6-183E-A9F886E2D9C8}"/>
                  </a:ext>
                </a:extLst>
              </p:cNvPr>
              <p:cNvPicPr/>
              <p:nvPr/>
            </p:nvPicPr>
            <p:blipFill>
              <a:blip r:embed="rId4"/>
              <a:stretch>
                <a:fillRect/>
              </a:stretch>
            </p:blipFill>
            <p:spPr>
              <a:xfrm>
                <a:off x="524823" y="4796923"/>
                <a:ext cx="646941" cy="46728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28" name="Ink 27">
                <a:extLst>
                  <a:ext uri="{FF2B5EF4-FFF2-40B4-BE49-F238E27FC236}">
                    <a16:creationId xmlns:a16="http://schemas.microsoft.com/office/drawing/2014/main" id="{FD40A321-20FB-BC21-827E-F531505DCA28}"/>
                  </a:ext>
                </a:extLst>
              </p14:cNvPr>
              <p14:cNvContentPartPr/>
              <p14:nvPr/>
            </p14:nvContentPartPr>
            <p14:xfrm>
              <a:off x="674015" y="5564315"/>
              <a:ext cx="659880" cy="355320"/>
            </p14:xfrm>
          </p:contentPart>
        </mc:Choice>
        <mc:Fallback>
          <p:pic>
            <p:nvPicPr>
              <p:cNvPr id="28" name="Ink 27">
                <a:extLst>
                  <a:ext uri="{FF2B5EF4-FFF2-40B4-BE49-F238E27FC236}">
                    <a16:creationId xmlns:a16="http://schemas.microsoft.com/office/drawing/2014/main" id="{FD40A321-20FB-BC21-827E-F531505DCA28}"/>
                  </a:ext>
                </a:extLst>
              </p:cNvPr>
              <p:cNvPicPr/>
              <p:nvPr/>
            </p:nvPicPr>
            <p:blipFill>
              <a:blip r:embed="rId6"/>
              <a:stretch>
                <a:fillRect/>
              </a:stretch>
            </p:blipFill>
            <p:spPr>
              <a:xfrm>
                <a:off x="656025" y="5546315"/>
                <a:ext cx="695501" cy="390960"/>
              </a:xfrm>
              <a:prstGeom prst="rect">
                <a:avLst/>
              </a:prstGeom>
            </p:spPr>
          </p:pic>
        </mc:Fallback>
      </mc:AlternateContent>
    </p:spTree>
    <p:extLst>
      <p:ext uri="{BB962C8B-B14F-4D97-AF65-F5344CB8AC3E}">
        <p14:creationId xmlns:p14="http://schemas.microsoft.com/office/powerpoint/2010/main" val="3341843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F5F5CA-7B6D-4299-2EB4-34BD26BF4F73}"/>
              </a:ext>
            </a:extLst>
          </p:cNvPr>
          <p:cNvSpPr/>
          <p:nvPr/>
        </p:nvSpPr>
        <p:spPr>
          <a:xfrm>
            <a:off x="-3" y="-7705"/>
            <a:ext cx="1969217" cy="6858000"/>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FD743A0-D2F4-DC99-FD73-462798140032}"/>
              </a:ext>
            </a:extLst>
          </p:cNvPr>
          <p:cNvSpPr/>
          <p:nvPr/>
        </p:nvSpPr>
        <p:spPr>
          <a:xfrm>
            <a:off x="10222783" y="0"/>
            <a:ext cx="1969218" cy="6858000"/>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ABF9328-089B-1F3C-2B39-38327B1A8BB6}"/>
              </a:ext>
            </a:extLst>
          </p:cNvPr>
          <p:cNvSpPr/>
          <p:nvPr/>
        </p:nvSpPr>
        <p:spPr>
          <a:xfrm>
            <a:off x="1763730" y="-7705"/>
            <a:ext cx="8664539" cy="1348482"/>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F458B9D-D032-D81F-3781-F7C5E4ECDDFC}"/>
              </a:ext>
            </a:extLst>
          </p:cNvPr>
          <p:cNvSpPr/>
          <p:nvPr/>
        </p:nvSpPr>
        <p:spPr>
          <a:xfrm>
            <a:off x="1763729" y="5517223"/>
            <a:ext cx="8664539" cy="1333072"/>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15CAF86-A565-946D-0673-B1251EB30934}"/>
              </a:ext>
            </a:extLst>
          </p:cNvPr>
          <p:cNvSpPr/>
          <p:nvPr/>
        </p:nvSpPr>
        <p:spPr>
          <a:xfrm>
            <a:off x="1763731" y="1114746"/>
            <a:ext cx="8664539" cy="4628509"/>
          </a:xfrm>
          <a:prstGeom prst="rect">
            <a:avLst/>
          </a:prstGeom>
          <a:noFill/>
          <a:ln w="38100">
            <a:solidFill>
              <a:srgbClr val="EFD65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BBD2361-EC6C-678B-8882-BD5A6CB71F57}"/>
              </a:ext>
            </a:extLst>
          </p:cNvPr>
          <p:cNvSpPr>
            <a:spLocks noGrp="1"/>
          </p:cNvSpPr>
          <p:nvPr>
            <p:ph type="title"/>
          </p:nvPr>
        </p:nvSpPr>
        <p:spPr>
          <a:xfrm>
            <a:off x="3254958" y="2762964"/>
            <a:ext cx="5682084" cy="1332072"/>
          </a:xfrm>
          <a:effectLst>
            <a:outerShdw blurRad="50800" dist="38100" dir="8100000" algn="tr" rotWithShape="0">
              <a:prstClr val="black">
                <a:alpha val="20000"/>
              </a:prstClr>
            </a:outerShdw>
          </a:effectLst>
        </p:spPr>
        <p:txBody>
          <a:bodyPr>
            <a:noAutofit/>
          </a:bodyPr>
          <a:lstStyle/>
          <a:p>
            <a:pPr algn="ctr"/>
            <a:r>
              <a:rPr lang="en-US" sz="5400" dirty="0">
                <a:latin typeface="Times New Roman" panose="02020603050405020304" pitchFamily="18" charset="0"/>
                <a:cs typeface="Times New Roman" panose="02020603050405020304" pitchFamily="18" charset="0"/>
              </a:rPr>
              <a:t>Research Overview</a:t>
            </a:r>
          </a:p>
        </p:txBody>
      </p:sp>
      <p:pic>
        <p:nvPicPr>
          <p:cNvPr id="2050" name="Picture 2" descr="Watercolor Magnifying Stock Illustrations – 486 Watercolor Magnifying Stock  Illustrations, Vectors &amp; Clipart - Dreamstime">
            <a:extLst>
              <a:ext uri="{FF2B5EF4-FFF2-40B4-BE49-F238E27FC236}">
                <a16:creationId xmlns:a16="http://schemas.microsoft.com/office/drawing/2014/main" id="{DF7A60CE-AAE5-E525-D6B8-73CEDD6C3A1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556" b="90889" l="10000" r="90000">
                        <a14:foregroundMark x1="39844" y1="8556" x2="51875" y2="10778"/>
                        <a14:foregroundMark x1="51875" y1="10778" x2="51875" y2="10889"/>
                        <a14:foregroundMark x1="69375" y1="90889" x2="70156" y2="86333"/>
                      </a14:backgroundRemoval>
                    </a14:imgEffect>
                  </a14:imgLayer>
                </a14:imgProps>
              </a:ext>
              <a:ext uri="{28A0092B-C50C-407E-A947-70E740481C1C}">
                <a14:useLocalDpi xmlns:a14="http://schemas.microsoft.com/office/drawing/2010/main" val="0"/>
              </a:ext>
            </a:extLst>
          </a:blip>
          <a:srcRect/>
          <a:stretch>
            <a:fillRect/>
          </a:stretch>
        </p:blipFill>
        <p:spPr bwMode="auto">
          <a:xfrm rot="21325439">
            <a:off x="9715723" y="3809678"/>
            <a:ext cx="2116934" cy="297693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1B2CE19-E0FB-122A-1180-8FD9CC056B80}"/>
              </a:ext>
            </a:extLst>
          </p:cNvPr>
          <p:cNvSpPr>
            <a:spLocks noGrp="1"/>
          </p:cNvSpPr>
          <p:nvPr>
            <p:ph type="sldNum" sz="quarter" idx="12"/>
          </p:nvPr>
        </p:nvSpPr>
        <p:spPr/>
        <p:txBody>
          <a:bodyPr/>
          <a:lstStyle/>
          <a:p>
            <a:fld id="{77559A87-F00F-48E1-9662-9149CAC209E1}" type="slidenum">
              <a:rPr lang="en-US" smtClean="0"/>
              <a:t>4</a:t>
            </a:fld>
            <a:endParaRPr lang="en-US"/>
          </a:p>
        </p:txBody>
      </p:sp>
    </p:spTree>
    <p:extLst>
      <p:ext uri="{BB962C8B-B14F-4D97-AF65-F5344CB8AC3E}">
        <p14:creationId xmlns:p14="http://schemas.microsoft.com/office/powerpoint/2010/main" val="13687978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FC94F1F-7113-998C-7A07-1F15D13DCEBF}"/>
              </a:ext>
            </a:extLst>
          </p:cNvPr>
          <p:cNvSpPr/>
          <p:nvPr/>
        </p:nvSpPr>
        <p:spPr>
          <a:xfrm>
            <a:off x="0" y="0"/>
            <a:ext cx="12192000" cy="6858000"/>
          </a:xfrm>
          <a:prstGeom prst="rect">
            <a:avLst/>
          </a:prstGeom>
          <a:solidFill>
            <a:srgbClr val="FFFF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Rectangle 7">
            <a:extLst>
              <a:ext uri="{FF2B5EF4-FFF2-40B4-BE49-F238E27FC236}">
                <a16:creationId xmlns:a16="http://schemas.microsoft.com/office/drawing/2014/main" id="{C54B2F06-5B34-06F7-CC17-335E11EE86D0}"/>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CAFB7D3-9714-6A45-2B20-62DDFAC012F0}"/>
              </a:ext>
            </a:extLst>
          </p:cNvPr>
          <p:cNvSpPr/>
          <p:nvPr/>
        </p:nvSpPr>
        <p:spPr>
          <a:xfrm>
            <a:off x="105310" y="1027906"/>
            <a:ext cx="732890" cy="914400"/>
          </a:xfrm>
          <a:prstGeom prst="rect">
            <a:avLst/>
          </a:prstGeom>
          <a:solidFill>
            <a:srgbClr val="FFFF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10" name="Straight Connector 9">
            <a:extLst>
              <a:ext uri="{FF2B5EF4-FFF2-40B4-BE49-F238E27FC236}">
                <a16:creationId xmlns:a16="http://schemas.microsoft.com/office/drawing/2014/main" id="{60EC2260-CAF1-327F-725E-68E9093A87A1}"/>
              </a:ext>
            </a:extLst>
          </p:cNvPr>
          <p:cNvCxnSpPr/>
          <p:nvPr/>
        </p:nvCxnSpPr>
        <p:spPr>
          <a:xfrm>
            <a:off x="133564" y="1017632"/>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6DE2CDF-575B-CB43-5ECD-F6E76981BD05}"/>
              </a:ext>
            </a:extLst>
          </p:cNvPr>
          <p:cNvCxnSpPr/>
          <p:nvPr/>
        </p:nvCxnSpPr>
        <p:spPr>
          <a:xfrm>
            <a:off x="133564" y="1951358"/>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9B822398-67E6-2D90-F2B0-584C5AAF852A}"/>
              </a:ext>
            </a:extLst>
          </p:cNvPr>
          <p:cNvSpPr txBox="1">
            <a:spLocks/>
          </p:cNvSpPr>
          <p:nvPr/>
        </p:nvSpPr>
        <p:spPr>
          <a:xfrm>
            <a:off x="893852" y="354850"/>
            <a:ext cx="4765803" cy="782745"/>
          </a:xfrm>
          <a:prstGeom prst="rect">
            <a:avLst/>
          </a:prstGeom>
          <a:effectLst>
            <a:outerShdw blurRad="50800" dist="38100" dir="8100000" algn="tr" rotWithShape="0">
              <a:prstClr val="black">
                <a:alpha val="2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Times New Roman" panose="02020603050405020304" pitchFamily="18" charset="0"/>
                <a:cs typeface="Times New Roman" panose="02020603050405020304" pitchFamily="18" charset="0"/>
              </a:rPr>
              <a:t>Global Trend 5</a:t>
            </a:r>
          </a:p>
        </p:txBody>
      </p:sp>
      <p:sp>
        <p:nvSpPr>
          <p:cNvPr id="3" name="Content Placeholder 2">
            <a:extLst>
              <a:ext uri="{FF2B5EF4-FFF2-40B4-BE49-F238E27FC236}">
                <a16:creationId xmlns:a16="http://schemas.microsoft.com/office/drawing/2014/main" id="{0CFED6F6-D58E-FEA0-2EB8-493948C8D5D1}"/>
              </a:ext>
            </a:extLst>
          </p:cNvPr>
          <p:cNvSpPr>
            <a:spLocks noGrp="1"/>
          </p:cNvSpPr>
          <p:nvPr>
            <p:ph idx="1"/>
          </p:nvPr>
        </p:nvSpPr>
        <p:spPr>
          <a:xfrm>
            <a:off x="838200" y="4891214"/>
            <a:ext cx="10515600" cy="1493024"/>
          </a:xfrm>
        </p:spPr>
        <p:txBody>
          <a:bodyPr>
            <a:noAutofit/>
          </a:bodyPr>
          <a:lstStyle/>
          <a:p>
            <a:pPr marL="0" indent="0" algn="ctr">
              <a:lnSpc>
                <a:spcPct val="100000"/>
              </a:lnSpc>
              <a:buNone/>
            </a:pPr>
            <a:r>
              <a:rPr lang="en-US" sz="2600" b="1" dirty="0">
                <a:solidFill>
                  <a:srgbClr val="C00000"/>
                </a:solidFill>
              </a:rPr>
              <a:t>GT 5 initiative seeks to influence policy-making and enhance the effectiveness of programs through strategic advocacy efforts, ensuring that the rights and needs of young children are prioritized in public agendas.</a:t>
            </a:r>
          </a:p>
        </p:txBody>
      </p:sp>
      <p:sp>
        <p:nvSpPr>
          <p:cNvPr id="4" name="Slide Number Placeholder 3">
            <a:extLst>
              <a:ext uri="{FF2B5EF4-FFF2-40B4-BE49-F238E27FC236}">
                <a16:creationId xmlns:a16="http://schemas.microsoft.com/office/drawing/2014/main" id="{885281C9-0B9E-47A1-8226-95F71613FB40}"/>
              </a:ext>
            </a:extLst>
          </p:cNvPr>
          <p:cNvSpPr>
            <a:spLocks noGrp="1"/>
          </p:cNvSpPr>
          <p:nvPr>
            <p:ph type="sldNum" sz="quarter" idx="12"/>
          </p:nvPr>
        </p:nvSpPr>
        <p:spPr/>
        <p:txBody>
          <a:bodyPr/>
          <a:lstStyle/>
          <a:p>
            <a:fld id="{77559A87-F00F-48E1-9662-9149CAC209E1}" type="slidenum">
              <a:rPr lang="en-US" smtClean="0"/>
              <a:t>40</a:t>
            </a:fld>
            <a:endParaRPr lang="en-US"/>
          </a:p>
        </p:txBody>
      </p:sp>
      <p:pic>
        <p:nvPicPr>
          <p:cNvPr id="22" name="Picture 21">
            <a:extLst>
              <a:ext uri="{FF2B5EF4-FFF2-40B4-BE49-F238E27FC236}">
                <a16:creationId xmlns:a16="http://schemas.microsoft.com/office/drawing/2014/main" id="{FE67F309-8022-A9E1-187C-09DC6106554D}"/>
              </a:ext>
            </a:extLst>
          </p:cNvPr>
          <p:cNvPicPr>
            <a:picLocks noChangeAspect="1"/>
          </p:cNvPicPr>
          <p:nvPr/>
        </p:nvPicPr>
        <p:blipFill>
          <a:blip r:embed="rId2">
            <a:extLst>
              <a:ext uri="{28A0092B-C50C-407E-A947-70E740481C1C}">
                <a14:useLocalDpi xmlns:a14="http://schemas.microsoft.com/office/drawing/2010/main" val="0"/>
              </a:ext>
            </a:extLst>
          </a:blip>
          <a:srcRect l="2240" t="34167" r="77372" b="41362"/>
          <a:stretch/>
        </p:blipFill>
        <p:spPr>
          <a:xfrm>
            <a:off x="9752969" y="226446"/>
            <a:ext cx="1871219" cy="2187570"/>
          </a:xfrm>
          <a:prstGeom prst="rect">
            <a:avLst/>
          </a:prstGeom>
        </p:spPr>
      </p:pic>
      <p:sp>
        <p:nvSpPr>
          <p:cNvPr id="13" name="Title 1">
            <a:extLst>
              <a:ext uri="{FF2B5EF4-FFF2-40B4-BE49-F238E27FC236}">
                <a16:creationId xmlns:a16="http://schemas.microsoft.com/office/drawing/2014/main" id="{22FD342A-B07D-6708-8BB0-B97C0B1E5CA9}"/>
              </a:ext>
            </a:extLst>
          </p:cNvPr>
          <p:cNvSpPr txBox="1">
            <a:spLocks/>
          </p:cNvSpPr>
          <p:nvPr/>
        </p:nvSpPr>
        <p:spPr>
          <a:xfrm>
            <a:off x="848474" y="1520792"/>
            <a:ext cx="7172404" cy="8224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mn-lt"/>
              </a:rPr>
              <a:t>Policy and Advocacy</a:t>
            </a:r>
          </a:p>
        </p:txBody>
      </p:sp>
      <p:sp>
        <p:nvSpPr>
          <p:cNvPr id="17" name="TextBox 16">
            <a:extLst>
              <a:ext uri="{FF2B5EF4-FFF2-40B4-BE49-F238E27FC236}">
                <a16:creationId xmlns:a16="http://schemas.microsoft.com/office/drawing/2014/main" id="{361A00D9-7D26-A167-18BF-B4E9A217F2B6}"/>
              </a:ext>
            </a:extLst>
          </p:cNvPr>
          <p:cNvSpPr txBox="1"/>
          <p:nvPr/>
        </p:nvSpPr>
        <p:spPr>
          <a:xfrm>
            <a:off x="2596184" y="2726392"/>
            <a:ext cx="6097656" cy="523220"/>
          </a:xfrm>
          <a:prstGeom prst="rect">
            <a:avLst/>
          </a:prstGeom>
          <a:noFill/>
        </p:spPr>
        <p:txBody>
          <a:bodyPr wrap="square">
            <a:spAutoFit/>
          </a:bodyPr>
          <a:lstStyle/>
          <a:p>
            <a:pPr algn="ctr"/>
            <a:r>
              <a:rPr lang="en-US" sz="2800" b="1" dirty="0">
                <a:solidFill>
                  <a:prstClr val="black"/>
                </a:solidFill>
                <a:latin typeface="Calibri" panose="020F0502020204030204"/>
              </a:rPr>
              <a:t>Amplify</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the Impact of ECD Workers </a:t>
            </a:r>
            <a:endParaRPr lang="en-US" sz="2800" b="1" dirty="0"/>
          </a:p>
        </p:txBody>
      </p:sp>
      <p:grpSp>
        <p:nvGrpSpPr>
          <p:cNvPr id="24" name="Group 23">
            <a:extLst>
              <a:ext uri="{FF2B5EF4-FFF2-40B4-BE49-F238E27FC236}">
                <a16:creationId xmlns:a16="http://schemas.microsoft.com/office/drawing/2014/main" id="{404476F0-2FBA-1393-E750-6ABB14CEBC61}"/>
              </a:ext>
            </a:extLst>
          </p:cNvPr>
          <p:cNvGrpSpPr/>
          <p:nvPr/>
        </p:nvGrpSpPr>
        <p:grpSpPr>
          <a:xfrm>
            <a:off x="994229" y="3442557"/>
            <a:ext cx="9862457" cy="523220"/>
            <a:chOff x="1446872" y="3442557"/>
            <a:chExt cx="9862457" cy="523220"/>
          </a:xfrm>
        </p:grpSpPr>
        <p:sp>
          <p:nvSpPr>
            <p:cNvPr id="20" name="Rectangle 19">
              <a:extLst>
                <a:ext uri="{FF2B5EF4-FFF2-40B4-BE49-F238E27FC236}">
                  <a16:creationId xmlns:a16="http://schemas.microsoft.com/office/drawing/2014/main" id="{D1CCC698-8B29-EF30-839C-EA28890FA0F4}"/>
                </a:ext>
              </a:extLst>
            </p:cNvPr>
            <p:cNvSpPr/>
            <p:nvPr/>
          </p:nvSpPr>
          <p:spPr>
            <a:xfrm>
              <a:off x="6008528" y="3506339"/>
              <a:ext cx="1535272" cy="337534"/>
            </a:xfrm>
            <a:prstGeom prst="rect">
              <a:avLst/>
            </a:prstGeom>
            <a:solidFill>
              <a:srgbClr val="FFC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35B1531-3437-3B55-B427-1A7A20779BF2}"/>
                </a:ext>
              </a:extLst>
            </p:cNvPr>
            <p:cNvSpPr/>
            <p:nvPr/>
          </p:nvSpPr>
          <p:spPr>
            <a:xfrm>
              <a:off x="8020878" y="3502738"/>
              <a:ext cx="1818861" cy="337534"/>
            </a:xfrm>
            <a:prstGeom prst="rect">
              <a:avLst/>
            </a:prstGeom>
            <a:solidFill>
              <a:srgbClr val="FFC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7E9D45C-F9E8-9D1C-301E-890CD8FCB729}"/>
                </a:ext>
              </a:extLst>
            </p:cNvPr>
            <p:cNvSpPr txBox="1"/>
            <p:nvPr/>
          </p:nvSpPr>
          <p:spPr>
            <a:xfrm>
              <a:off x="1446872" y="3442557"/>
              <a:ext cx="9862457" cy="523220"/>
            </a:xfrm>
            <a:prstGeom prst="rect">
              <a:avLst/>
            </a:prstGeom>
            <a:noFill/>
          </p:spPr>
          <p:txBody>
            <a:bodyPr wrap="square">
              <a:spAutoFit/>
            </a:bodyPr>
            <a:lstStyle/>
            <a:p>
              <a:r>
                <a:rPr lang="en-US" sz="2800" b="1" dirty="0"/>
                <a:t>Advocates through rigorous policy analysis and advocacy training</a:t>
              </a:r>
              <a:r>
                <a:rPr lang="en-US" sz="2000" dirty="0"/>
                <a:t>. </a:t>
              </a:r>
            </a:p>
          </p:txBody>
        </p:sp>
        <mc:AlternateContent xmlns:mc="http://schemas.openxmlformats.org/markup-compatibility/2006" xmlns:p14="http://schemas.microsoft.com/office/powerpoint/2010/main">
          <mc:Choice Requires="p14">
            <p:contentPart p14:bwMode="auto" r:id="rId3">
              <p14:nvContentPartPr>
                <p14:cNvPr id="23" name="Ink 22">
                  <a:extLst>
                    <a:ext uri="{FF2B5EF4-FFF2-40B4-BE49-F238E27FC236}">
                      <a16:creationId xmlns:a16="http://schemas.microsoft.com/office/drawing/2014/main" id="{F7E885EF-C71B-56FD-2D01-F5C281E6C7CD}"/>
                    </a:ext>
                  </a:extLst>
                </p14:cNvPr>
                <p14:cNvContentPartPr/>
                <p14:nvPr/>
              </p14:nvContentPartPr>
              <p14:xfrm rot="191092">
                <a:off x="3145852" y="3811709"/>
                <a:ext cx="1065960" cy="60840"/>
              </p14:xfrm>
            </p:contentPart>
          </mc:Choice>
          <mc:Fallback xmlns="">
            <p:pic>
              <p:nvPicPr>
                <p:cNvPr id="23" name="Ink 22">
                  <a:extLst>
                    <a:ext uri="{FF2B5EF4-FFF2-40B4-BE49-F238E27FC236}">
                      <a16:creationId xmlns:a16="http://schemas.microsoft.com/office/drawing/2014/main" id="{F7E885EF-C71B-56FD-2D01-F5C281E6C7CD}"/>
                    </a:ext>
                  </a:extLst>
                </p:cNvPr>
                <p:cNvPicPr/>
                <p:nvPr/>
              </p:nvPicPr>
              <p:blipFill>
                <a:blip r:embed="rId4"/>
                <a:stretch>
                  <a:fillRect/>
                </a:stretch>
              </p:blipFill>
              <p:spPr>
                <a:xfrm rot="191092">
                  <a:off x="3127852" y="3794069"/>
                  <a:ext cx="1101600" cy="96480"/>
                </a:xfrm>
                <a:prstGeom prst="rect">
                  <a:avLst/>
                </a:prstGeom>
              </p:spPr>
            </p:pic>
          </mc:Fallback>
        </mc:AlternateContent>
      </p:grpSp>
    </p:spTree>
    <p:extLst>
      <p:ext uri="{BB962C8B-B14F-4D97-AF65-F5344CB8AC3E}">
        <p14:creationId xmlns:p14="http://schemas.microsoft.com/office/powerpoint/2010/main" val="12806127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3F0B37-5F17-E180-10B9-E09EDAFA3CD6}"/>
              </a:ext>
            </a:extLst>
          </p:cNvPr>
          <p:cNvSpPr/>
          <p:nvPr/>
        </p:nvSpPr>
        <p:spPr>
          <a:xfrm>
            <a:off x="0" y="0"/>
            <a:ext cx="12192000" cy="6858000"/>
          </a:xfrm>
          <a:prstGeom prst="rect">
            <a:avLst/>
          </a:prstGeom>
          <a:solidFill>
            <a:srgbClr val="FFF5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id="{3478C491-9F80-4024-1E33-C40B8BA15321}"/>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935A06B-189F-298C-48FC-84656E96ED13}"/>
              </a:ext>
            </a:extLst>
          </p:cNvPr>
          <p:cNvSpPr/>
          <p:nvPr/>
        </p:nvSpPr>
        <p:spPr>
          <a:xfrm>
            <a:off x="105310" y="1027906"/>
            <a:ext cx="732890" cy="914400"/>
          </a:xfrm>
          <a:prstGeom prst="rect">
            <a:avLst/>
          </a:prstGeom>
          <a:solidFill>
            <a:srgbClr val="FFF5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8" name="Straight Connector 7">
            <a:extLst>
              <a:ext uri="{FF2B5EF4-FFF2-40B4-BE49-F238E27FC236}">
                <a16:creationId xmlns:a16="http://schemas.microsoft.com/office/drawing/2014/main" id="{BEAF3888-7250-DD19-2951-DFA162B7C827}"/>
              </a:ext>
            </a:extLst>
          </p:cNvPr>
          <p:cNvCxnSpPr/>
          <p:nvPr/>
        </p:nvCxnSpPr>
        <p:spPr>
          <a:xfrm>
            <a:off x="133564" y="1017632"/>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AB2F74E-A910-6636-25B5-BE822E8FCD80}"/>
              </a:ext>
            </a:extLst>
          </p:cNvPr>
          <p:cNvSpPr>
            <a:spLocks noGrp="1"/>
          </p:cNvSpPr>
          <p:nvPr>
            <p:ph type="title"/>
          </p:nvPr>
        </p:nvSpPr>
        <p:spPr>
          <a:xfrm>
            <a:off x="838200" y="1722795"/>
            <a:ext cx="3485322" cy="508112"/>
          </a:xfrm>
        </p:spPr>
        <p:txBody>
          <a:bodyPr>
            <a:noAutofit/>
          </a:bodyPr>
          <a:lstStyle/>
          <a:p>
            <a:r>
              <a:rPr lang="en-US" sz="2800" b="1" dirty="0">
                <a:latin typeface="+mn-lt"/>
              </a:rPr>
              <a:t>Some Findings:</a:t>
            </a:r>
          </a:p>
        </p:txBody>
      </p:sp>
      <p:sp>
        <p:nvSpPr>
          <p:cNvPr id="4" name="Slide Number Placeholder 3">
            <a:extLst>
              <a:ext uri="{FF2B5EF4-FFF2-40B4-BE49-F238E27FC236}">
                <a16:creationId xmlns:a16="http://schemas.microsoft.com/office/drawing/2014/main" id="{A06EF780-276A-4B11-0F4D-CABA02A039A5}"/>
              </a:ext>
            </a:extLst>
          </p:cNvPr>
          <p:cNvSpPr>
            <a:spLocks noGrp="1"/>
          </p:cNvSpPr>
          <p:nvPr>
            <p:ph type="sldNum" sz="quarter" idx="12"/>
          </p:nvPr>
        </p:nvSpPr>
        <p:spPr/>
        <p:txBody>
          <a:bodyPr/>
          <a:lstStyle/>
          <a:p>
            <a:fld id="{77559A87-F00F-48E1-9662-9149CAC209E1}" type="slidenum">
              <a:rPr lang="en-US" smtClean="0"/>
              <a:t>41</a:t>
            </a:fld>
            <a:endParaRPr lang="en-US" dirty="0"/>
          </a:p>
        </p:txBody>
      </p:sp>
      <p:sp>
        <p:nvSpPr>
          <p:cNvPr id="12" name="Title 1">
            <a:extLst>
              <a:ext uri="{FF2B5EF4-FFF2-40B4-BE49-F238E27FC236}">
                <a16:creationId xmlns:a16="http://schemas.microsoft.com/office/drawing/2014/main" id="{07637C5B-9C8F-F19F-79CF-7E0C54E37FE1}"/>
              </a:ext>
            </a:extLst>
          </p:cNvPr>
          <p:cNvSpPr txBox="1">
            <a:spLocks/>
          </p:cNvSpPr>
          <p:nvPr/>
        </p:nvSpPr>
        <p:spPr>
          <a:xfrm>
            <a:off x="746613" y="138701"/>
            <a:ext cx="11452261" cy="1342891"/>
          </a:xfrm>
          <a:prstGeom prst="rect">
            <a:avLst/>
          </a:prstGeom>
          <a:effectLst>
            <a:outerShdw blurRad="50800" dist="38100" dir="8100000" algn="tr" rotWithShape="0">
              <a:prstClr val="black">
                <a:alpha val="2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Times New Roman" panose="02020603050405020304" pitchFamily="18" charset="0"/>
                <a:cs typeface="Times New Roman" panose="02020603050405020304" pitchFamily="18" charset="0"/>
              </a:rPr>
              <a:t>Third Strategic Research Model: </a:t>
            </a:r>
          </a:p>
          <a:p>
            <a:r>
              <a:rPr lang="en-US" sz="3100" b="1" dirty="0">
                <a:latin typeface="Times New Roman" panose="02020603050405020304" pitchFamily="18" charset="0"/>
                <a:cs typeface="Times New Roman" panose="02020603050405020304" pitchFamily="18" charset="0"/>
              </a:rPr>
              <a:t>Review of Child Rights Laws </a:t>
            </a:r>
            <a:r>
              <a:rPr lang="ar-JO" sz="3100" b="1" dirty="0">
                <a:latin typeface="Times New Roman" panose="02020603050405020304" pitchFamily="18" charset="0"/>
                <a:cs typeface="Times New Roman" panose="02020603050405020304" pitchFamily="18" charset="0"/>
              </a:rPr>
              <a:t>&amp;</a:t>
            </a:r>
            <a:r>
              <a:rPr lang="en-US" sz="3100" b="1" dirty="0">
                <a:latin typeface="Times New Roman" panose="02020603050405020304" pitchFamily="18" charset="0"/>
                <a:cs typeface="Times New Roman" panose="02020603050405020304" pitchFamily="18" charset="0"/>
              </a:rPr>
              <a:t> Legislations in the Arab Countries</a:t>
            </a:r>
          </a:p>
        </p:txBody>
      </p:sp>
      <p:pic>
        <p:nvPicPr>
          <p:cNvPr id="4104" name="Picture 8" descr="Blank Sheet Vector Design Images, Blank Paper Sheet Vector Ilustration In  Flat Style, Paper, Blank Paper, Page PNG Image For Free Download">
            <a:extLst>
              <a:ext uri="{FF2B5EF4-FFF2-40B4-BE49-F238E27FC236}">
                <a16:creationId xmlns:a16="http://schemas.microsoft.com/office/drawing/2014/main" id="{B26B6BB0-4EB2-0B96-785C-337C8E9418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332" t="12994" r="21748" b="11692"/>
          <a:stretch/>
        </p:blipFill>
        <p:spPr bwMode="auto">
          <a:xfrm>
            <a:off x="-211189" y="2183509"/>
            <a:ext cx="12544526" cy="44779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9120AAC-D98D-D438-409A-647E0EA074CC}"/>
              </a:ext>
            </a:extLst>
          </p:cNvPr>
          <p:cNvSpPr txBox="1"/>
          <p:nvPr/>
        </p:nvSpPr>
        <p:spPr>
          <a:xfrm>
            <a:off x="5892206" y="4783390"/>
            <a:ext cx="5746800" cy="830997"/>
          </a:xfrm>
          <a:prstGeom prst="rect">
            <a:avLst/>
          </a:prstGeom>
          <a:noFill/>
        </p:spPr>
        <p:txBody>
          <a:bodyPr wrap="square">
            <a:spAutoFit/>
          </a:bodyPr>
          <a:lstStyle/>
          <a:p>
            <a:pPr lvl="1"/>
            <a:r>
              <a:rPr lang="en-US" sz="2400" b="1" dirty="0">
                <a:solidFill>
                  <a:schemeClr val="tx1">
                    <a:lumMod val="85000"/>
                    <a:lumOff val="15000"/>
                  </a:schemeClr>
                </a:solidFill>
              </a:rPr>
              <a:t>Engaging religious authorities to support these changes.</a:t>
            </a:r>
          </a:p>
        </p:txBody>
      </p:sp>
      <p:sp>
        <p:nvSpPr>
          <p:cNvPr id="36" name="TextBox 35">
            <a:extLst>
              <a:ext uri="{FF2B5EF4-FFF2-40B4-BE49-F238E27FC236}">
                <a16:creationId xmlns:a16="http://schemas.microsoft.com/office/drawing/2014/main" id="{AD3AF747-F584-000E-442E-065BC57E1AF1}"/>
              </a:ext>
            </a:extLst>
          </p:cNvPr>
          <p:cNvSpPr txBox="1"/>
          <p:nvPr/>
        </p:nvSpPr>
        <p:spPr>
          <a:xfrm>
            <a:off x="868236" y="2290010"/>
            <a:ext cx="514473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rPr>
              <a:t>Lebanon, Jordan, Palestine, Egypt </a:t>
            </a:r>
            <a:endParaRPr kumimoji="0" lang="en-US" sz="2800" b="0"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9B6A5EED-3495-EABF-248A-43AE5652919A}"/>
              </a:ext>
            </a:extLst>
          </p:cNvPr>
          <p:cNvSpPr txBox="1"/>
          <p:nvPr/>
        </p:nvSpPr>
        <p:spPr>
          <a:xfrm>
            <a:off x="2057665" y="2785775"/>
            <a:ext cx="7987675" cy="492443"/>
          </a:xfrm>
          <a:prstGeom prst="rect">
            <a:avLst/>
          </a:prstGeom>
          <a:noFill/>
        </p:spPr>
        <p:txBody>
          <a:bodyPr wrap="square">
            <a:spAutoFit/>
          </a:bodyPr>
          <a:lstStyle/>
          <a:p>
            <a:r>
              <a:rPr kumimoji="0" lang="en-US" sz="2600" i="0" u="none" strike="noStrike" kern="1200" cap="none" spc="0" normalizeH="0" baseline="0" noProof="0" dirty="0">
                <a:ln>
                  <a:noFill/>
                </a:ln>
                <a:solidFill>
                  <a:schemeClr val="tx1">
                    <a:lumMod val="85000"/>
                    <a:lumOff val="15000"/>
                  </a:schemeClr>
                </a:solidFill>
                <a:effectLst/>
                <a:uLnTx/>
                <a:uFillTx/>
                <a:latin typeface="Calibri" panose="020F0502020204030204"/>
                <a:ea typeface="+mn-ea"/>
                <a:cs typeface="+mn-cs"/>
              </a:rPr>
              <a:t>Concerns about minimum age of marriage being</a:t>
            </a:r>
            <a:r>
              <a:rPr lang="en-US" sz="2600" dirty="0">
                <a:solidFill>
                  <a:schemeClr val="tx1">
                    <a:lumMod val="85000"/>
                    <a:lumOff val="15000"/>
                  </a:schemeClr>
                </a:solidFill>
                <a:latin typeface="Calibri" panose="020F0502020204030204"/>
              </a:rPr>
              <a:t> low</a:t>
            </a:r>
            <a:endParaRPr lang="en-US" sz="2600" dirty="0">
              <a:solidFill>
                <a:schemeClr val="tx1">
                  <a:lumMod val="85000"/>
                  <a:lumOff val="15000"/>
                </a:schemeClr>
              </a:solidFill>
            </a:endParaRPr>
          </a:p>
        </p:txBody>
      </p:sp>
      <p:sp>
        <p:nvSpPr>
          <p:cNvPr id="52" name="TextBox 51">
            <a:extLst>
              <a:ext uri="{FF2B5EF4-FFF2-40B4-BE49-F238E27FC236}">
                <a16:creationId xmlns:a16="http://schemas.microsoft.com/office/drawing/2014/main" id="{4D8B40D2-AE56-69B0-0A5F-CFBD8035ECFC}"/>
              </a:ext>
            </a:extLst>
          </p:cNvPr>
          <p:cNvSpPr txBox="1"/>
          <p:nvPr/>
        </p:nvSpPr>
        <p:spPr>
          <a:xfrm>
            <a:off x="1912801" y="3449917"/>
            <a:ext cx="9771925" cy="492443"/>
          </a:xfrm>
          <a:prstGeom prst="rect">
            <a:avLst/>
          </a:prstGeom>
          <a:noFill/>
        </p:spPr>
        <p:txBody>
          <a:bodyPr wrap="square">
            <a:spAutoFit/>
          </a:bodyPr>
          <a:lstStyle/>
          <a:p>
            <a:r>
              <a:rPr lang="en-US" sz="2600" dirty="0">
                <a:solidFill>
                  <a:schemeClr val="tx1">
                    <a:lumMod val="85000"/>
                    <a:lumOff val="15000"/>
                  </a:schemeClr>
                </a:solidFill>
                <a:latin typeface="Calibri" panose="020F0502020204030204"/>
              </a:rPr>
              <a:t>Laws</a:t>
            </a:r>
            <a:r>
              <a:rPr kumimoji="0" lang="en-US" sz="2600" i="0" u="none" strike="noStrike" kern="1200" cap="none" spc="0" normalizeH="0" baseline="0" noProof="0" dirty="0">
                <a:ln>
                  <a:noFill/>
                </a:ln>
                <a:solidFill>
                  <a:schemeClr val="tx1">
                    <a:lumMod val="85000"/>
                    <a:lumOff val="15000"/>
                  </a:schemeClr>
                </a:solidFill>
                <a:effectLst/>
                <a:uLnTx/>
                <a:uFillTx/>
                <a:latin typeface="Calibri" panose="020F0502020204030204"/>
                <a:ea typeface="+mn-ea"/>
                <a:cs typeface="+mn-cs"/>
              </a:rPr>
              <a:t> permit marriages from 16 years of age or make exceptions.</a:t>
            </a:r>
            <a:endParaRPr lang="en-US" sz="2600" dirty="0">
              <a:solidFill>
                <a:schemeClr val="tx1">
                  <a:lumMod val="85000"/>
                  <a:lumOff val="15000"/>
                </a:schemeClr>
              </a:solidFill>
            </a:endParaRPr>
          </a:p>
        </p:txBody>
      </p:sp>
      <p:pic>
        <p:nvPicPr>
          <p:cNvPr id="53" name="Picture 10" descr="Sketchy Pen Style Arrows, Arrow, Black, Lines PNG Transparent Image and  Clipart for Free Download">
            <a:extLst>
              <a:ext uri="{FF2B5EF4-FFF2-40B4-BE49-F238E27FC236}">
                <a16:creationId xmlns:a16="http://schemas.microsoft.com/office/drawing/2014/main" id="{3C082444-52A7-EA89-B245-1FA6F21DB5DB}"/>
              </a:ext>
            </a:extLst>
          </p:cNvPr>
          <p:cNvPicPr>
            <a:picLocks noChangeAspect="1" noChangeArrowheads="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l="54312" t="19912" r="18165" b="67252"/>
          <a:stretch/>
        </p:blipFill>
        <p:spPr bwMode="auto">
          <a:xfrm>
            <a:off x="1265550" y="2809354"/>
            <a:ext cx="819912" cy="38238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Sketchy Pen Style Arrows, Arrow, Black, Lines PNG Transparent Image and  Clipart for Free Download">
            <a:extLst>
              <a:ext uri="{FF2B5EF4-FFF2-40B4-BE49-F238E27FC236}">
                <a16:creationId xmlns:a16="http://schemas.microsoft.com/office/drawing/2014/main" id="{E4627269-115D-BF47-58E2-A5908663DC43}"/>
              </a:ext>
            </a:extLst>
          </p:cNvPr>
          <p:cNvPicPr>
            <a:picLocks noChangeAspect="1" noChangeArrowheads="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l="6399" r="64473" b="67330"/>
          <a:stretch/>
        </p:blipFill>
        <p:spPr bwMode="auto">
          <a:xfrm>
            <a:off x="1184756" y="2994920"/>
            <a:ext cx="689517" cy="773384"/>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9A2DFE55-C39B-9A10-E6D9-9375FE23217A}"/>
              </a:ext>
            </a:extLst>
          </p:cNvPr>
          <p:cNvSpPr txBox="1"/>
          <p:nvPr/>
        </p:nvSpPr>
        <p:spPr>
          <a:xfrm>
            <a:off x="3970050" y="4212989"/>
            <a:ext cx="3492953" cy="523220"/>
          </a:xfrm>
          <a:prstGeom prst="rect">
            <a:avLst/>
          </a:prstGeom>
          <a:noFill/>
        </p:spPr>
        <p:txBody>
          <a:bodyPr wrap="square">
            <a:spAutoFit/>
          </a:bodyPr>
          <a:lstStyle/>
          <a:p>
            <a:pPr algn="ctr"/>
            <a:r>
              <a:rPr kumimoji="0" lang="en-US" sz="2800" b="1"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rPr>
              <a:t>Policy Implications </a:t>
            </a:r>
            <a:endParaRPr lang="en-US" sz="2800" b="1" dirty="0">
              <a:solidFill>
                <a:schemeClr val="tx1">
                  <a:lumMod val="95000"/>
                  <a:lumOff val="5000"/>
                </a:schemeClr>
              </a:solidFill>
            </a:endParaRPr>
          </a:p>
        </p:txBody>
      </p:sp>
      <p:sp>
        <p:nvSpPr>
          <p:cNvPr id="60" name="TextBox 59">
            <a:extLst>
              <a:ext uri="{FF2B5EF4-FFF2-40B4-BE49-F238E27FC236}">
                <a16:creationId xmlns:a16="http://schemas.microsoft.com/office/drawing/2014/main" id="{0D210E59-CBF1-1221-0517-302EB06ED73A}"/>
              </a:ext>
            </a:extLst>
          </p:cNvPr>
          <p:cNvSpPr txBox="1"/>
          <p:nvPr/>
        </p:nvSpPr>
        <p:spPr>
          <a:xfrm>
            <a:off x="1257562" y="4799358"/>
            <a:ext cx="4626656" cy="830997"/>
          </a:xfrm>
          <a:prstGeom prst="rect">
            <a:avLst/>
          </a:prstGeom>
          <a:noFill/>
        </p:spPr>
        <p:txBody>
          <a:bodyPr wrap="square">
            <a:spAutoFit/>
          </a:bodyPr>
          <a:lstStyle/>
          <a:p>
            <a:r>
              <a:rPr lang="en-US" sz="2400" b="1" dirty="0">
                <a:solidFill>
                  <a:schemeClr val="tx1">
                    <a:lumMod val="85000"/>
                    <a:lumOff val="15000"/>
                  </a:schemeClr>
                </a:solidFill>
              </a:rPr>
              <a:t>Urgent need for legislative reforms to raise the marriage age.</a:t>
            </a:r>
          </a:p>
        </p:txBody>
      </p:sp>
      <mc:AlternateContent xmlns:mc="http://schemas.openxmlformats.org/markup-compatibility/2006" xmlns:p14="http://schemas.microsoft.com/office/powerpoint/2010/main">
        <mc:Choice Requires="p14">
          <p:contentPart p14:bwMode="auto" r:id="rId4">
            <p14:nvContentPartPr>
              <p14:cNvPr id="62" name="Ink 61">
                <a:extLst>
                  <a:ext uri="{FF2B5EF4-FFF2-40B4-BE49-F238E27FC236}">
                    <a16:creationId xmlns:a16="http://schemas.microsoft.com/office/drawing/2014/main" id="{EBE3128F-E0B7-65C0-92DD-12BDA7018AC2}"/>
                  </a:ext>
                </a:extLst>
              </p14:cNvPr>
              <p14:cNvContentPartPr/>
              <p14:nvPr/>
            </p14:nvContentPartPr>
            <p14:xfrm>
              <a:off x="1035530" y="5022621"/>
              <a:ext cx="183504" cy="162095"/>
            </p14:xfrm>
          </p:contentPart>
        </mc:Choice>
        <mc:Fallback xmlns="">
          <p:pic>
            <p:nvPicPr>
              <p:cNvPr id="62" name="Ink 61">
                <a:extLst>
                  <a:ext uri="{FF2B5EF4-FFF2-40B4-BE49-F238E27FC236}">
                    <a16:creationId xmlns:a16="http://schemas.microsoft.com/office/drawing/2014/main" id="{EBE3128F-E0B7-65C0-92DD-12BDA7018AC2}"/>
                  </a:ext>
                </a:extLst>
              </p:cNvPr>
              <p:cNvPicPr/>
              <p:nvPr/>
            </p:nvPicPr>
            <p:blipFill>
              <a:blip r:embed="rId5"/>
              <a:stretch>
                <a:fillRect/>
              </a:stretch>
            </p:blipFill>
            <p:spPr>
              <a:xfrm>
                <a:off x="1026535" y="5013636"/>
                <a:ext cx="201135" cy="179706"/>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3" name="Ink 62">
                <a:extLst>
                  <a:ext uri="{FF2B5EF4-FFF2-40B4-BE49-F238E27FC236}">
                    <a16:creationId xmlns:a16="http://schemas.microsoft.com/office/drawing/2014/main" id="{61ACFC73-B4C4-3BCF-57B1-BA8CF340A4D6}"/>
                  </a:ext>
                </a:extLst>
              </p14:cNvPr>
              <p14:cNvContentPartPr/>
              <p14:nvPr/>
            </p14:nvContentPartPr>
            <p14:xfrm>
              <a:off x="6168742" y="4941574"/>
              <a:ext cx="183504" cy="162095"/>
            </p14:xfrm>
          </p:contentPart>
        </mc:Choice>
        <mc:Fallback xmlns="">
          <p:pic>
            <p:nvPicPr>
              <p:cNvPr id="63" name="Ink 62">
                <a:extLst>
                  <a:ext uri="{FF2B5EF4-FFF2-40B4-BE49-F238E27FC236}">
                    <a16:creationId xmlns:a16="http://schemas.microsoft.com/office/drawing/2014/main" id="{61ACFC73-B4C4-3BCF-57B1-BA8CF340A4D6}"/>
                  </a:ext>
                </a:extLst>
              </p:cNvPr>
              <p:cNvPicPr/>
              <p:nvPr/>
            </p:nvPicPr>
            <p:blipFill>
              <a:blip r:embed="rId7"/>
              <a:stretch>
                <a:fillRect/>
              </a:stretch>
            </p:blipFill>
            <p:spPr>
              <a:xfrm>
                <a:off x="6160107" y="4932589"/>
                <a:ext cx="201135" cy="179706"/>
              </a:xfrm>
              <a:prstGeom prst="rect">
                <a:avLst/>
              </a:prstGeom>
            </p:spPr>
          </p:pic>
        </mc:Fallback>
      </mc:AlternateContent>
      <p:cxnSp>
        <p:nvCxnSpPr>
          <p:cNvPr id="4126" name="Straight Connector 4125">
            <a:extLst>
              <a:ext uri="{FF2B5EF4-FFF2-40B4-BE49-F238E27FC236}">
                <a16:creationId xmlns:a16="http://schemas.microsoft.com/office/drawing/2014/main" id="{92788896-8DE6-E114-07F0-E07752A1C974}"/>
              </a:ext>
            </a:extLst>
          </p:cNvPr>
          <p:cNvCxnSpPr/>
          <p:nvPr/>
        </p:nvCxnSpPr>
        <p:spPr>
          <a:xfrm>
            <a:off x="133564" y="1951358"/>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98217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3F0B37-5F17-E180-10B9-E09EDAFA3CD6}"/>
              </a:ext>
            </a:extLst>
          </p:cNvPr>
          <p:cNvSpPr/>
          <p:nvPr/>
        </p:nvSpPr>
        <p:spPr>
          <a:xfrm>
            <a:off x="0" y="0"/>
            <a:ext cx="12192000" cy="6858000"/>
          </a:xfrm>
          <a:prstGeom prst="rect">
            <a:avLst/>
          </a:prstGeom>
          <a:solidFill>
            <a:srgbClr val="FFF5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38" name="Rectangle 37">
            <a:extLst>
              <a:ext uri="{FF2B5EF4-FFF2-40B4-BE49-F238E27FC236}">
                <a16:creationId xmlns:a16="http://schemas.microsoft.com/office/drawing/2014/main" id="{92B6148D-D33E-FCE0-80C0-D5D95C330F3A}"/>
              </a:ext>
            </a:extLst>
          </p:cNvPr>
          <p:cNvSpPr/>
          <p:nvPr/>
        </p:nvSpPr>
        <p:spPr>
          <a:xfrm>
            <a:off x="143839" y="2677300"/>
            <a:ext cx="5343009" cy="555928"/>
          </a:xfrm>
          <a:prstGeom prst="rect">
            <a:avLst/>
          </a:prstGeom>
          <a:solidFill>
            <a:srgbClr val="FFFFFF">
              <a:alpha val="30196"/>
            </a:srgbClr>
          </a:solidFill>
          <a:ln w="28575">
            <a:solidFill>
              <a:srgbClr val="E7C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5A0994BD-3446-3E70-95E6-58FC8242A576}"/>
              </a:ext>
            </a:extLst>
          </p:cNvPr>
          <p:cNvSpPr/>
          <p:nvPr/>
        </p:nvSpPr>
        <p:spPr>
          <a:xfrm>
            <a:off x="5645952" y="3351749"/>
            <a:ext cx="6402209" cy="555928"/>
          </a:xfrm>
          <a:prstGeom prst="rect">
            <a:avLst/>
          </a:prstGeom>
          <a:solidFill>
            <a:srgbClr val="FFFFFF">
              <a:alpha val="30196"/>
            </a:srgbClr>
          </a:solidFill>
          <a:ln w="28575">
            <a:solidFill>
              <a:srgbClr val="E7C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8789EDB2-BED3-DEDC-07B6-79D4AB9BA4CE}"/>
              </a:ext>
            </a:extLst>
          </p:cNvPr>
          <p:cNvSpPr/>
          <p:nvPr/>
        </p:nvSpPr>
        <p:spPr>
          <a:xfrm>
            <a:off x="149427" y="4024714"/>
            <a:ext cx="5337421" cy="555928"/>
          </a:xfrm>
          <a:prstGeom prst="rect">
            <a:avLst/>
          </a:prstGeom>
          <a:solidFill>
            <a:srgbClr val="FFFFFF">
              <a:alpha val="30196"/>
            </a:srgbClr>
          </a:solidFill>
          <a:ln w="28575">
            <a:solidFill>
              <a:srgbClr val="E7C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3D9B19D3-2CFD-45A6-21C4-F5EF696A8DD7}"/>
              </a:ext>
            </a:extLst>
          </p:cNvPr>
          <p:cNvSpPr/>
          <p:nvPr/>
        </p:nvSpPr>
        <p:spPr>
          <a:xfrm>
            <a:off x="143836" y="5356696"/>
            <a:ext cx="5337421" cy="555928"/>
          </a:xfrm>
          <a:prstGeom prst="rect">
            <a:avLst/>
          </a:prstGeom>
          <a:solidFill>
            <a:srgbClr val="FFFFFF">
              <a:alpha val="30196"/>
            </a:srgbClr>
          </a:solidFill>
          <a:ln w="28575">
            <a:solidFill>
              <a:srgbClr val="E7C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6056DB57-CD85-F167-4710-1718C74AA22E}"/>
              </a:ext>
            </a:extLst>
          </p:cNvPr>
          <p:cNvSpPr/>
          <p:nvPr/>
        </p:nvSpPr>
        <p:spPr>
          <a:xfrm>
            <a:off x="5659654" y="1992207"/>
            <a:ext cx="6402208" cy="555928"/>
          </a:xfrm>
          <a:prstGeom prst="rect">
            <a:avLst/>
          </a:prstGeom>
          <a:solidFill>
            <a:srgbClr val="FFFFFF">
              <a:alpha val="30196"/>
            </a:srgbClr>
          </a:solidFill>
          <a:ln w="28575">
            <a:solidFill>
              <a:srgbClr val="E7C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6088CE0B-B4A6-50EA-2C0C-F1788F1B29DC}"/>
              </a:ext>
            </a:extLst>
          </p:cNvPr>
          <p:cNvSpPr/>
          <p:nvPr/>
        </p:nvSpPr>
        <p:spPr>
          <a:xfrm>
            <a:off x="5659654" y="4659966"/>
            <a:ext cx="6388508" cy="555928"/>
          </a:xfrm>
          <a:prstGeom prst="rect">
            <a:avLst/>
          </a:prstGeom>
          <a:solidFill>
            <a:srgbClr val="FFFFFF">
              <a:alpha val="30196"/>
            </a:srgbClr>
          </a:solidFill>
          <a:ln w="28575">
            <a:solidFill>
              <a:srgbClr val="E7C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95484361-98CC-F3D4-1EEF-29AA193A137E}"/>
              </a:ext>
            </a:extLst>
          </p:cNvPr>
          <p:cNvSpPr/>
          <p:nvPr/>
        </p:nvSpPr>
        <p:spPr>
          <a:xfrm>
            <a:off x="5659653" y="6000477"/>
            <a:ext cx="6388508" cy="555928"/>
          </a:xfrm>
          <a:prstGeom prst="rect">
            <a:avLst/>
          </a:prstGeom>
          <a:solidFill>
            <a:srgbClr val="FFFFFF">
              <a:alpha val="30196"/>
            </a:srgbClr>
          </a:solidFill>
          <a:ln w="28575">
            <a:solidFill>
              <a:srgbClr val="E7C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A06EF780-276A-4B11-0F4D-CABA02A039A5}"/>
              </a:ext>
            </a:extLst>
          </p:cNvPr>
          <p:cNvSpPr>
            <a:spLocks noGrp="1"/>
          </p:cNvSpPr>
          <p:nvPr>
            <p:ph type="sldNum" sz="quarter" idx="12"/>
          </p:nvPr>
        </p:nvSpPr>
        <p:spPr/>
        <p:txBody>
          <a:bodyPr/>
          <a:lstStyle/>
          <a:p>
            <a:fld id="{77559A87-F00F-48E1-9662-9149CAC209E1}" type="slidenum">
              <a:rPr lang="en-US" smtClean="0"/>
              <a:t>42</a:t>
            </a:fld>
            <a:endParaRPr lang="en-US"/>
          </a:p>
        </p:txBody>
      </p:sp>
      <p:sp>
        <p:nvSpPr>
          <p:cNvPr id="12" name="Title 1">
            <a:extLst>
              <a:ext uri="{FF2B5EF4-FFF2-40B4-BE49-F238E27FC236}">
                <a16:creationId xmlns:a16="http://schemas.microsoft.com/office/drawing/2014/main" id="{07637C5B-9C8F-F19F-79CF-7E0C54E37FE1}"/>
              </a:ext>
            </a:extLst>
          </p:cNvPr>
          <p:cNvSpPr txBox="1">
            <a:spLocks/>
          </p:cNvSpPr>
          <p:nvPr/>
        </p:nvSpPr>
        <p:spPr>
          <a:xfrm>
            <a:off x="755592" y="-173312"/>
            <a:ext cx="11441987" cy="1891373"/>
          </a:xfrm>
          <a:prstGeom prst="rect">
            <a:avLst/>
          </a:prstGeom>
          <a:effectLst>
            <a:outerShdw blurRad="50800" dist="38100" dir="8100000" algn="tr" rotWithShape="0">
              <a:prstClr val="black">
                <a:alpha val="2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Times New Roman" panose="02020603050405020304" pitchFamily="18" charset="0"/>
                <a:cs typeface="Times New Roman" panose="02020603050405020304" pitchFamily="18" charset="0"/>
              </a:rPr>
              <a:t>Third Strategic Research Model: </a:t>
            </a:r>
          </a:p>
          <a:p>
            <a:r>
              <a:rPr lang="en-US" sz="3100" b="1" dirty="0">
                <a:latin typeface="Times New Roman" panose="02020603050405020304" pitchFamily="18" charset="0"/>
                <a:cs typeface="Times New Roman" panose="02020603050405020304" pitchFamily="18" charset="0"/>
              </a:rPr>
              <a:t>Review of Child Rights Laws and Legislations in the Arab Countries</a:t>
            </a:r>
          </a:p>
        </p:txBody>
      </p:sp>
      <p:sp>
        <p:nvSpPr>
          <p:cNvPr id="10" name="Title 1">
            <a:extLst>
              <a:ext uri="{FF2B5EF4-FFF2-40B4-BE49-F238E27FC236}">
                <a16:creationId xmlns:a16="http://schemas.microsoft.com/office/drawing/2014/main" id="{3B1AAAB0-F5E9-387E-DCC9-B7FCA75E4EBD}"/>
              </a:ext>
            </a:extLst>
          </p:cNvPr>
          <p:cNvSpPr>
            <a:spLocks noGrp="1"/>
          </p:cNvSpPr>
          <p:nvPr>
            <p:ph type="title"/>
          </p:nvPr>
        </p:nvSpPr>
        <p:spPr>
          <a:xfrm>
            <a:off x="838199" y="1722795"/>
            <a:ext cx="4821455" cy="508112"/>
          </a:xfrm>
        </p:spPr>
        <p:txBody>
          <a:bodyPr>
            <a:noAutofit/>
          </a:bodyPr>
          <a:lstStyle/>
          <a:p>
            <a:r>
              <a:rPr lang="en-US" sz="2800" b="1" dirty="0">
                <a:solidFill>
                  <a:schemeClr val="tx1">
                    <a:lumMod val="85000"/>
                    <a:lumOff val="15000"/>
                  </a:schemeClr>
                </a:solidFill>
                <a:latin typeface="+mn-lt"/>
              </a:rPr>
              <a:t>Array of Rights Covered</a:t>
            </a:r>
          </a:p>
        </p:txBody>
      </p:sp>
      <p:sp>
        <p:nvSpPr>
          <p:cNvPr id="25" name="TextBox 24">
            <a:extLst>
              <a:ext uri="{FF2B5EF4-FFF2-40B4-BE49-F238E27FC236}">
                <a16:creationId xmlns:a16="http://schemas.microsoft.com/office/drawing/2014/main" id="{A36A1FD0-BF84-F979-B8DA-789D68A78FB1}"/>
              </a:ext>
            </a:extLst>
          </p:cNvPr>
          <p:cNvSpPr txBox="1"/>
          <p:nvPr/>
        </p:nvSpPr>
        <p:spPr>
          <a:xfrm>
            <a:off x="2155042" y="2754123"/>
            <a:ext cx="3195990" cy="400110"/>
          </a:xfrm>
          <a:prstGeom prst="rect">
            <a:avLst/>
          </a:prstGeom>
          <a:noFill/>
        </p:spPr>
        <p:txBody>
          <a:bodyPr wrap="square">
            <a:spAutoFit/>
          </a:bodyPr>
          <a:lstStyle/>
          <a:p>
            <a:pPr algn="r"/>
            <a:r>
              <a:rPr lang="en-US" sz="2000" dirty="0"/>
              <a:t>Non-discrimination Right</a:t>
            </a:r>
          </a:p>
        </p:txBody>
      </p:sp>
      <p:sp>
        <p:nvSpPr>
          <p:cNvPr id="27" name="TextBox 26">
            <a:extLst>
              <a:ext uri="{FF2B5EF4-FFF2-40B4-BE49-F238E27FC236}">
                <a16:creationId xmlns:a16="http://schemas.microsoft.com/office/drawing/2014/main" id="{5844C77C-DD3A-E5CE-B081-2E7D25C73985}"/>
              </a:ext>
            </a:extLst>
          </p:cNvPr>
          <p:cNvSpPr txBox="1"/>
          <p:nvPr/>
        </p:nvSpPr>
        <p:spPr>
          <a:xfrm>
            <a:off x="1266922" y="4110959"/>
            <a:ext cx="4054024" cy="400110"/>
          </a:xfrm>
          <a:prstGeom prst="rect">
            <a:avLst/>
          </a:prstGeom>
          <a:noFill/>
        </p:spPr>
        <p:txBody>
          <a:bodyPr wrap="square">
            <a:spAutoFit/>
          </a:bodyPr>
          <a:lstStyle/>
          <a:p>
            <a:pPr algn="r"/>
            <a:r>
              <a:rPr lang="en-US" sz="2000" dirty="0"/>
              <a:t>Best Interests of the Child</a:t>
            </a:r>
          </a:p>
        </p:txBody>
      </p:sp>
      <p:sp>
        <p:nvSpPr>
          <p:cNvPr id="29" name="TextBox 28">
            <a:extLst>
              <a:ext uri="{FF2B5EF4-FFF2-40B4-BE49-F238E27FC236}">
                <a16:creationId xmlns:a16="http://schemas.microsoft.com/office/drawing/2014/main" id="{2BA0D27E-FD37-1D76-5169-040EFFEB0271}"/>
              </a:ext>
            </a:extLst>
          </p:cNvPr>
          <p:cNvSpPr txBox="1"/>
          <p:nvPr/>
        </p:nvSpPr>
        <p:spPr>
          <a:xfrm>
            <a:off x="5804033" y="3433437"/>
            <a:ext cx="5216894" cy="400110"/>
          </a:xfrm>
          <a:prstGeom prst="rect">
            <a:avLst/>
          </a:prstGeom>
          <a:noFill/>
        </p:spPr>
        <p:txBody>
          <a:bodyPr wrap="square">
            <a:spAutoFit/>
          </a:bodyPr>
          <a:lstStyle/>
          <a:p>
            <a:r>
              <a:rPr lang="en-US" sz="2000" dirty="0"/>
              <a:t>Right to Life, Survival, and Development</a:t>
            </a:r>
          </a:p>
        </p:txBody>
      </p:sp>
      <p:sp>
        <p:nvSpPr>
          <p:cNvPr id="31" name="TextBox 30">
            <a:extLst>
              <a:ext uri="{FF2B5EF4-FFF2-40B4-BE49-F238E27FC236}">
                <a16:creationId xmlns:a16="http://schemas.microsoft.com/office/drawing/2014/main" id="{E27527E0-CA18-EED0-2F96-4777ACD19331}"/>
              </a:ext>
            </a:extLst>
          </p:cNvPr>
          <p:cNvSpPr txBox="1"/>
          <p:nvPr/>
        </p:nvSpPr>
        <p:spPr>
          <a:xfrm>
            <a:off x="5811524" y="2085567"/>
            <a:ext cx="2827421" cy="400110"/>
          </a:xfrm>
          <a:prstGeom prst="rect">
            <a:avLst/>
          </a:prstGeom>
          <a:noFill/>
        </p:spPr>
        <p:txBody>
          <a:bodyPr wrap="square">
            <a:spAutoFit/>
          </a:bodyPr>
          <a:lstStyle/>
          <a:p>
            <a:r>
              <a:rPr lang="en-US" sz="2000" dirty="0"/>
              <a:t>Right to Participate </a:t>
            </a:r>
          </a:p>
        </p:txBody>
      </p:sp>
      <p:sp>
        <p:nvSpPr>
          <p:cNvPr id="33" name="TextBox 32">
            <a:extLst>
              <a:ext uri="{FF2B5EF4-FFF2-40B4-BE49-F238E27FC236}">
                <a16:creationId xmlns:a16="http://schemas.microsoft.com/office/drawing/2014/main" id="{8AC80210-4E4E-4316-1CA3-082FC95FE81C}"/>
              </a:ext>
            </a:extLst>
          </p:cNvPr>
          <p:cNvSpPr txBox="1"/>
          <p:nvPr/>
        </p:nvSpPr>
        <p:spPr>
          <a:xfrm>
            <a:off x="660922" y="5420253"/>
            <a:ext cx="4690110" cy="400110"/>
          </a:xfrm>
          <a:prstGeom prst="rect">
            <a:avLst/>
          </a:prstGeom>
          <a:noFill/>
        </p:spPr>
        <p:txBody>
          <a:bodyPr wrap="square">
            <a:spAutoFit/>
          </a:bodyPr>
          <a:lstStyle/>
          <a:p>
            <a:pPr algn="r"/>
            <a:r>
              <a:rPr lang="en-US" sz="2000" dirty="0"/>
              <a:t>Freedoms And Civil Rights </a:t>
            </a:r>
          </a:p>
        </p:txBody>
      </p:sp>
      <p:sp>
        <p:nvSpPr>
          <p:cNvPr id="35" name="TextBox 34">
            <a:extLst>
              <a:ext uri="{FF2B5EF4-FFF2-40B4-BE49-F238E27FC236}">
                <a16:creationId xmlns:a16="http://schemas.microsoft.com/office/drawing/2014/main" id="{8B624BB1-BD6C-45A1-74EB-EAB02803AA00}"/>
              </a:ext>
            </a:extLst>
          </p:cNvPr>
          <p:cNvSpPr txBox="1"/>
          <p:nvPr/>
        </p:nvSpPr>
        <p:spPr>
          <a:xfrm>
            <a:off x="5800557" y="4737875"/>
            <a:ext cx="4649811" cy="400110"/>
          </a:xfrm>
          <a:prstGeom prst="rect">
            <a:avLst/>
          </a:prstGeom>
          <a:noFill/>
        </p:spPr>
        <p:txBody>
          <a:bodyPr wrap="square">
            <a:spAutoFit/>
          </a:bodyPr>
          <a:lstStyle/>
          <a:p>
            <a:r>
              <a:rPr lang="en-US" sz="2000" dirty="0"/>
              <a:t>Rights Towards the Family </a:t>
            </a:r>
          </a:p>
        </p:txBody>
      </p:sp>
      <p:sp>
        <p:nvSpPr>
          <p:cNvPr id="37" name="TextBox 36">
            <a:extLst>
              <a:ext uri="{FF2B5EF4-FFF2-40B4-BE49-F238E27FC236}">
                <a16:creationId xmlns:a16="http://schemas.microsoft.com/office/drawing/2014/main" id="{E1128DAD-F1BB-D059-5DD2-E5664E64EA0E}"/>
              </a:ext>
            </a:extLst>
          </p:cNvPr>
          <p:cNvSpPr txBox="1"/>
          <p:nvPr/>
        </p:nvSpPr>
        <p:spPr>
          <a:xfrm>
            <a:off x="5430713" y="6063119"/>
            <a:ext cx="3079093" cy="400110"/>
          </a:xfrm>
          <a:prstGeom prst="rect">
            <a:avLst/>
          </a:prstGeom>
          <a:noFill/>
        </p:spPr>
        <p:txBody>
          <a:bodyPr wrap="square">
            <a:spAutoFit/>
          </a:bodyPr>
          <a:lstStyle/>
          <a:p>
            <a:pPr algn="r"/>
            <a:r>
              <a:rPr lang="en-US" sz="2000" dirty="0"/>
              <a:t>Rights Towards the State </a:t>
            </a:r>
          </a:p>
        </p:txBody>
      </p:sp>
      <p:pic>
        <p:nvPicPr>
          <p:cNvPr id="4129" name="Picture 10" descr="Sketchy Pen Style Arrows, Arrow, Black, Lines PNG Transparent Image and  Clipart for Free Download">
            <a:extLst>
              <a:ext uri="{FF2B5EF4-FFF2-40B4-BE49-F238E27FC236}">
                <a16:creationId xmlns:a16="http://schemas.microsoft.com/office/drawing/2014/main" id="{8DB039D6-0CE2-C886-068F-556D3F93FAA8}"/>
              </a:ext>
            </a:extLst>
          </p:cNvPr>
          <p:cNvPicPr>
            <a:picLocks noChangeAspect="1" noChangeArrowheads="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39044" t="53554" r="27552" b="32560"/>
          <a:stretch/>
        </p:blipFill>
        <p:spPr bwMode="auto">
          <a:xfrm flipH="1">
            <a:off x="38502" y="2794786"/>
            <a:ext cx="1030510" cy="31514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Sketchy Pen Style Arrows, Arrow, Black, Lines PNG Transparent Image and  Clipart for Free Download">
            <a:extLst>
              <a:ext uri="{FF2B5EF4-FFF2-40B4-BE49-F238E27FC236}">
                <a16:creationId xmlns:a16="http://schemas.microsoft.com/office/drawing/2014/main" id="{6E6B695C-DE54-F70E-A3BD-BCDECFDE4685}"/>
              </a:ext>
            </a:extLst>
          </p:cNvPr>
          <p:cNvPicPr>
            <a:picLocks noChangeAspect="1" noChangeArrowheads="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39044" t="53554" r="27552" b="32560"/>
          <a:stretch/>
        </p:blipFill>
        <p:spPr bwMode="auto">
          <a:xfrm flipH="1">
            <a:off x="55886" y="4126240"/>
            <a:ext cx="1030510" cy="31514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Sketchy Pen Style Arrows, Arrow, Black, Lines PNG Transparent Image and  Clipart for Free Download">
            <a:extLst>
              <a:ext uri="{FF2B5EF4-FFF2-40B4-BE49-F238E27FC236}">
                <a16:creationId xmlns:a16="http://schemas.microsoft.com/office/drawing/2014/main" id="{F3679885-C90A-FAD7-F7FA-988FA2A9E4BC}"/>
              </a:ext>
            </a:extLst>
          </p:cNvPr>
          <p:cNvPicPr>
            <a:picLocks noChangeAspect="1" noChangeArrowheads="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39044" t="53554" r="27552" b="32560"/>
          <a:stretch/>
        </p:blipFill>
        <p:spPr bwMode="auto">
          <a:xfrm flipH="1">
            <a:off x="13697" y="5454841"/>
            <a:ext cx="1030510" cy="31514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Sketchy Pen Style Arrows, Arrow, Black, Lines PNG Transparent Image and  Clipart for Free Download">
            <a:extLst>
              <a:ext uri="{FF2B5EF4-FFF2-40B4-BE49-F238E27FC236}">
                <a16:creationId xmlns:a16="http://schemas.microsoft.com/office/drawing/2014/main" id="{864FEE0A-7FB0-60EF-852A-E62FC2F138AF}"/>
              </a:ext>
            </a:extLst>
          </p:cNvPr>
          <p:cNvPicPr>
            <a:picLocks noChangeAspect="1" noChangeArrowheads="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39044" t="53554" r="27552" b="32560"/>
          <a:stretch/>
        </p:blipFill>
        <p:spPr bwMode="auto">
          <a:xfrm>
            <a:off x="11118806" y="2107270"/>
            <a:ext cx="1030510" cy="31514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descr="Sketchy Pen Style Arrows, Arrow, Black, Lines PNG Transparent Image and  Clipart for Free Download">
            <a:extLst>
              <a:ext uri="{FF2B5EF4-FFF2-40B4-BE49-F238E27FC236}">
                <a16:creationId xmlns:a16="http://schemas.microsoft.com/office/drawing/2014/main" id="{5E69BAA7-E901-7B95-FCC6-647BC900D0B5}"/>
              </a:ext>
            </a:extLst>
          </p:cNvPr>
          <p:cNvPicPr>
            <a:picLocks noChangeAspect="1" noChangeArrowheads="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39044" t="53554" r="27552" b="32560"/>
          <a:stretch/>
        </p:blipFill>
        <p:spPr bwMode="auto">
          <a:xfrm>
            <a:off x="11136190" y="3438724"/>
            <a:ext cx="1030510" cy="31514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Sketchy Pen Style Arrows, Arrow, Black, Lines PNG Transparent Image and  Clipart for Free Download">
            <a:extLst>
              <a:ext uri="{FF2B5EF4-FFF2-40B4-BE49-F238E27FC236}">
                <a16:creationId xmlns:a16="http://schemas.microsoft.com/office/drawing/2014/main" id="{FD6FE798-E830-586C-9A1F-C6453DD0835C}"/>
              </a:ext>
            </a:extLst>
          </p:cNvPr>
          <p:cNvPicPr>
            <a:picLocks noChangeAspect="1" noChangeArrowheads="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39044" t="53554" r="27552" b="32560"/>
          <a:stretch/>
        </p:blipFill>
        <p:spPr bwMode="auto">
          <a:xfrm>
            <a:off x="11122876" y="4767325"/>
            <a:ext cx="1030510" cy="31514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Sketchy Pen Style Arrows, Arrow, Black, Lines PNG Transparent Image and  Clipart for Free Download">
            <a:extLst>
              <a:ext uri="{FF2B5EF4-FFF2-40B4-BE49-F238E27FC236}">
                <a16:creationId xmlns:a16="http://schemas.microsoft.com/office/drawing/2014/main" id="{1D708101-B042-21C6-D8C1-6C18FFD8B02D}"/>
              </a:ext>
            </a:extLst>
          </p:cNvPr>
          <p:cNvPicPr>
            <a:picLocks noChangeAspect="1" noChangeArrowheads="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39044" t="53554" r="27552" b="32560"/>
          <a:stretch/>
        </p:blipFill>
        <p:spPr bwMode="auto">
          <a:xfrm>
            <a:off x="11142240" y="6105599"/>
            <a:ext cx="1030510" cy="31514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478C491-9F80-4024-1E33-C40B8BA15321}"/>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935A06B-189F-298C-48FC-84656E96ED13}"/>
              </a:ext>
            </a:extLst>
          </p:cNvPr>
          <p:cNvSpPr/>
          <p:nvPr/>
        </p:nvSpPr>
        <p:spPr>
          <a:xfrm>
            <a:off x="105310" y="1027906"/>
            <a:ext cx="732890" cy="914400"/>
          </a:xfrm>
          <a:prstGeom prst="rect">
            <a:avLst/>
          </a:prstGeom>
          <a:solidFill>
            <a:srgbClr val="FFF5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8" name="Straight Connector 7">
            <a:extLst>
              <a:ext uri="{FF2B5EF4-FFF2-40B4-BE49-F238E27FC236}">
                <a16:creationId xmlns:a16="http://schemas.microsoft.com/office/drawing/2014/main" id="{BEAF3888-7250-DD19-2951-DFA162B7C827}"/>
              </a:ext>
            </a:extLst>
          </p:cNvPr>
          <p:cNvCxnSpPr/>
          <p:nvPr/>
        </p:nvCxnSpPr>
        <p:spPr>
          <a:xfrm>
            <a:off x="133564" y="1017632"/>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FB8D16F-514F-2CC3-E3F4-3948F9A3CCDF}"/>
              </a:ext>
            </a:extLst>
          </p:cNvPr>
          <p:cNvCxnSpPr/>
          <p:nvPr/>
        </p:nvCxnSpPr>
        <p:spPr>
          <a:xfrm>
            <a:off x="133564" y="1951358"/>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67065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492E6E-8C58-D6A3-2330-B37CE33C6218}"/>
              </a:ext>
            </a:extLst>
          </p:cNvPr>
          <p:cNvSpPr/>
          <p:nvPr/>
        </p:nvSpPr>
        <p:spPr>
          <a:xfrm>
            <a:off x="0" y="-17123"/>
            <a:ext cx="12192000" cy="6858000"/>
          </a:xfrm>
          <a:prstGeom prst="rect">
            <a:avLst/>
          </a:prstGeom>
          <a:solidFill>
            <a:srgbClr val="FFFF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Title 1">
            <a:extLst>
              <a:ext uri="{FF2B5EF4-FFF2-40B4-BE49-F238E27FC236}">
                <a16:creationId xmlns:a16="http://schemas.microsoft.com/office/drawing/2014/main" id="{5D536D41-CF5D-C125-96B7-2907092A27A1}"/>
              </a:ext>
            </a:extLst>
          </p:cNvPr>
          <p:cNvSpPr txBox="1">
            <a:spLocks/>
          </p:cNvSpPr>
          <p:nvPr/>
        </p:nvSpPr>
        <p:spPr>
          <a:xfrm>
            <a:off x="893852" y="354850"/>
            <a:ext cx="7990266" cy="1332072"/>
          </a:xfrm>
          <a:prstGeom prst="rect">
            <a:avLst/>
          </a:prstGeom>
          <a:effectLst>
            <a:outerShdw blurRad="50800" dist="38100" dir="8100000" algn="tr" rotWithShape="0">
              <a:prstClr val="black">
                <a:alpha val="2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Times New Roman" panose="02020603050405020304" pitchFamily="18" charset="0"/>
                <a:cs typeface="Times New Roman" panose="02020603050405020304" pitchFamily="18" charset="0"/>
              </a:rPr>
              <a:t>The HEPPP Program</a:t>
            </a:r>
          </a:p>
        </p:txBody>
      </p:sp>
      <p:sp>
        <p:nvSpPr>
          <p:cNvPr id="10" name="Rectangle 9">
            <a:extLst>
              <a:ext uri="{FF2B5EF4-FFF2-40B4-BE49-F238E27FC236}">
                <a16:creationId xmlns:a16="http://schemas.microsoft.com/office/drawing/2014/main" id="{48B564FD-9FE1-AFFC-3F3E-80F959FAFAB4}"/>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0C52617-4356-EFA4-66BB-EFACE772B53F}"/>
              </a:ext>
            </a:extLst>
          </p:cNvPr>
          <p:cNvSpPr/>
          <p:nvPr/>
        </p:nvSpPr>
        <p:spPr>
          <a:xfrm>
            <a:off x="105310" y="1027906"/>
            <a:ext cx="732890" cy="914400"/>
          </a:xfrm>
          <a:prstGeom prst="rect">
            <a:avLst/>
          </a:prstGeom>
          <a:solidFill>
            <a:srgbClr val="FFFF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12" name="Straight Connector 11">
            <a:extLst>
              <a:ext uri="{FF2B5EF4-FFF2-40B4-BE49-F238E27FC236}">
                <a16:creationId xmlns:a16="http://schemas.microsoft.com/office/drawing/2014/main" id="{8119185D-553F-89CA-961C-8139212AC89F}"/>
              </a:ext>
            </a:extLst>
          </p:cNvPr>
          <p:cNvCxnSpPr/>
          <p:nvPr/>
        </p:nvCxnSpPr>
        <p:spPr>
          <a:xfrm>
            <a:off x="133564" y="1017632"/>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F00C3FB-7A37-D4A8-BB16-5DADB1885645}"/>
              </a:ext>
            </a:extLst>
          </p:cNvPr>
          <p:cNvCxnSpPr/>
          <p:nvPr/>
        </p:nvCxnSpPr>
        <p:spPr>
          <a:xfrm>
            <a:off x="133564" y="1951358"/>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BBF38859-15F4-4BF7-B7C5-7932B5312BE7}"/>
              </a:ext>
            </a:extLst>
          </p:cNvPr>
          <p:cNvSpPr>
            <a:spLocks noGrp="1"/>
          </p:cNvSpPr>
          <p:nvPr>
            <p:ph type="sldNum" sz="quarter" idx="12"/>
          </p:nvPr>
        </p:nvSpPr>
        <p:spPr/>
        <p:txBody>
          <a:bodyPr/>
          <a:lstStyle/>
          <a:p>
            <a:fld id="{77559A87-F00F-48E1-9662-9149CAC209E1}" type="slidenum">
              <a:rPr lang="en-US" smtClean="0"/>
              <a:t>43</a:t>
            </a:fld>
            <a:endParaRPr lang="en-US"/>
          </a:p>
        </p:txBody>
      </p:sp>
      <p:sp>
        <p:nvSpPr>
          <p:cNvPr id="15" name="TextBox 14">
            <a:extLst>
              <a:ext uri="{FF2B5EF4-FFF2-40B4-BE49-F238E27FC236}">
                <a16:creationId xmlns:a16="http://schemas.microsoft.com/office/drawing/2014/main" id="{D2406BE1-A027-B188-08E2-CCB93DF6B938}"/>
              </a:ext>
            </a:extLst>
          </p:cNvPr>
          <p:cNvSpPr txBox="1"/>
          <p:nvPr/>
        </p:nvSpPr>
        <p:spPr>
          <a:xfrm>
            <a:off x="893851" y="1776241"/>
            <a:ext cx="10840949" cy="929550"/>
          </a:xfrm>
          <a:prstGeom prst="rect">
            <a:avLst/>
          </a:prstGeom>
          <a:noFill/>
        </p:spPr>
        <p:txBody>
          <a:bodyPr wrap="square">
            <a:spAutoFit/>
          </a:bodyPr>
          <a:lstStyle/>
          <a:p>
            <a:pPr marL="0" marR="0">
              <a:lnSpc>
                <a:spcPct val="107000"/>
              </a:lnSpc>
              <a:spcBef>
                <a:spcPts val="0"/>
              </a:spcBef>
              <a:spcAft>
                <a:spcPts val="800"/>
              </a:spcAft>
            </a:pPr>
            <a:r>
              <a:rPr lang="en-US" sz="2600" b="1" kern="100" dirty="0">
                <a:effectLst/>
                <a:latin typeface="Calibri" panose="020F0502020204030204" pitchFamily="34" charset="0"/>
                <a:ea typeface="Calibri" panose="020F0502020204030204" pitchFamily="34" charset="0"/>
                <a:cs typeface="Arial" panose="020B0604020202020204" pitchFamily="34" charset="0"/>
              </a:rPr>
              <a:t>Many parents, particularly in vulnerable communities, face obstacles in providing optimal care due to social, economic, and personal challenges.</a:t>
            </a:r>
          </a:p>
        </p:txBody>
      </p:sp>
      <p:sp>
        <p:nvSpPr>
          <p:cNvPr id="17" name="TextBox 16">
            <a:extLst>
              <a:ext uri="{FF2B5EF4-FFF2-40B4-BE49-F238E27FC236}">
                <a16:creationId xmlns:a16="http://schemas.microsoft.com/office/drawing/2014/main" id="{8B996676-AB8E-5FE3-E83F-4DACC4D55EDF}"/>
              </a:ext>
            </a:extLst>
          </p:cNvPr>
          <p:cNvSpPr txBox="1"/>
          <p:nvPr/>
        </p:nvSpPr>
        <p:spPr>
          <a:xfrm>
            <a:off x="1124856" y="2865591"/>
            <a:ext cx="10386307" cy="523220"/>
          </a:xfrm>
          <a:prstGeom prst="rect">
            <a:avLst/>
          </a:prstGeom>
          <a:noFill/>
        </p:spPr>
        <p:txBody>
          <a:bodyPr wrap="square">
            <a:spAutoFit/>
          </a:bodyPr>
          <a:lstStyle/>
          <a:p>
            <a:pPr algn="ctr"/>
            <a:r>
              <a:rPr lang="en-US" sz="2800" b="1" dirty="0">
                <a:solidFill>
                  <a:srgbClr val="C00000"/>
                </a:solidFill>
                <a:effectLst/>
                <a:latin typeface="Calibri" panose="020F0502020204030204" pitchFamily="34" charset="0"/>
                <a:ea typeface="Calibri" panose="020F0502020204030204" pitchFamily="34" charset="0"/>
                <a:cs typeface="Arial" panose="020B0604020202020204" pitchFamily="34" charset="0"/>
              </a:rPr>
              <a:t>Health, Early Learning, and Protection Parenting Program</a:t>
            </a:r>
            <a:endParaRPr lang="en-US" sz="2800" dirty="0">
              <a:solidFill>
                <a:srgbClr val="C00000"/>
              </a:solidFill>
            </a:endParaRPr>
          </a:p>
        </p:txBody>
      </p:sp>
      <p:sp>
        <p:nvSpPr>
          <p:cNvPr id="19" name="TextBox 18">
            <a:extLst>
              <a:ext uri="{FF2B5EF4-FFF2-40B4-BE49-F238E27FC236}">
                <a16:creationId xmlns:a16="http://schemas.microsoft.com/office/drawing/2014/main" id="{F3B5D016-CE8E-6420-1F97-879AC59014DD}"/>
              </a:ext>
            </a:extLst>
          </p:cNvPr>
          <p:cNvSpPr txBox="1"/>
          <p:nvPr/>
        </p:nvSpPr>
        <p:spPr>
          <a:xfrm>
            <a:off x="9018873" y="381628"/>
            <a:ext cx="3098640" cy="1446550"/>
          </a:xfrm>
          <a:prstGeom prst="rect">
            <a:avLst/>
          </a:prstGeom>
          <a:noFill/>
        </p:spPr>
        <p:txBody>
          <a:bodyPr wrap="square">
            <a:spAutoFit/>
          </a:bodyPr>
          <a:lstStyle/>
          <a:p>
            <a:pPr algn="ctr"/>
            <a:r>
              <a:rPr lang="en-US" sz="2200" b="1" dirty="0">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rPr>
              <a:t>One of the f</a:t>
            </a:r>
            <a:r>
              <a:rPr lang="en-US" sz="2200" b="1" dirty="0">
                <a:solidFill>
                  <a:schemeClr val="tx1">
                    <a:lumMod val="65000"/>
                    <a:lumOff val="35000"/>
                  </a:schemeClr>
                </a:solidFill>
                <a:effectLst/>
                <a:latin typeface="Calibri" panose="020F0502020204030204" pitchFamily="34" charset="0"/>
                <a:ea typeface="Calibri" panose="020F0502020204030204" pitchFamily="34" charset="0"/>
                <a:cs typeface="Arial" panose="020B0604020202020204" pitchFamily="34" charset="0"/>
              </a:rPr>
              <a:t>irst </a:t>
            </a:r>
          </a:p>
          <a:p>
            <a:pPr algn="ctr"/>
            <a:r>
              <a:rPr lang="en-US" sz="2200" b="1" dirty="0">
                <a:solidFill>
                  <a:schemeClr val="tx1">
                    <a:lumMod val="65000"/>
                    <a:lumOff val="35000"/>
                  </a:schemeClr>
                </a:solidFill>
                <a:effectLst/>
                <a:latin typeface="Calibri" panose="020F0502020204030204" pitchFamily="34" charset="0"/>
                <a:ea typeface="Calibri" panose="020F0502020204030204" pitchFamily="34" charset="0"/>
                <a:cs typeface="Arial" panose="020B0604020202020204" pitchFamily="34" charset="0"/>
              </a:rPr>
              <a:t>holistic parenting model</a:t>
            </a:r>
          </a:p>
          <a:p>
            <a:pPr algn="ctr"/>
            <a:r>
              <a:rPr lang="en-US" sz="2200" b="1" dirty="0">
                <a:solidFill>
                  <a:schemeClr val="tx1">
                    <a:lumMod val="65000"/>
                    <a:lumOff val="35000"/>
                  </a:schemeClr>
                </a:solidFill>
                <a:effectLst/>
                <a:latin typeface="Calibri" panose="020F0502020204030204" pitchFamily="34" charset="0"/>
                <a:ea typeface="Calibri" panose="020F0502020204030204" pitchFamily="34" charset="0"/>
                <a:cs typeface="Arial" panose="020B0604020202020204" pitchFamily="34" charset="0"/>
              </a:rPr>
              <a:t> in the Arabic-speaking world</a:t>
            </a:r>
            <a:endParaRPr lang="en-US" sz="2200" b="1" dirty="0">
              <a:solidFill>
                <a:schemeClr val="tx1">
                  <a:lumMod val="65000"/>
                  <a:lumOff val="35000"/>
                </a:schemeClr>
              </a:solidFill>
            </a:endParaRPr>
          </a:p>
        </p:txBody>
      </p:sp>
      <p:grpSp>
        <p:nvGrpSpPr>
          <p:cNvPr id="22" name="Group 21">
            <a:extLst>
              <a:ext uri="{FF2B5EF4-FFF2-40B4-BE49-F238E27FC236}">
                <a16:creationId xmlns:a16="http://schemas.microsoft.com/office/drawing/2014/main" id="{AE82FA62-C73C-6036-30CB-48C6B768845C}"/>
              </a:ext>
            </a:extLst>
          </p:cNvPr>
          <p:cNvGrpSpPr/>
          <p:nvPr/>
        </p:nvGrpSpPr>
        <p:grpSpPr>
          <a:xfrm>
            <a:off x="6167255" y="840998"/>
            <a:ext cx="3050640" cy="440280"/>
            <a:chOff x="6167255" y="840998"/>
            <a:chExt cx="3050640" cy="440280"/>
          </a:xfrm>
        </p:grpSpPr>
        <mc:AlternateContent xmlns:mc="http://schemas.openxmlformats.org/markup-compatibility/2006" xmlns:p14="http://schemas.microsoft.com/office/powerpoint/2010/main">
          <mc:Choice Requires="p14">
            <p:contentPart p14:bwMode="auto" r:id="rId2">
              <p14:nvContentPartPr>
                <p14:cNvPr id="20" name="Ink 19">
                  <a:extLst>
                    <a:ext uri="{FF2B5EF4-FFF2-40B4-BE49-F238E27FC236}">
                      <a16:creationId xmlns:a16="http://schemas.microsoft.com/office/drawing/2014/main" id="{A8D5AF0A-FDCB-E970-0E7C-E8BDCC8F0FDD}"/>
                    </a:ext>
                  </a:extLst>
                </p14:cNvPr>
                <p14:cNvContentPartPr/>
                <p14:nvPr/>
              </p14:nvContentPartPr>
              <p14:xfrm>
                <a:off x="6167255" y="964478"/>
                <a:ext cx="2716560" cy="316800"/>
              </p14:xfrm>
            </p:contentPart>
          </mc:Choice>
          <mc:Fallback xmlns="">
            <p:pic>
              <p:nvPicPr>
                <p:cNvPr id="20" name="Ink 19">
                  <a:extLst>
                    <a:ext uri="{FF2B5EF4-FFF2-40B4-BE49-F238E27FC236}">
                      <a16:creationId xmlns:a16="http://schemas.microsoft.com/office/drawing/2014/main" id="{A8D5AF0A-FDCB-E970-0E7C-E8BDCC8F0FDD}"/>
                    </a:ext>
                  </a:extLst>
                </p:cNvPr>
                <p:cNvPicPr/>
                <p:nvPr/>
              </p:nvPicPr>
              <p:blipFill>
                <a:blip r:embed="rId3"/>
                <a:stretch>
                  <a:fillRect/>
                </a:stretch>
              </p:blipFill>
              <p:spPr>
                <a:xfrm>
                  <a:off x="6158255" y="955838"/>
                  <a:ext cx="2734200" cy="3344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1" name="Ink 20">
                  <a:extLst>
                    <a:ext uri="{FF2B5EF4-FFF2-40B4-BE49-F238E27FC236}">
                      <a16:creationId xmlns:a16="http://schemas.microsoft.com/office/drawing/2014/main" id="{55A70AAB-23AB-278C-1518-BB7C878BB4C9}"/>
                    </a:ext>
                  </a:extLst>
                </p14:cNvPr>
                <p14:cNvContentPartPr/>
                <p14:nvPr/>
              </p14:nvContentPartPr>
              <p14:xfrm>
                <a:off x="8708855" y="840998"/>
                <a:ext cx="509040" cy="344520"/>
              </p14:xfrm>
            </p:contentPart>
          </mc:Choice>
          <mc:Fallback xmlns="">
            <p:pic>
              <p:nvPicPr>
                <p:cNvPr id="21" name="Ink 20">
                  <a:extLst>
                    <a:ext uri="{FF2B5EF4-FFF2-40B4-BE49-F238E27FC236}">
                      <a16:creationId xmlns:a16="http://schemas.microsoft.com/office/drawing/2014/main" id="{55A70AAB-23AB-278C-1518-BB7C878BB4C9}"/>
                    </a:ext>
                  </a:extLst>
                </p:cNvPr>
                <p:cNvPicPr/>
                <p:nvPr/>
              </p:nvPicPr>
              <p:blipFill>
                <a:blip r:embed="rId5"/>
                <a:stretch>
                  <a:fillRect/>
                </a:stretch>
              </p:blipFill>
              <p:spPr>
                <a:xfrm>
                  <a:off x="8700215" y="832358"/>
                  <a:ext cx="526680" cy="362160"/>
                </a:xfrm>
                <a:prstGeom prst="rect">
                  <a:avLst/>
                </a:prstGeom>
              </p:spPr>
            </p:pic>
          </mc:Fallback>
        </mc:AlternateContent>
      </p:grpSp>
      <p:sp>
        <p:nvSpPr>
          <p:cNvPr id="24" name="TextBox 23">
            <a:extLst>
              <a:ext uri="{FF2B5EF4-FFF2-40B4-BE49-F238E27FC236}">
                <a16:creationId xmlns:a16="http://schemas.microsoft.com/office/drawing/2014/main" id="{618F8B05-F587-91C8-E648-9C45156F5BE8}"/>
              </a:ext>
            </a:extLst>
          </p:cNvPr>
          <p:cNvSpPr txBox="1"/>
          <p:nvPr/>
        </p:nvSpPr>
        <p:spPr>
          <a:xfrm>
            <a:off x="680836" y="3361637"/>
            <a:ext cx="4862863" cy="707886"/>
          </a:xfrm>
          <a:prstGeom prst="rect">
            <a:avLst/>
          </a:prstGeom>
          <a:noFill/>
        </p:spPr>
        <p:txBody>
          <a:bodyPr wrap="square">
            <a:spAutoFit/>
          </a:bodyPr>
          <a:lstStyle/>
          <a:p>
            <a:r>
              <a:rPr lang="en-US" sz="2000" b="1" dirty="0">
                <a:latin typeface="Calibri" panose="020F0502020204030204" pitchFamily="34" charset="0"/>
                <a:ea typeface="Calibri" panose="020F0502020204030204" pitchFamily="34" charset="0"/>
                <a:cs typeface="Arial" panose="020B0604020202020204" pitchFamily="34" charset="0"/>
              </a:rPr>
              <a:t>I</a:t>
            </a:r>
            <a:r>
              <a:rPr lang="en-US" sz="2000" b="1" dirty="0">
                <a:effectLst/>
                <a:latin typeface="Calibri" panose="020F0502020204030204" pitchFamily="34" charset="0"/>
                <a:ea typeface="Calibri" panose="020F0502020204030204" pitchFamily="34" charset="0"/>
                <a:cs typeface="Arial" panose="020B0604020202020204" pitchFamily="34" charset="0"/>
              </a:rPr>
              <a:t>mplemented across various Arab countries, including Lebanon, Egypt, and Jordan</a:t>
            </a:r>
            <a:endParaRPr lang="en-US" sz="2000" b="1" dirty="0"/>
          </a:p>
        </p:txBody>
      </p:sp>
      <mc:AlternateContent xmlns:mc="http://schemas.openxmlformats.org/markup-compatibility/2006">
        <mc:Choice xmlns:p14="http://schemas.microsoft.com/office/powerpoint/2010/main" Requires="p14">
          <p:contentPart p14:bwMode="auto" r:id="rId6">
            <p14:nvContentPartPr>
              <p14:cNvPr id="35" name="Ink 34">
                <a:extLst>
                  <a:ext uri="{FF2B5EF4-FFF2-40B4-BE49-F238E27FC236}">
                    <a16:creationId xmlns:a16="http://schemas.microsoft.com/office/drawing/2014/main" id="{ECC1CE99-9DE0-AA72-B356-19B609E0B8BA}"/>
                  </a:ext>
                </a:extLst>
              </p14:cNvPr>
              <p14:cNvContentPartPr/>
              <p14:nvPr/>
            </p14:nvContentPartPr>
            <p14:xfrm>
              <a:off x="352490" y="3426431"/>
              <a:ext cx="272694" cy="400110"/>
            </p14:xfrm>
          </p:contentPart>
        </mc:Choice>
        <mc:Fallback>
          <p:pic>
            <p:nvPicPr>
              <p:cNvPr id="35" name="Ink 34">
                <a:extLst>
                  <a:ext uri="{FF2B5EF4-FFF2-40B4-BE49-F238E27FC236}">
                    <a16:creationId xmlns:a16="http://schemas.microsoft.com/office/drawing/2014/main" id="{ECC1CE99-9DE0-AA72-B356-19B609E0B8BA}"/>
                  </a:ext>
                </a:extLst>
              </p:cNvPr>
              <p:cNvPicPr/>
              <p:nvPr/>
            </p:nvPicPr>
            <p:blipFill>
              <a:blip r:embed="rId7"/>
              <a:stretch>
                <a:fillRect/>
              </a:stretch>
            </p:blipFill>
            <p:spPr>
              <a:xfrm>
                <a:off x="343496" y="3417436"/>
                <a:ext cx="290322" cy="417741"/>
              </a:xfrm>
              <a:prstGeom prst="rect">
                <a:avLst/>
              </a:prstGeom>
            </p:spPr>
          </p:pic>
        </mc:Fallback>
      </mc:AlternateContent>
      <p:sp>
        <p:nvSpPr>
          <p:cNvPr id="37" name="TextBox 36">
            <a:extLst>
              <a:ext uri="{FF2B5EF4-FFF2-40B4-BE49-F238E27FC236}">
                <a16:creationId xmlns:a16="http://schemas.microsoft.com/office/drawing/2014/main" id="{B584B5A1-1396-E56E-9C26-DF936FD26947}"/>
              </a:ext>
            </a:extLst>
          </p:cNvPr>
          <p:cNvSpPr txBox="1"/>
          <p:nvPr/>
        </p:nvSpPr>
        <p:spPr>
          <a:xfrm>
            <a:off x="6094397" y="3361637"/>
            <a:ext cx="5722761" cy="707886"/>
          </a:xfrm>
          <a:prstGeom prst="rect">
            <a:avLst/>
          </a:prstGeom>
          <a:noFill/>
        </p:spPr>
        <p:txBody>
          <a:bodyPr wrap="square">
            <a:spAutoFit/>
          </a:bodyPr>
          <a:lstStyle/>
          <a:p>
            <a:r>
              <a:rPr lang="en-US" sz="2000" b="1" dirty="0">
                <a:latin typeface="Calibri" panose="020F0502020204030204" pitchFamily="34" charset="0"/>
                <a:ea typeface="Calibri" panose="020F0502020204030204" pitchFamily="34" charset="0"/>
                <a:cs typeface="Arial" panose="020B0604020202020204" pitchFamily="34" charset="0"/>
              </a:rPr>
              <a:t>A</a:t>
            </a:r>
            <a:r>
              <a:rPr lang="en-US" sz="2000" b="1" dirty="0">
                <a:effectLst/>
                <a:latin typeface="Calibri" panose="020F0502020204030204" pitchFamily="34" charset="0"/>
                <a:ea typeface="Calibri" panose="020F0502020204030204" pitchFamily="34" charset="0"/>
                <a:cs typeface="Arial" panose="020B0604020202020204" pitchFamily="34" charset="0"/>
              </a:rPr>
              <a:t>ssist parents in creating nurturing and responsive environments for healthy child development.</a:t>
            </a:r>
            <a:endParaRPr lang="en-US" sz="2000" b="1" dirty="0"/>
          </a:p>
        </p:txBody>
      </p:sp>
      <mc:AlternateContent xmlns:mc="http://schemas.openxmlformats.org/markup-compatibility/2006">
        <mc:Choice xmlns:p14="http://schemas.microsoft.com/office/powerpoint/2010/main" Requires="p14">
          <p:contentPart p14:bwMode="auto" r:id="rId8">
            <p14:nvContentPartPr>
              <p14:cNvPr id="38" name="Ink 37">
                <a:extLst>
                  <a:ext uri="{FF2B5EF4-FFF2-40B4-BE49-F238E27FC236}">
                    <a16:creationId xmlns:a16="http://schemas.microsoft.com/office/drawing/2014/main" id="{6D80ACCD-322B-7A9C-D3BF-C9E76BD2598E}"/>
                  </a:ext>
                </a:extLst>
              </p14:cNvPr>
              <p14:cNvContentPartPr/>
              <p14:nvPr/>
            </p14:nvContentPartPr>
            <p14:xfrm>
              <a:off x="5677865" y="3404188"/>
              <a:ext cx="272694" cy="400110"/>
            </p14:xfrm>
          </p:contentPart>
        </mc:Choice>
        <mc:Fallback>
          <p:pic>
            <p:nvPicPr>
              <p:cNvPr id="38" name="Ink 37">
                <a:extLst>
                  <a:ext uri="{FF2B5EF4-FFF2-40B4-BE49-F238E27FC236}">
                    <a16:creationId xmlns:a16="http://schemas.microsoft.com/office/drawing/2014/main" id="{6D80ACCD-322B-7A9C-D3BF-C9E76BD2598E}"/>
                  </a:ext>
                </a:extLst>
              </p:cNvPr>
              <p:cNvPicPr/>
              <p:nvPr/>
            </p:nvPicPr>
            <p:blipFill>
              <a:blip r:embed="rId7"/>
              <a:stretch>
                <a:fillRect/>
              </a:stretch>
            </p:blipFill>
            <p:spPr>
              <a:xfrm>
                <a:off x="5668871" y="3395193"/>
                <a:ext cx="290322" cy="417741"/>
              </a:xfrm>
              <a:prstGeom prst="rect">
                <a:avLst/>
              </a:prstGeom>
            </p:spPr>
          </p:pic>
        </mc:Fallback>
      </mc:AlternateContent>
      <p:sp>
        <p:nvSpPr>
          <p:cNvPr id="39" name="Oval 38">
            <a:extLst>
              <a:ext uri="{FF2B5EF4-FFF2-40B4-BE49-F238E27FC236}">
                <a16:creationId xmlns:a16="http://schemas.microsoft.com/office/drawing/2014/main" id="{6C896468-CE9E-93E0-6AB7-12300CD68337}"/>
              </a:ext>
            </a:extLst>
          </p:cNvPr>
          <p:cNvSpPr/>
          <p:nvPr/>
        </p:nvSpPr>
        <p:spPr>
          <a:xfrm>
            <a:off x="1863130" y="4484509"/>
            <a:ext cx="1959543" cy="1871840"/>
          </a:xfrm>
          <a:prstGeom prst="ellipse">
            <a:avLst/>
          </a:prstGeom>
          <a:noFill/>
          <a:ln w="38100">
            <a:solidFill>
              <a:srgbClr val="E7C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CA1F6ADE-C92E-28CE-EBA0-B600E9B176E0}"/>
              </a:ext>
            </a:extLst>
          </p:cNvPr>
          <p:cNvSpPr txBox="1"/>
          <p:nvPr/>
        </p:nvSpPr>
        <p:spPr>
          <a:xfrm>
            <a:off x="1863130" y="4735403"/>
            <a:ext cx="1959543" cy="144655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altLang="en-US" sz="2200" b="1" i="0" u="none" strike="noStrike" cap="none" normalizeH="0" baseline="0" dirty="0">
                <a:ln>
                  <a:noFill/>
                </a:ln>
                <a:solidFill>
                  <a:schemeClr val="tx1"/>
                </a:solidFill>
                <a:effectLst/>
              </a:rPr>
              <a:t>Enhance </a:t>
            </a:r>
          </a:p>
          <a:p>
            <a:pPr marL="0" marR="0" lvl="0" indent="0" algn="ctr" defTabSz="914400" rtl="0" eaLnBrk="0" fontAlgn="base" latinLnBrk="0" hangingPunct="0">
              <a:lnSpc>
                <a:spcPct val="100000"/>
              </a:lnSpc>
              <a:spcBef>
                <a:spcPct val="0"/>
              </a:spcBef>
              <a:spcAft>
                <a:spcPct val="0"/>
              </a:spcAft>
              <a:buClrTx/>
              <a:buSzTx/>
              <a:tabLst/>
            </a:pPr>
            <a:r>
              <a:rPr kumimoji="0" lang="en-US" altLang="en-US" sz="2200" b="1" i="0" u="none" strike="noStrike" cap="none" normalizeH="0" baseline="0" dirty="0">
                <a:ln>
                  <a:noFill/>
                </a:ln>
                <a:solidFill>
                  <a:schemeClr val="tx1"/>
                </a:solidFill>
                <a:effectLst/>
              </a:rPr>
              <a:t>parenting </a:t>
            </a:r>
          </a:p>
          <a:p>
            <a:pPr marL="0" marR="0" lvl="0" indent="0" algn="ctr" defTabSz="914400" rtl="0" eaLnBrk="0" fontAlgn="base" latinLnBrk="0" hangingPunct="0">
              <a:lnSpc>
                <a:spcPct val="100000"/>
              </a:lnSpc>
              <a:spcBef>
                <a:spcPct val="0"/>
              </a:spcBef>
              <a:spcAft>
                <a:spcPct val="0"/>
              </a:spcAft>
              <a:buClrTx/>
              <a:buSzTx/>
              <a:tabLst/>
            </a:pPr>
            <a:r>
              <a:rPr kumimoji="0" lang="en-US" altLang="en-US" sz="2200" b="1" i="0" u="none" strike="noStrike" cap="none" normalizeH="0" baseline="0" dirty="0">
                <a:ln>
                  <a:noFill/>
                </a:ln>
                <a:solidFill>
                  <a:schemeClr val="tx1"/>
                </a:solidFill>
                <a:effectLst/>
              </a:rPr>
              <a:t>knowledge and</a:t>
            </a:r>
          </a:p>
          <a:p>
            <a:pPr marL="0" marR="0" lvl="0" indent="0" algn="ctr" defTabSz="914400" rtl="0" eaLnBrk="0" fontAlgn="base" latinLnBrk="0" hangingPunct="0">
              <a:lnSpc>
                <a:spcPct val="100000"/>
              </a:lnSpc>
              <a:spcBef>
                <a:spcPct val="0"/>
              </a:spcBef>
              <a:spcAft>
                <a:spcPct val="0"/>
              </a:spcAft>
              <a:buClrTx/>
              <a:buSzTx/>
              <a:tabLst/>
            </a:pPr>
            <a:r>
              <a:rPr kumimoji="0" lang="en-US" altLang="en-US" sz="2200" b="1" i="0" u="none" strike="noStrike" cap="none" normalizeH="0" baseline="0" dirty="0">
                <a:ln>
                  <a:noFill/>
                </a:ln>
                <a:solidFill>
                  <a:schemeClr val="tx1"/>
                </a:solidFill>
                <a:effectLst/>
              </a:rPr>
              <a:t> practices.</a:t>
            </a:r>
          </a:p>
        </p:txBody>
      </p:sp>
      <p:sp>
        <p:nvSpPr>
          <p:cNvPr id="42" name="Oval 41">
            <a:extLst>
              <a:ext uri="{FF2B5EF4-FFF2-40B4-BE49-F238E27FC236}">
                <a16:creationId xmlns:a16="http://schemas.microsoft.com/office/drawing/2014/main" id="{089495CB-D2A1-E59C-40C7-850232439838}"/>
              </a:ext>
            </a:extLst>
          </p:cNvPr>
          <p:cNvSpPr/>
          <p:nvPr/>
        </p:nvSpPr>
        <p:spPr>
          <a:xfrm>
            <a:off x="5201646" y="4484509"/>
            <a:ext cx="1959543" cy="1871840"/>
          </a:xfrm>
          <a:prstGeom prst="ellipse">
            <a:avLst/>
          </a:prstGeom>
          <a:noFill/>
          <a:ln w="38100">
            <a:solidFill>
              <a:srgbClr val="E7C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D9DDA7D6-23BA-758D-8643-71A31DD3A12A}"/>
              </a:ext>
            </a:extLst>
          </p:cNvPr>
          <p:cNvSpPr txBox="1"/>
          <p:nvPr/>
        </p:nvSpPr>
        <p:spPr>
          <a:xfrm>
            <a:off x="4874059" y="4733103"/>
            <a:ext cx="2614715" cy="1446550"/>
          </a:xfrm>
          <a:prstGeom prst="rect">
            <a:avLst/>
          </a:prstGeom>
          <a:noFill/>
        </p:spPr>
        <p:txBody>
          <a:bodyPr wrap="square">
            <a:spAutoFit/>
          </a:bodyPr>
          <a:lstStyle/>
          <a:p>
            <a:pPr algn="ctr"/>
            <a:r>
              <a:rPr lang="en-US" sz="2200" b="1" dirty="0"/>
              <a:t>Integrate </a:t>
            </a:r>
          </a:p>
          <a:p>
            <a:pPr algn="ctr"/>
            <a:r>
              <a:rPr lang="en-US" sz="2200" b="1" dirty="0"/>
              <a:t>mental health</a:t>
            </a:r>
          </a:p>
          <a:p>
            <a:pPr algn="ctr"/>
            <a:r>
              <a:rPr lang="en-US" sz="2200" b="1" dirty="0"/>
              <a:t> support for </a:t>
            </a:r>
          </a:p>
          <a:p>
            <a:pPr algn="ctr"/>
            <a:r>
              <a:rPr lang="en-US" sz="2200" b="1" dirty="0"/>
              <a:t>families.</a:t>
            </a:r>
          </a:p>
        </p:txBody>
      </p:sp>
      <p:sp>
        <p:nvSpPr>
          <p:cNvPr id="47" name="Oval 46">
            <a:extLst>
              <a:ext uri="{FF2B5EF4-FFF2-40B4-BE49-F238E27FC236}">
                <a16:creationId xmlns:a16="http://schemas.microsoft.com/office/drawing/2014/main" id="{655DB184-BBF9-46EA-AEB9-F303EC0B493F}"/>
              </a:ext>
            </a:extLst>
          </p:cNvPr>
          <p:cNvSpPr/>
          <p:nvPr/>
        </p:nvSpPr>
        <p:spPr>
          <a:xfrm>
            <a:off x="8369328" y="4487744"/>
            <a:ext cx="1959543" cy="1871840"/>
          </a:xfrm>
          <a:prstGeom prst="ellipse">
            <a:avLst/>
          </a:prstGeom>
          <a:noFill/>
          <a:ln w="38100">
            <a:solidFill>
              <a:srgbClr val="E7C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7534B70E-FBF6-BD04-16EA-1AB9F182B7C7}"/>
              </a:ext>
            </a:extLst>
          </p:cNvPr>
          <p:cNvSpPr txBox="1"/>
          <p:nvPr/>
        </p:nvSpPr>
        <p:spPr>
          <a:xfrm>
            <a:off x="8369328" y="4733103"/>
            <a:ext cx="1959543" cy="1446550"/>
          </a:xfrm>
          <a:prstGeom prst="rect">
            <a:avLst/>
          </a:prstGeom>
          <a:noFill/>
        </p:spPr>
        <p:txBody>
          <a:bodyPr wrap="square">
            <a:spAutoFit/>
          </a:bodyPr>
          <a:lstStyle/>
          <a:p>
            <a:pPr algn="ctr"/>
            <a:r>
              <a:rPr lang="en-US" sz="2200" b="1" dirty="0"/>
              <a:t>Strengthen community</a:t>
            </a:r>
          </a:p>
          <a:p>
            <a:pPr algn="ctr"/>
            <a:r>
              <a:rPr lang="en-US" sz="2200" b="1" dirty="0"/>
              <a:t>-based support systems.</a:t>
            </a:r>
          </a:p>
        </p:txBody>
      </p:sp>
    </p:spTree>
    <p:extLst>
      <p:ext uri="{BB962C8B-B14F-4D97-AF65-F5344CB8AC3E}">
        <p14:creationId xmlns:p14="http://schemas.microsoft.com/office/powerpoint/2010/main" val="20037862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9B0EE9-5C91-4122-956C-743C224580C9}"/>
              </a:ext>
            </a:extLst>
          </p:cNvPr>
          <p:cNvSpPr/>
          <p:nvPr/>
        </p:nvSpPr>
        <p:spPr>
          <a:xfrm>
            <a:off x="0" y="11430"/>
            <a:ext cx="12192000" cy="6858000"/>
          </a:xfrm>
          <a:prstGeom prst="rect">
            <a:avLst/>
          </a:prstGeom>
          <a:solidFill>
            <a:srgbClr val="FFFF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Title 1">
            <a:extLst>
              <a:ext uri="{FF2B5EF4-FFF2-40B4-BE49-F238E27FC236}">
                <a16:creationId xmlns:a16="http://schemas.microsoft.com/office/drawing/2014/main" id="{61E89052-253F-6DCA-4F2D-85D04227B30F}"/>
              </a:ext>
            </a:extLst>
          </p:cNvPr>
          <p:cNvSpPr txBox="1">
            <a:spLocks/>
          </p:cNvSpPr>
          <p:nvPr/>
        </p:nvSpPr>
        <p:spPr>
          <a:xfrm>
            <a:off x="971764" y="148970"/>
            <a:ext cx="7990266" cy="1332072"/>
          </a:xfrm>
          <a:prstGeom prst="rect">
            <a:avLst/>
          </a:prstGeom>
          <a:effectLst>
            <a:outerShdw blurRad="50800" dist="38100" dir="8100000" algn="tr" rotWithShape="0">
              <a:prstClr val="black">
                <a:alpha val="2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Times New Roman" panose="02020603050405020304" pitchFamily="18" charset="0"/>
                <a:cs typeface="Times New Roman" panose="02020603050405020304" pitchFamily="18" charset="0"/>
              </a:rPr>
              <a:t>On Effective Collaboration</a:t>
            </a:r>
          </a:p>
        </p:txBody>
      </p:sp>
      <p:sp>
        <p:nvSpPr>
          <p:cNvPr id="12" name="Rectangle 11">
            <a:extLst>
              <a:ext uri="{FF2B5EF4-FFF2-40B4-BE49-F238E27FC236}">
                <a16:creationId xmlns:a16="http://schemas.microsoft.com/office/drawing/2014/main" id="{162C5466-8519-CA5B-FF0D-49D1847A348F}"/>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74F3804-7484-B6E4-6C13-7A541D642C11}"/>
              </a:ext>
            </a:extLst>
          </p:cNvPr>
          <p:cNvSpPr/>
          <p:nvPr/>
        </p:nvSpPr>
        <p:spPr>
          <a:xfrm>
            <a:off x="105310" y="1027906"/>
            <a:ext cx="732890" cy="914400"/>
          </a:xfrm>
          <a:prstGeom prst="rect">
            <a:avLst/>
          </a:prstGeom>
          <a:solidFill>
            <a:srgbClr val="FFFF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14" name="Straight Connector 13">
            <a:extLst>
              <a:ext uri="{FF2B5EF4-FFF2-40B4-BE49-F238E27FC236}">
                <a16:creationId xmlns:a16="http://schemas.microsoft.com/office/drawing/2014/main" id="{743CFEFC-9B34-085E-E2F1-28B2793C918B}"/>
              </a:ext>
            </a:extLst>
          </p:cNvPr>
          <p:cNvCxnSpPr/>
          <p:nvPr/>
        </p:nvCxnSpPr>
        <p:spPr>
          <a:xfrm>
            <a:off x="133564" y="1017632"/>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A1B928D-40D9-54AE-9318-1AE60BA7FD40}"/>
              </a:ext>
            </a:extLst>
          </p:cNvPr>
          <p:cNvCxnSpPr/>
          <p:nvPr/>
        </p:nvCxnSpPr>
        <p:spPr>
          <a:xfrm>
            <a:off x="133564" y="1951358"/>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BD171E4-14D6-FE8B-15B6-774A2BD9E52C}"/>
              </a:ext>
            </a:extLst>
          </p:cNvPr>
          <p:cNvSpPr>
            <a:spLocks noGrp="1"/>
          </p:cNvSpPr>
          <p:nvPr>
            <p:ph idx="1"/>
          </p:nvPr>
        </p:nvSpPr>
        <p:spPr>
          <a:xfrm>
            <a:off x="838200" y="1345611"/>
            <a:ext cx="11049000" cy="927292"/>
          </a:xfrm>
        </p:spPr>
        <p:txBody>
          <a:bodyPr>
            <a:normAutofit fontScale="92500" lnSpcReduction="10000"/>
          </a:bodyPr>
          <a:lstStyle/>
          <a:p>
            <a:pPr marL="0" indent="0">
              <a:buNone/>
            </a:pPr>
            <a:r>
              <a:rPr lang="en-US" sz="3400" b="1" dirty="0">
                <a:solidFill>
                  <a:srgbClr val="C00000"/>
                </a:solidFill>
              </a:rPr>
              <a:t>The HEPPP project demonstrates effective collaboration between </a:t>
            </a:r>
            <a:r>
              <a:rPr lang="en-US" sz="3400" b="1" i="1" dirty="0">
                <a:solidFill>
                  <a:srgbClr val="C00000"/>
                </a:solidFill>
              </a:rPr>
              <a:t>government ministries </a:t>
            </a:r>
            <a:r>
              <a:rPr lang="en-US" sz="3400" b="1" dirty="0">
                <a:solidFill>
                  <a:srgbClr val="C00000"/>
                </a:solidFill>
              </a:rPr>
              <a:t>and </a:t>
            </a:r>
            <a:r>
              <a:rPr lang="en-US" sz="3400" b="1" i="1" dirty="0">
                <a:solidFill>
                  <a:srgbClr val="C00000"/>
                </a:solidFill>
              </a:rPr>
              <a:t>NGOs</a:t>
            </a:r>
            <a:r>
              <a:rPr lang="en-US" sz="3400" b="1" dirty="0">
                <a:solidFill>
                  <a:srgbClr val="C00000"/>
                </a:solidFill>
              </a:rPr>
              <a:t>.</a:t>
            </a:r>
          </a:p>
          <a:p>
            <a:pPr marL="0" indent="0">
              <a:buNone/>
            </a:pPr>
            <a:endParaRPr lang="en-US" dirty="0"/>
          </a:p>
        </p:txBody>
      </p:sp>
      <p:sp>
        <p:nvSpPr>
          <p:cNvPr id="4" name="Slide Number Placeholder 3">
            <a:extLst>
              <a:ext uri="{FF2B5EF4-FFF2-40B4-BE49-F238E27FC236}">
                <a16:creationId xmlns:a16="http://schemas.microsoft.com/office/drawing/2014/main" id="{81AAB09E-3AA7-1E92-6DD7-BB9DB29D9399}"/>
              </a:ext>
            </a:extLst>
          </p:cNvPr>
          <p:cNvSpPr>
            <a:spLocks noGrp="1"/>
          </p:cNvSpPr>
          <p:nvPr>
            <p:ph type="sldNum" sz="quarter" idx="12"/>
          </p:nvPr>
        </p:nvSpPr>
        <p:spPr/>
        <p:txBody>
          <a:bodyPr/>
          <a:lstStyle/>
          <a:p>
            <a:fld id="{77559A87-F00F-48E1-9662-9149CAC209E1}" type="slidenum">
              <a:rPr lang="en-US" smtClean="0"/>
              <a:t>44</a:t>
            </a:fld>
            <a:endParaRPr lang="en-US"/>
          </a:p>
        </p:txBody>
      </p:sp>
      <p:sp>
        <p:nvSpPr>
          <p:cNvPr id="6" name="TextBox 5">
            <a:extLst>
              <a:ext uri="{FF2B5EF4-FFF2-40B4-BE49-F238E27FC236}">
                <a16:creationId xmlns:a16="http://schemas.microsoft.com/office/drawing/2014/main" id="{97BC7B69-48D1-502A-9AF0-5A0EB5203235}"/>
              </a:ext>
            </a:extLst>
          </p:cNvPr>
          <p:cNvSpPr txBox="1"/>
          <p:nvPr/>
        </p:nvSpPr>
        <p:spPr>
          <a:xfrm>
            <a:off x="838199" y="2236959"/>
            <a:ext cx="11125775" cy="830997"/>
          </a:xfrm>
          <a:prstGeom prst="rect">
            <a:avLst/>
          </a:prstGeom>
          <a:noFill/>
        </p:spPr>
        <p:txBody>
          <a:bodyPr wrap="square">
            <a:spAutoFit/>
          </a:bodyPr>
          <a:lstStyle/>
          <a:p>
            <a:r>
              <a:rPr lang="en-US" sz="2400" b="1" dirty="0"/>
              <a:t>These partnerships have been largely successful which offers valuable lessons for future collaborations. </a:t>
            </a:r>
          </a:p>
        </p:txBody>
      </p:sp>
      <p:sp>
        <p:nvSpPr>
          <p:cNvPr id="9" name="TextBox 8">
            <a:extLst>
              <a:ext uri="{FF2B5EF4-FFF2-40B4-BE49-F238E27FC236}">
                <a16:creationId xmlns:a16="http://schemas.microsoft.com/office/drawing/2014/main" id="{8B49DEF2-02CF-D53E-C235-7250AC4B98DA}"/>
              </a:ext>
            </a:extLst>
          </p:cNvPr>
          <p:cNvSpPr txBox="1"/>
          <p:nvPr/>
        </p:nvSpPr>
        <p:spPr>
          <a:xfrm>
            <a:off x="2264745" y="6033359"/>
            <a:ext cx="7843070" cy="400110"/>
          </a:xfrm>
          <a:prstGeom prst="rect">
            <a:avLst/>
          </a:prstGeom>
          <a:noFill/>
        </p:spPr>
        <p:txBody>
          <a:bodyPr wrap="square">
            <a:spAutoFit/>
          </a:bodyPr>
          <a:lstStyle/>
          <a:p>
            <a:pPr algn="ctr"/>
            <a:r>
              <a:rPr lang="en-US" sz="2000" b="1" dirty="0"/>
              <a:t>Brings creative solutions and close community connections.</a:t>
            </a:r>
          </a:p>
        </p:txBody>
      </p:sp>
      <p:sp>
        <p:nvSpPr>
          <p:cNvPr id="24" name="TextBox 23">
            <a:extLst>
              <a:ext uri="{FF2B5EF4-FFF2-40B4-BE49-F238E27FC236}">
                <a16:creationId xmlns:a16="http://schemas.microsoft.com/office/drawing/2014/main" id="{67F04158-B74D-8AC1-AF0B-40809767980D}"/>
              </a:ext>
            </a:extLst>
          </p:cNvPr>
          <p:cNvSpPr txBox="1"/>
          <p:nvPr/>
        </p:nvSpPr>
        <p:spPr>
          <a:xfrm>
            <a:off x="3047198" y="3140860"/>
            <a:ext cx="6097604" cy="461665"/>
          </a:xfrm>
          <a:prstGeom prst="rect">
            <a:avLst/>
          </a:prstGeom>
          <a:noFill/>
        </p:spPr>
        <p:txBody>
          <a:bodyPr wrap="square">
            <a:spAutoFit/>
          </a:bodyPr>
          <a:lstStyle/>
          <a:p>
            <a:pPr algn="ctr"/>
            <a:r>
              <a:rPr lang="en-US" sz="2400" b="1" dirty="0">
                <a:solidFill>
                  <a:schemeClr val="accent4">
                    <a:lumMod val="75000"/>
                  </a:schemeClr>
                </a:solidFill>
              </a:rPr>
              <a:t>Community Engagement </a:t>
            </a:r>
          </a:p>
        </p:txBody>
      </p:sp>
      <p:sp>
        <p:nvSpPr>
          <p:cNvPr id="25" name="TextBox 24">
            <a:extLst>
              <a:ext uri="{FF2B5EF4-FFF2-40B4-BE49-F238E27FC236}">
                <a16:creationId xmlns:a16="http://schemas.microsoft.com/office/drawing/2014/main" id="{61CA14AD-A971-E293-6C7A-96EDE6D8388D}"/>
              </a:ext>
            </a:extLst>
          </p:cNvPr>
          <p:cNvSpPr txBox="1"/>
          <p:nvPr/>
        </p:nvSpPr>
        <p:spPr>
          <a:xfrm>
            <a:off x="3047198" y="4336029"/>
            <a:ext cx="6097604" cy="461665"/>
          </a:xfrm>
          <a:prstGeom prst="rect">
            <a:avLst/>
          </a:prstGeom>
          <a:noFill/>
        </p:spPr>
        <p:txBody>
          <a:bodyPr wrap="square">
            <a:spAutoFit/>
          </a:bodyPr>
          <a:lstStyle/>
          <a:p>
            <a:pPr algn="ctr"/>
            <a:r>
              <a:rPr lang="en-US" sz="2400" b="1" dirty="0">
                <a:solidFill>
                  <a:schemeClr val="accent4">
                    <a:lumMod val="75000"/>
                  </a:schemeClr>
                </a:solidFill>
              </a:rPr>
              <a:t>Government Support</a:t>
            </a:r>
          </a:p>
        </p:txBody>
      </p:sp>
      <p:sp>
        <p:nvSpPr>
          <p:cNvPr id="26" name="TextBox 25">
            <a:extLst>
              <a:ext uri="{FF2B5EF4-FFF2-40B4-BE49-F238E27FC236}">
                <a16:creationId xmlns:a16="http://schemas.microsoft.com/office/drawing/2014/main" id="{65172EC5-5675-1274-8476-892138FA2575}"/>
              </a:ext>
            </a:extLst>
          </p:cNvPr>
          <p:cNvSpPr txBox="1"/>
          <p:nvPr/>
        </p:nvSpPr>
        <p:spPr>
          <a:xfrm>
            <a:off x="2980525" y="5631073"/>
            <a:ext cx="6097604" cy="461665"/>
          </a:xfrm>
          <a:prstGeom prst="rect">
            <a:avLst/>
          </a:prstGeom>
          <a:noFill/>
        </p:spPr>
        <p:txBody>
          <a:bodyPr wrap="square">
            <a:spAutoFit/>
          </a:bodyPr>
          <a:lstStyle/>
          <a:p>
            <a:pPr algn="ctr"/>
            <a:r>
              <a:rPr lang="en-US" sz="2400" b="1" dirty="0">
                <a:solidFill>
                  <a:schemeClr val="accent4">
                    <a:lumMod val="75000"/>
                  </a:schemeClr>
                </a:solidFill>
              </a:rPr>
              <a:t>NGO Innovation</a:t>
            </a:r>
          </a:p>
        </p:txBody>
      </p:sp>
      <p:sp>
        <p:nvSpPr>
          <p:cNvPr id="30" name="TextBox 29">
            <a:extLst>
              <a:ext uri="{FF2B5EF4-FFF2-40B4-BE49-F238E27FC236}">
                <a16:creationId xmlns:a16="http://schemas.microsoft.com/office/drawing/2014/main" id="{37DCE6FD-66EB-47AC-C34D-3475CB56A66D}"/>
              </a:ext>
            </a:extLst>
          </p:cNvPr>
          <p:cNvSpPr txBox="1"/>
          <p:nvPr/>
        </p:nvSpPr>
        <p:spPr>
          <a:xfrm>
            <a:off x="1937562" y="3474154"/>
            <a:ext cx="8316876" cy="400110"/>
          </a:xfrm>
          <a:prstGeom prst="rect">
            <a:avLst/>
          </a:prstGeom>
          <a:noFill/>
        </p:spPr>
        <p:txBody>
          <a:bodyPr wrap="square">
            <a:spAutoFit/>
          </a:bodyPr>
          <a:lstStyle/>
          <a:p>
            <a:pPr algn="ctr"/>
            <a:r>
              <a:rPr lang="en-US" sz="2000" b="1" dirty="0"/>
              <a:t>Critical to understanding and meeting the real needs of children and families.</a:t>
            </a:r>
          </a:p>
        </p:txBody>
      </p:sp>
      <p:sp>
        <p:nvSpPr>
          <p:cNvPr id="32" name="TextBox 31">
            <a:extLst>
              <a:ext uri="{FF2B5EF4-FFF2-40B4-BE49-F238E27FC236}">
                <a16:creationId xmlns:a16="http://schemas.microsoft.com/office/drawing/2014/main" id="{6CDBB2B9-09C8-09BC-0B94-787EEA4FE7DC}"/>
              </a:ext>
            </a:extLst>
          </p:cNvPr>
          <p:cNvSpPr txBox="1"/>
          <p:nvPr/>
        </p:nvSpPr>
        <p:spPr>
          <a:xfrm>
            <a:off x="2182916" y="4751256"/>
            <a:ext cx="7826168" cy="369332"/>
          </a:xfrm>
          <a:prstGeom prst="rect">
            <a:avLst/>
          </a:prstGeom>
          <a:noFill/>
        </p:spPr>
        <p:txBody>
          <a:bodyPr wrap="square">
            <a:spAutoFit/>
          </a:bodyPr>
          <a:lstStyle/>
          <a:p>
            <a:pPr algn="ctr"/>
            <a:r>
              <a:rPr lang="en-US" sz="1800" b="1" dirty="0"/>
              <a:t>Essential for providing legitimacy and resources to the initiatives.</a:t>
            </a:r>
            <a:endParaRPr lang="en-US" b="1" dirty="0"/>
          </a:p>
        </p:txBody>
      </p:sp>
      <mc:AlternateContent xmlns:mc="http://schemas.openxmlformats.org/markup-compatibility/2006" xmlns:p14="http://schemas.microsoft.com/office/powerpoint/2010/main">
        <mc:Choice Requires="p14">
          <p:contentPart p14:bwMode="auto" r:id="rId2">
            <p14:nvContentPartPr>
              <p14:cNvPr id="40" name="Ink 39">
                <a:extLst>
                  <a:ext uri="{FF2B5EF4-FFF2-40B4-BE49-F238E27FC236}">
                    <a16:creationId xmlns:a16="http://schemas.microsoft.com/office/drawing/2014/main" id="{87C2DAF8-D6D2-D8E2-02D7-3C5B1DCABE71}"/>
                  </a:ext>
                </a:extLst>
              </p14:cNvPr>
              <p14:cNvContentPartPr/>
              <p14:nvPr/>
            </p14:nvContentPartPr>
            <p14:xfrm>
              <a:off x="10107815" y="3696082"/>
              <a:ext cx="1877040" cy="41760"/>
            </p14:xfrm>
          </p:contentPart>
        </mc:Choice>
        <mc:Fallback xmlns="">
          <p:pic>
            <p:nvPicPr>
              <p:cNvPr id="40" name="Ink 39">
                <a:extLst>
                  <a:ext uri="{FF2B5EF4-FFF2-40B4-BE49-F238E27FC236}">
                    <a16:creationId xmlns:a16="http://schemas.microsoft.com/office/drawing/2014/main" id="{87C2DAF8-D6D2-D8E2-02D7-3C5B1DCABE71}"/>
                  </a:ext>
                </a:extLst>
              </p:cNvPr>
              <p:cNvPicPr/>
              <p:nvPr/>
            </p:nvPicPr>
            <p:blipFill>
              <a:blip r:embed="rId7"/>
              <a:stretch>
                <a:fillRect/>
              </a:stretch>
            </p:blipFill>
            <p:spPr>
              <a:xfrm>
                <a:off x="10090175" y="3678082"/>
                <a:ext cx="191268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1" name="Ink 40">
                <a:extLst>
                  <a:ext uri="{FF2B5EF4-FFF2-40B4-BE49-F238E27FC236}">
                    <a16:creationId xmlns:a16="http://schemas.microsoft.com/office/drawing/2014/main" id="{57CAC3F3-2DEB-7572-37DC-DBA68DFC056F}"/>
                  </a:ext>
                </a:extLst>
              </p14:cNvPr>
              <p14:cNvContentPartPr/>
              <p14:nvPr/>
            </p14:nvContentPartPr>
            <p14:xfrm>
              <a:off x="117455" y="3700762"/>
              <a:ext cx="1867320" cy="17640"/>
            </p14:xfrm>
          </p:contentPart>
        </mc:Choice>
        <mc:Fallback xmlns="">
          <p:pic>
            <p:nvPicPr>
              <p:cNvPr id="41" name="Ink 40">
                <a:extLst>
                  <a:ext uri="{FF2B5EF4-FFF2-40B4-BE49-F238E27FC236}">
                    <a16:creationId xmlns:a16="http://schemas.microsoft.com/office/drawing/2014/main" id="{57CAC3F3-2DEB-7572-37DC-DBA68DFC056F}"/>
                  </a:ext>
                </a:extLst>
              </p:cNvPr>
              <p:cNvPicPr/>
              <p:nvPr/>
            </p:nvPicPr>
            <p:blipFill>
              <a:blip r:embed="rId9"/>
              <a:stretch>
                <a:fillRect/>
              </a:stretch>
            </p:blipFill>
            <p:spPr>
              <a:xfrm>
                <a:off x="99455" y="3683122"/>
                <a:ext cx="1902960" cy="532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5" name="Ink 44">
                <a:extLst>
                  <a:ext uri="{FF2B5EF4-FFF2-40B4-BE49-F238E27FC236}">
                    <a16:creationId xmlns:a16="http://schemas.microsoft.com/office/drawing/2014/main" id="{0EE6A1A8-CCB9-B20D-9A42-C005C4BE922E}"/>
                  </a:ext>
                </a:extLst>
              </p14:cNvPr>
              <p14:cNvContentPartPr/>
              <p14:nvPr/>
            </p14:nvContentPartPr>
            <p14:xfrm>
              <a:off x="9289895" y="4927168"/>
              <a:ext cx="2741760" cy="27360"/>
            </p14:xfrm>
          </p:contentPart>
        </mc:Choice>
        <mc:Fallback xmlns="">
          <p:pic>
            <p:nvPicPr>
              <p:cNvPr id="45" name="Ink 44">
                <a:extLst>
                  <a:ext uri="{FF2B5EF4-FFF2-40B4-BE49-F238E27FC236}">
                    <a16:creationId xmlns:a16="http://schemas.microsoft.com/office/drawing/2014/main" id="{0EE6A1A8-CCB9-B20D-9A42-C005C4BE922E}"/>
                  </a:ext>
                </a:extLst>
              </p:cNvPr>
              <p:cNvPicPr/>
              <p:nvPr/>
            </p:nvPicPr>
            <p:blipFill>
              <a:blip r:embed="rId11"/>
              <a:stretch>
                <a:fillRect/>
              </a:stretch>
            </p:blipFill>
            <p:spPr>
              <a:xfrm>
                <a:off x="9271895" y="4909168"/>
                <a:ext cx="2777400" cy="63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6" name="Ink 45">
                <a:extLst>
                  <a:ext uri="{FF2B5EF4-FFF2-40B4-BE49-F238E27FC236}">
                    <a16:creationId xmlns:a16="http://schemas.microsoft.com/office/drawing/2014/main" id="{DD07238E-940B-1EAD-F639-2BE63692BE41}"/>
                  </a:ext>
                </a:extLst>
              </p14:cNvPr>
              <p14:cNvContentPartPr/>
              <p14:nvPr/>
            </p14:nvContentPartPr>
            <p14:xfrm>
              <a:off x="167495" y="4938688"/>
              <a:ext cx="2807640" cy="18360"/>
            </p14:xfrm>
          </p:contentPart>
        </mc:Choice>
        <mc:Fallback xmlns="">
          <p:pic>
            <p:nvPicPr>
              <p:cNvPr id="46" name="Ink 45">
                <a:extLst>
                  <a:ext uri="{FF2B5EF4-FFF2-40B4-BE49-F238E27FC236}">
                    <a16:creationId xmlns:a16="http://schemas.microsoft.com/office/drawing/2014/main" id="{DD07238E-940B-1EAD-F639-2BE63692BE41}"/>
                  </a:ext>
                </a:extLst>
              </p:cNvPr>
              <p:cNvPicPr/>
              <p:nvPr/>
            </p:nvPicPr>
            <p:blipFill>
              <a:blip r:embed="rId13"/>
              <a:stretch>
                <a:fillRect/>
              </a:stretch>
            </p:blipFill>
            <p:spPr>
              <a:xfrm>
                <a:off x="149855" y="4920688"/>
                <a:ext cx="2843280" cy="54000"/>
              </a:xfrm>
              <a:prstGeom prst="rect">
                <a:avLst/>
              </a:prstGeom>
            </p:spPr>
          </p:pic>
        </mc:Fallback>
      </mc:AlternateContent>
      <p:grpSp>
        <p:nvGrpSpPr>
          <p:cNvPr id="49" name="Group 48">
            <a:extLst>
              <a:ext uri="{FF2B5EF4-FFF2-40B4-BE49-F238E27FC236}">
                <a16:creationId xmlns:a16="http://schemas.microsoft.com/office/drawing/2014/main" id="{F0732815-4282-05D6-C746-CDC57B069A7F}"/>
              </a:ext>
            </a:extLst>
          </p:cNvPr>
          <p:cNvGrpSpPr/>
          <p:nvPr/>
        </p:nvGrpSpPr>
        <p:grpSpPr>
          <a:xfrm>
            <a:off x="9861935" y="6175288"/>
            <a:ext cx="2157120" cy="81000"/>
            <a:chOff x="9861935" y="6175288"/>
            <a:chExt cx="2157120" cy="81000"/>
          </a:xfrm>
        </p:grpSpPr>
        <mc:AlternateContent xmlns:mc="http://schemas.openxmlformats.org/markup-compatibility/2006" xmlns:p14="http://schemas.microsoft.com/office/powerpoint/2010/main">
          <mc:Choice Requires="p14">
            <p:contentPart p14:bwMode="auto" r:id="rId14">
              <p14:nvContentPartPr>
                <p14:cNvPr id="47" name="Ink 46">
                  <a:extLst>
                    <a:ext uri="{FF2B5EF4-FFF2-40B4-BE49-F238E27FC236}">
                      <a16:creationId xmlns:a16="http://schemas.microsoft.com/office/drawing/2014/main" id="{ED94CC69-141A-26DE-B261-727DE046C5EB}"/>
                    </a:ext>
                  </a:extLst>
                </p14:cNvPr>
                <p14:cNvContentPartPr/>
                <p14:nvPr/>
              </p14:nvContentPartPr>
              <p14:xfrm>
                <a:off x="9861935" y="6190768"/>
                <a:ext cx="2102040" cy="65520"/>
              </p14:xfrm>
            </p:contentPart>
          </mc:Choice>
          <mc:Fallback xmlns="">
            <p:pic>
              <p:nvPicPr>
                <p:cNvPr id="47" name="Ink 46">
                  <a:extLst>
                    <a:ext uri="{FF2B5EF4-FFF2-40B4-BE49-F238E27FC236}">
                      <a16:creationId xmlns:a16="http://schemas.microsoft.com/office/drawing/2014/main" id="{ED94CC69-141A-26DE-B261-727DE046C5EB}"/>
                    </a:ext>
                  </a:extLst>
                </p:cNvPr>
                <p:cNvPicPr/>
                <p:nvPr/>
              </p:nvPicPr>
              <p:blipFill>
                <a:blip r:embed="rId15"/>
                <a:stretch>
                  <a:fillRect/>
                </a:stretch>
              </p:blipFill>
              <p:spPr>
                <a:xfrm>
                  <a:off x="9843935" y="6172768"/>
                  <a:ext cx="213768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8" name="Ink 47">
                  <a:extLst>
                    <a:ext uri="{FF2B5EF4-FFF2-40B4-BE49-F238E27FC236}">
                      <a16:creationId xmlns:a16="http://schemas.microsoft.com/office/drawing/2014/main" id="{5A607B85-38E0-B9D6-9AB5-BFF6B1C84ABA}"/>
                    </a:ext>
                  </a:extLst>
                </p14:cNvPr>
                <p14:cNvContentPartPr/>
                <p14:nvPr/>
              </p14:nvContentPartPr>
              <p14:xfrm>
                <a:off x="11978735" y="6175288"/>
                <a:ext cx="40320" cy="19440"/>
              </p14:xfrm>
            </p:contentPart>
          </mc:Choice>
          <mc:Fallback xmlns="">
            <p:pic>
              <p:nvPicPr>
                <p:cNvPr id="48" name="Ink 47">
                  <a:extLst>
                    <a:ext uri="{FF2B5EF4-FFF2-40B4-BE49-F238E27FC236}">
                      <a16:creationId xmlns:a16="http://schemas.microsoft.com/office/drawing/2014/main" id="{5A607B85-38E0-B9D6-9AB5-BFF6B1C84ABA}"/>
                    </a:ext>
                  </a:extLst>
                </p:cNvPr>
                <p:cNvPicPr/>
                <p:nvPr/>
              </p:nvPicPr>
              <p:blipFill>
                <a:blip r:embed="rId17"/>
                <a:stretch>
                  <a:fillRect/>
                </a:stretch>
              </p:blipFill>
              <p:spPr>
                <a:xfrm>
                  <a:off x="11960735" y="6157288"/>
                  <a:ext cx="75960" cy="55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8">
            <p14:nvContentPartPr>
              <p14:cNvPr id="50" name="Ink 49">
                <a:extLst>
                  <a:ext uri="{FF2B5EF4-FFF2-40B4-BE49-F238E27FC236}">
                    <a16:creationId xmlns:a16="http://schemas.microsoft.com/office/drawing/2014/main" id="{76A6B3E9-5EED-3D22-39FD-F277E5EF8A4B}"/>
                  </a:ext>
                </a:extLst>
              </p14:cNvPr>
              <p14:cNvContentPartPr/>
              <p14:nvPr/>
            </p14:nvContentPartPr>
            <p14:xfrm>
              <a:off x="216815" y="6244408"/>
              <a:ext cx="2078640" cy="23040"/>
            </p14:xfrm>
          </p:contentPart>
        </mc:Choice>
        <mc:Fallback xmlns="">
          <p:pic>
            <p:nvPicPr>
              <p:cNvPr id="50" name="Ink 49">
                <a:extLst>
                  <a:ext uri="{FF2B5EF4-FFF2-40B4-BE49-F238E27FC236}">
                    <a16:creationId xmlns:a16="http://schemas.microsoft.com/office/drawing/2014/main" id="{76A6B3E9-5EED-3D22-39FD-F277E5EF8A4B}"/>
                  </a:ext>
                </a:extLst>
              </p:cNvPr>
              <p:cNvPicPr/>
              <p:nvPr/>
            </p:nvPicPr>
            <p:blipFill>
              <a:blip r:embed="rId19"/>
              <a:stretch>
                <a:fillRect/>
              </a:stretch>
            </p:blipFill>
            <p:spPr>
              <a:xfrm>
                <a:off x="198815" y="6226768"/>
                <a:ext cx="2114280" cy="58680"/>
              </a:xfrm>
              <a:prstGeom prst="rect">
                <a:avLst/>
              </a:prstGeom>
            </p:spPr>
          </p:pic>
        </mc:Fallback>
      </mc:AlternateContent>
    </p:spTree>
    <p:extLst>
      <p:ext uri="{BB962C8B-B14F-4D97-AF65-F5344CB8AC3E}">
        <p14:creationId xmlns:p14="http://schemas.microsoft.com/office/powerpoint/2010/main" val="36195240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E423D06-4222-0C19-2B80-E22ECECB1F8B}"/>
              </a:ext>
            </a:extLst>
          </p:cNvPr>
          <p:cNvSpPr/>
          <p:nvPr/>
        </p:nvSpPr>
        <p:spPr>
          <a:xfrm>
            <a:off x="-3" y="-7705"/>
            <a:ext cx="12192003" cy="6858000"/>
          </a:xfrm>
          <a:prstGeom prst="rect">
            <a:avLst/>
          </a:prstGeom>
          <a:solidFill>
            <a:srgbClr val="FCF0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BE3635E-4A37-E03F-87AC-C62BDFA5A73E}"/>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7082525-A1B2-D84B-6075-360B1D922F41}"/>
              </a:ext>
            </a:extLst>
          </p:cNvPr>
          <p:cNvSpPr/>
          <p:nvPr/>
        </p:nvSpPr>
        <p:spPr>
          <a:xfrm>
            <a:off x="105310" y="1027906"/>
            <a:ext cx="732890" cy="914400"/>
          </a:xfrm>
          <a:prstGeom prst="rect">
            <a:avLst/>
          </a:prstGeom>
          <a:solidFill>
            <a:srgbClr val="FCF0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22" name="Straight Connector 21">
            <a:extLst>
              <a:ext uri="{FF2B5EF4-FFF2-40B4-BE49-F238E27FC236}">
                <a16:creationId xmlns:a16="http://schemas.microsoft.com/office/drawing/2014/main" id="{777346BB-6138-252D-683C-663EDF5AC63E}"/>
              </a:ext>
            </a:extLst>
          </p:cNvPr>
          <p:cNvCxnSpPr/>
          <p:nvPr/>
        </p:nvCxnSpPr>
        <p:spPr>
          <a:xfrm>
            <a:off x="133564" y="1017632"/>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9D92AC6-89AF-11B2-A745-2B9F45CD24F0}"/>
              </a:ext>
            </a:extLst>
          </p:cNvPr>
          <p:cNvCxnSpPr>
            <a:cxnSpLocks/>
          </p:cNvCxnSpPr>
          <p:nvPr/>
        </p:nvCxnSpPr>
        <p:spPr>
          <a:xfrm>
            <a:off x="133564" y="1951358"/>
            <a:ext cx="167491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1">
            <a:extLst>
              <a:ext uri="{FF2B5EF4-FFF2-40B4-BE49-F238E27FC236}">
                <a16:creationId xmlns:a16="http://schemas.microsoft.com/office/drawing/2014/main" id="{2E365AF7-A530-5364-5EB2-E606C0F07BC6}"/>
              </a:ext>
            </a:extLst>
          </p:cNvPr>
          <p:cNvSpPr txBox="1">
            <a:spLocks/>
          </p:cNvSpPr>
          <p:nvPr/>
        </p:nvSpPr>
        <p:spPr>
          <a:xfrm>
            <a:off x="893851" y="354850"/>
            <a:ext cx="11206537" cy="1332072"/>
          </a:xfrm>
          <a:prstGeom prst="rect">
            <a:avLst/>
          </a:prstGeom>
          <a:effectLst>
            <a:outerShdw blurRad="50800" dist="38100" dir="8100000" algn="tr" rotWithShape="0">
              <a:prstClr val="black">
                <a:alpha val="2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Times New Roman" panose="02020603050405020304" pitchFamily="18" charset="0"/>
                <a:cs typeface="Times New Roman" panose="02020603050405020304" pitchFamily="18" charset="0"/>
              </a:rPr>
              <a:t>The Lebanon-ECD Situational Assessment</a:t>
            </a:r>
          </a:p>
        </p:txBody>
      </p:sp>
      <p:sp>
        <p:nvSpPr>
          <p:cNvPr id="6" name="TextBox 5">
            <a:extLst>
              <a:ext uri="{FF2B5EF4-FFF2-40B4-BE49-F238E27FC236}">
                <a16:creationId xmlns:a16="http://schemas.microsoft.com/office/drawing/2014/main" id="{51EFC595-6861-9952-393C-EAC7055AA024}"/>
              </a:ext>
            </a:extLst>
          </p:cNvPr>
          <p:cNvSpPr txBox="1"/>
          <p:nvPr/>
        </p:nvSpPr>
        <p:spPr>
          <a:xfrm>
            <a:off x="1818754" y="1765797"/>
            <a:ext cx="10179480" cy="1569660"/>
          </a:xfrm>
          <a:prstGeom prst="rect">
            <a:avLst/>
          </a:prstGeom>
          <a:noFill/>
        </p:spPr>
        <p:txBody>
          <a:bodyPr wrap="square">
            <a:spAutoFit/>
          </a:bodyPr>
          <a:lstStyle/>
          <a:p>
            <a:r>
              <a:rPr lang="en-US" sz="2400" b="1" dirty="0"/>
              <a:t>Provides a crucial analysis of the impact of multiple crises on ECD in Lebanon. Assesses how the compounded effects of economic collapse, political instability, the COVID-19 pandemic, and the Beirut port explosion have affected young children and their families.</a:t>
            </a:r>
          </a:p>
        </p:txBody>
      </p:sp>
      <p:sp>
        <p:nvSpPr>
          <p:cNvPr id="15" name="Title 1">
            <a:extLst>
              <a:ext uri="{FF2B5EF4-FFF2-40B4-BE49-F238E27FC236}">
                <a16:creationId xmlns:a16="http://schemas.microsoft.com/office/drawing/2014/main" id="{B52442A8-F040-8196-F250-227CE2300B4B}"/>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28" name="TextBox 27">
            <a:extLst>
              <a:ext uri="{FF2B5EF4-FFF2-40B4-BE49-F238E27FC236}">
                <a16:creationId xmlns:a16="http://schemas.microsoft.com/office/drawing/2014/main" id="{AB441E10-8754-B4EB-AE62-91A46BD8CF50}"/>
              </a:ext>
            </a:extLst>
          </p:cNvPr>
          <p:cNvSpPr txBox="1"/>
          <p:nvPr/>
        </p:nvSpPr>
        <p:spPr>
          <a:xfrm>
            <a:off x="750014" y="3299349"/>
            <a:ext cx="2958938" cy="954107"/>
          </a:xfrm>
          <a:prstGeom prst="rect">
            <a:avLst/>
          </a:prstGeom>
          <a:noFill/>
        </p:spPr>
        <p:txBody>
          <a:bodyPr wrap="square">
            <a:spAutoFit/>
          </a:bodyPr>
          <a:lstStyle/>
          <a:p>
            <a:r>
              <a:rPr lang="en-US" sz="2800" b="1" dirty="0">
                <a:solidFill>
                  <a:srgbClr val="9B6D3B"/>
                </a:solidFill>
              </a:rPr>
              <a:t>Key Policy Suggestions</a:t>
            </a:r>
          </a:p>
        </p:txBody>
      </p:sp>
      <p:sp>
        <p:nvSpPr>
          <p:cNvPr id="32" name="TextBox 31">
            <a:extLst>
              <a:ext uri="{FF2B5EF4-FFF2-40B4-BE49-F238E27FC236}">
                <a16:creationId xmlns:a16="http://schemas.microsoft.com/office/drawing/2014/main" id="{62D7EFFD-0FDF-62CA-4029-F2236D2F9F79}"/>
              </a:ext>
            </a:extLst>
          </p:cNvPr>
          <p:cNvSpPr txBox="1"/>
          <p:nvPr/>
        </p:nvSpPr>
        <p:spPr>
          <a:xfrm>
            <a:off x="4226960" y="3576348"/>
            <a:ext cx="6096000" cy="400110"/>
          </a:xfrm>
          <a:prstGeom prst="rect">
            <a:avLst/>
          </a:prstGeom>
          <a:noFill/>
        </p:spPr>
        <p:txBody>
          <a:bodyPr wrap="square">
            <a:spAutoFit/>
          </a:bodyPr>
          <a:lstStyle/>
          <a:p>
            <a:r>
              <a:rPr lang="en-US" sz="2000" dirty="0"/>
              <a:t>Unified National Strategy</a:t>
            </a:r>
          </a:p>
        </p:txBody>
      </p:sp>
      <p:sp>
        <p:nvSpPr>
          <p:cNvPr id="34" name="TextBox 33">
            <a:extLst>
              <a:ext uri="{FF2B5EF4-FFF2-40B4-BE49-F238E27FC236}">
                <a16:creationId xmlns:a16="http://schemas.microsoft.com/office/drawing/2014/main" id="{12A8F87E-C8FF-5022-CBFA-3F72C73DA840}"/>
              </a:ext>
            </a:extLst>
          </p:cNvPr>
          <p:cNvSpPr txBox="1"/>
          <p:nvPr/>
        </p:nvSpPr>
        <p:spPr>
          <a:xfrm>
            <a:off x="4226960" y="4278908"/>
            <a:ext cx="6096000" cy="400110"/>
          </a:xfrm>
          <a:prstGeom prst="rect">
            <a:avLst/>
          </a:prstGeom>
          <a:noFill/>
        </p:spPr>
        <p:txBody>
          <a:bodyPr wrap="square">
            <a:spAutoFit/>
          </a:bodyPr>
          <a:lstStyle/>
          <a:p>
            <a:r>
              <a:rPr lang="en-US" sz="2000" dirty="0"/>
              <a:t>Enhanced Social Support Systems</a:t>
            </a:r>
          </a:p>
        </p:txBody>
      </p:sp>
      <p:sp>
        <p:nvSpPr>
          <p:cNvPr id="36" name="TextBox 35">
            <a:extLst>
              <a:ext uri="{FF2B5EF4-FFF2-40B4-BE49-F238E27FC236}">
                <a16:creationId xmlns:a16="http://schemas.microsoft.com/office/drawing/2014/main" id="{6A4BE708-4346-F1EE-C5F2-7865B3745871}"/>
              </a:ext>
            </a:extLst>
          </p:cNvPr>
          <p:cNvSpPr txBox="1"/>
          <p:nvPr/>
        </p:nvSpPr>
        <p:spPr>
          <a:xfrm>
            <a:off x="4226960" y="4981468"/>
            <a:ext cx="6096000" cy="400110"/>
          </a:xfrm>
          <a:prstGeom prst="rect">
            <a:avLst/>
          </a:prstGeom>
          <a:noFill/>
        </p:spPr>
        <p:txBody>
          <a:bodyPr wrap="square">
            <a:spAutoFit/>
          </a:bodyPr>
          <a:lstStyle/>
          <a:p>
            <a:r>
              <a:rPr lang="en-US" sz="2000" dirty="0"/>
              <a:t>Crisis-Ready Services</a:t>
            </a:r>
          </a:p>
        </p:txBody>
      </p:sp>
      <p:sp>
        <p:nvSpPr>
          <p:cNvPr id="38" name="TextBox 37">
            <a:extLst>
              <a:ext uri="{FF2B5EF4-FFF2-40B4-BE49-F238E27FC236}">
                <a16:creationId xmlns:a16="http://schemas.microsoft.com/office/drawing/2014/main" id="{54ABBC90-40E6-ECF1-37A2-10176638993F}"/>
              </a:ext>
            </a:extLst>
          </p:cNvPr>
          <p:cNvSpPr txBox="1"/>
          <p:nvPr/>
        </p:nvSpPr>
        <p:spPr>
          <a:xfrm>
            <a:off x="4226960" y="5684027"/>
            <a:ext cx="6096000" cy="400110"/>
          </a:xfrm>
          <a:prstGeom prst="rect">
            <a:avLst/>
          </a:prstGeom>
          <a:noFill/>
        </p:spPr>
        <p:txBody>
          <a:bodyPr wrap="square">
            <a:spAutoFit/>
          </a:bodyPr>
          <a:lstStyle/>
          <a:p>
            <a:r>
              <a:rPr lang="en-US" sz="2000" dirty="0"/>
              <a:t>Health Awareness and Behavioral Training</a:t>
            </a:r>
          </a:p>
        </p:txBody>
      </p:sp>
      <mc:AlternateContent xmlns:mc="http://schemas.openxmlformats.org/markup-compatibility/2006" xmlns:p14="http://schemas.microsoft.com/office/powerpoint/2010/main">
        <mc:Choice Requires="p14">
          <p:contentPart p14:bwMode="auto" r:id="rId2">
            <p14:nvContentPartPr>
              <p14:cNvPr id="39" name="Ink 38">
                <a:extLst>
                  <a:ext uri="{FF2B5EF4-FFF2-40B4-BE49-F238E27FC236}">
                    <a16:creationId xmlns:a16="http://schemas.microsoft.com/office/drawing/2014/main" id="{A42FE3A2-0D99-D5FF-1C7C-109123BE5D0A}"/>
                  </a:ext>
                </a:extLst>
              </p14:cNvPr>
              <p14:cNvContentPartPr/>
              <p14:nvPr/>
            </p14:nvContentPartPr>
            <p14:xfrm>
              <a:off x="2945503" y="3537086"/>
              <a:ext cx="1211760" cy="412560"/>
            </p14:xfrm>
          </p:contentPart>
        </mc:Choice>
        <mc:Fallback xmlns="">
          <p:pic>
            <p:nvPicPr>
              <p:cNvPr id="39" name="Ink 38">
                <a:extLst>
                  <a:ext uri="{FF2B5EF4-FFF2-40B4-BE49-F238E27FC236}">
                    <a16:creationId xmlns:a16="http://schemas.microsoft.com/office/drawing/2014/main" id="{A42FE3A2-0D99-D5FF-1C7C-109123BE5D0A}"/>
                  </a:ext>
                </a:extLst>
              </p:cNvPr>
              <p:cNvPicPr/>
              <p:nvPr/>
            </p:nvPicPr>
            <p:blipFill>
              <a:blip r:embed="rId3"/>
              <a:stretch>
                <a:fillRect/>
              </a:stretch>
            </p:blipFill>
            <p:spPr>
              <a:xfrm>
                <a:off x="2927863" y="3519086"/>
                <a:ext cx="1247400" cy="4482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2" name="Ink 41">
                <a:extLst>
                  <a:ext uri="{FF2B5EF4-FFF2-40B4-BE49-F238E27FC236}">
                    <a16:creationId xmlns:a16="http://schemas.microsoft.com/office/drawing/2014/main" id="{F0182784-DFD7-2BB4-5792-01671F055D27}"/>
                  </a:ext>
                </a:extLst>
              </p14:cNvPr>
              <p14:cNvContentPartPr/>
              <p14:nvPr/>
            </p14:nvContentPartPr>
            <p14:xfrm>
              <a:off x="2898343" y="3613406"/>
              <a:ext cx="1277280" cy="990720"/>
            </p14:xfrm>
          </p:contentPart>
        </mc:Choice>
        <mc:Fallback xmlns="">
          <p:pic>
            <p:nvPicPr>
              <p:cNvPr id="42" name="Ink 41">
                <a:extLst>
                  <a:ext uri="{FF2B5EF4-FFF2-40B4-BE49-F238E27FC236}">
                    <a16:creationId xmlns:a16="http://schemas.microsoft.com/office/drawing/2014/main" id="{F0182784-DFD7-2BB4-5792-01671F055D27}"/>
                  </a:ext>
                </a:extLst>
              </p:cNvPr>
              <p:cNvPicPr/>
              <p:nvPr/>
            </p:nvPicPr>
            <p:blipFill>
              <a:blip r:embed="rId5"/>
              <a:stretch>
                <a:fillRect/>
              </a:stretch>
            </p:blipFill>
            <p:spPr>
              <a:xfrm>
                <a:off x="2880343" y="3595406"/>
                <a:ext cx="1312920" cy="1026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3" name="Ink 42">
                <a:extLst>
                  <a:ext uri="{FF2B5EF4-FFF2-40B4-BE49-F238E27FC236}">
                    <a16:creationId xmlns:a16="http://schemas.microsoft.com/office/drawing/2014/main" id="{5182EB41-1B51-E111-0848-58B40F59E4D5}"/>
                  </a:ext>
                </a:extLst>
              </p14:cNvPr>
              <p14:cNvContentPartPr/>
              <p14:nvPr/>
            </p14:nvContentPartPr>
            <p14:xfrm>
              <a:off x="2851543" y="3673526"/>
              <a:ext cx="1350720" cy="1635480"/>
            </p14:xfrm>
          </p:contentPart>
        </mc:Choice>
        <mc:Fallback xmlns="">
          <p:pic>
            <p:nvPicPr>
              <p:cNvPr id="43" name="Ink 42">
                <a:extLst>
                  <a:ext uri="{FF2B5EF4-FFF2-40B4-BE49-F238E27FC236}">
                    <a16:creationId xmlns:a16="http://schemas.microsoft.com/office/drawing/2014/main" id="{5182EB41-1B51-E111-0848-58B40F59E4D5}"/>
                  </a:ext>
                </a:extLst>
              </p:cNvPr>
              <p:cNvPicPr/>
              <p:nvPr/>
            </p:nvPicPr>
            <p:blipFill>
              <a:blip r:embed="rId7"/>
              <a:stretch>
                <a:fillRect/>
              </a:stretch>
            </p:blipFill>
            <p:spPr>
              <a:xfrm>
                <a:off x="2833543" y="3655526"/>
                <a:ext cx="1386360" cy="1671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7" name="Ink 46">
                <a:extLst>
                  <a:ext uri="{FF2B5EF4-FFF2-40B4-BE49-F238E27FC236}">
                    <a16:creationId xmlns:a16="http://schemas.microsoft.com/office/drawing/2014/main" id="{41D1D4DE-E952-F383-4B37-936D75992A9B}"/>
                  </a:ext>
                </a:extLst>
              </p14:cNvPr>
              <p14:cNvContentPartPr/>
              <p14:nvPr/>
            </p14:nvContentPartPr>
            <p14:xfrm rot="172046">
              <a:off x="2564623" y="3730406"/>
              <a:ext cx="1652760" cy="2267622"/>
            </p14:xfrm>
          </p:contentPart>
        </mc:Choice>
        <mc:Fallback xmlns="">
          <p:pic>
            <p:nvPicPr>
              <p:cNvPr id="47" name="Ink 46">
                <a:extLst>
                  <a:ext uri="{FF2B5EF4-FFF2-40B4-BE49-F238E27FC236}">
                    <a16:creationId xmlns:a16="http://schemas.microsoft.com/office/drawing/2014/main" id="{41D1D4DE-E952-F383-4B37-936D75992A9B}"/>
                  </a:ext>
                </a:extLst>
              </p:cNvPr>
              <p:cNvPicPr/>
              <p:nvPr/>
            </p:nvPicPr>
            <p:blipFill>
              <a:blip r:embed="rId9"/>
              <a:stretch>
                <a:fillRect/>
              </a:stretch>
            </p:blipFill>
            <p:spPr>
              <a:xfrm rot="172046">
                <a:off x="2546983" y="3712406"/>
                <a:ext cx="1688400" cy="2303262"/>
              </a:xfrm>
              <a:prstGeom prst="rect">
                <a:avLst/>
              </a:prstGeom>
            </p:spPr>
          </p:pic>
        </mc:Fallback>
      </mc:AlternateContent>
      <p:pic>
        <p:nvPicPr>
          <p:cNvPr id="8194" name="Picture 2" descr="Watercolor Sunflower PNGs for Free Download">
            <a:extLst>
              <a:ext uri="{FF2B5EF4-FFF2-40B4-BE49-F238E27FC236}">
                <a16:creationId xmlns:a16="http://schemas.microsoft.com/office/drawing/2014/main" id="{0B2640E5-DCE2-F9B8-0F60-249A3B3D74E6}"/>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9336792" y="4502831"/>
            <a:ext cx="2347464" cy="234746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774BCA2-FC49-FFFE-9CC0-075554040A3D}"/>
              </a:ext>
            </a:extLst>
          </p:cNvPr>
          <p:cNvSpPr>
            <a:spLocks noGrp="1"/>
          </p:cNvSpPr>
          <p:nvPr>
            <p:ph type="sldNum" sz="quarter" idx="12"/>
          </p:nvPr>
        </p:nvSpPr>
        <p:spPr/>
        <p:txBody>
          <a:bodyPr/>
          <a:lstStyle/>
          <a:p>
            <a:fld id="{77559A87-F00F-48E1-9662-9149CAC209E1}" type="slidenum">
              <a:rPr lang="en-US" smtClean="0"/>
              <a:t>45</a:t>
            </a:fld>
            <a:endParaRPr lang="en-US"/>
          </a:p>
        </p:txBody>
      </p:sp>
      <p:sp>
        <p:nvSpPr>
          <p:cNvPr id="17" name="Slide Number Placeholder 3">
            <a:extLst>
              <a:ext uri="{FF2B5EF4-FFF2-40B4-BE49-F238E27FC236}">
                <a16:creationId xmlns:a16="http://schemas.microsoft.com/office/drawing/2014/main" id="{9E280689-9BDA-A35A-16F5-EC800C3CDA8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559A87-F00F-48E1-9662-9149CAC209E1}" type="slidenum">
              <a:rPr lang="en-US" smtClean="0"/>
              <a:pPr/>
              <a:t>45</a:t>
            </a:fld>
            <a:endParaRPr lang="en-US"/>
          </a:p>
        </p:txBody>
      </p:sp>
    </p:spTree>
    <p:extLst>
      <p:ext uri="{BB962C8B-B14F-4D97-AF65-F5344CB8AC3E}">
        <p14:creationId xmlns:p14="http://schemas.microsoft.com/office/powerpoint/2010/main" val="5959646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176E33-7A1D-5D45-1222-4379D3A0F893}"/>
              </a:ext>
            </a:extLst>
          </p:cNvPr>
          <p:cNvSpPr/>
          <p:nvPr/>
        </p:nvSpPr>
        <p:spPr>
          <a:xfrm>
            <a:off x="0" y="11430"/>
            <a:ext cx="12192000" cy="6858000"/>
          </a:xfrm>
          <a:prstGeom prst="rect">
            <a:avLst/>
          </a:prstGeom>
          <a:solidFill>
            <a:srgbClr val="FFFF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Title 1">
            <a:extLst>
              <a:ext uri="{FF2B5EF4-FFF2-40B4-BE49-F238E27FC236}">
                <a16:creationId xmlns:a16="http://schemas.microsoft.com/office/drawing/2014/main" id="{348F7D0A-B396-BD21-5EC3-7C66B852C302}"/>
              </a:ext>
            </a:extLst>
          </p:cNvPr>
          <p:cNvSpPr txBox="1">
            <a:spLocks/>
          </p:cNvSpPr>
          <p:nvPr/>
        </p:nvSpPr>
        <p:spPr>
          <a:xfrm>
            <a:off x="893851" y="354850"/>
            <a:ext cx="9763263" cy="1468600"/>
          </a:xfrm>
          <a:prstGeom prst="rect">
            <a:avLst/>
          </a:prstGeom>
          <a:effectLst>
            <a:outerShdw blurRad="50800" dist="38100" dir="8100000" algn="tr" rotWithShape="0">
              <a:prstClr val="black">
                <a:alpha val="2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Times New Roman" panose="02020603050405020304" pitchFamily="18" charset="0"/>
                <a:cs typeface="Times New Roman" panose="02020603050405020304" pitchFamily="18" charset="0"/>
              </a:rPr>
              <a:t>First Strategic Research Model Brief: </a:t>
            </a:r>
          </a:p>
          <a:p>
            <a:r>
              <a:rPr lang="en-US" sz="2400" dirty="0">
                <a:latin typeface="Times New Roman" panose="02020603050405020304" pitchFamily="18" charset="0"/>
                <a:cs typeface="Times New Roman" panose="02020603050405020304" pitchFamily="18" charset="0"/>
              </a:rPr>
              <a:t>The Status of Parents and Caregivers During Crises in Six Arab Countries:</a:t>
            </a:r>
          </a:p>
          <a:p>
            <a:r>
              <a:rPr lang="en-US" sz="2400" dirty="0">
                <a:latin typeface="Times New Roman" panose="02020603050405020304" pitchFamily="18" charset="0"/>
                <a:cs typeface="Times New Roman" panose="02020603050405020304" pitchFamily="18" charset="0"/>
              </a:rPr>
              <a:t> The Case of COVID-19 Pandemic</a:t>
            </a:r>
          </a:p>
        </p:txBody>
      </p:sp>
      <p:sp>
        <p:nvSpPr>
          <p:cNvPr id="9" name="Rectangle 8">
            <a:extLst>
              <a:ext uri="{FF2B5EF4-FFF2-40B4-BE49-F238E27FC236}">
                <a16:creationId xmlns:a16="http://schemas.microsoft.com/office/drawing/2014/main" id="{2483BF7A-B4B5-B0C3-CABD-103CC4C9790B}"/>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BA98303-0654-0A86-71DC-590C8EAC2F46}"/>
              </a:ext>
            </a:extLst>
          </p:cNvPr>
          <p:cNvSpPr/>
          <p:nvPr/>
        </p:nvSpPr>
        <p:spPr>
          <a:xfrm>
            <a:off x="105309" y="1027905"/>
            <a:ext cx="417205" cy="1413308"/>
          </a:xfrm>
          <a:prstGeom prst="rect">
            <a:avLst/>
          </a:prstGeom>
          <a:solidFill>
            <a:srgbClr val="FFFF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12" name="Straight Connector 11">
            <a:extLst>
              <a:ext uri="{FF2B5EF4-FFF2-40B4-BE49-F238E27FC236}">
                <a16:creationId xmlns:a16="http://schemas.microsoft.com/office/drawing/2014/main" id="{B90A8822-AB18-DB52-C04C-767826ACC9AD}"/>
              </a:ext>
            </a:extLst>
          </p:cNvPr>
          <p:cNvCxnSpPr/>
          <p:nvPr/>
        </p:nvCxnSpPr>
        <p:spPr>
          <a:xfrm>
            <a:off x="133564" y="2441214"/>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304AA20-62E7-1980-B1FE-ED3DB36E2FE0}"/>
              </a:ext>
            </a:extLst>
          </p:cNvPr>
          <p:cNvSpPr>
            <a:spLocks noGrp="1"/>
          </p:cNvSpPr>
          <p:nvPr>
            <p:ph idx="1"/>
          </p:nvPr>
        </p:nvSpPr>
        <p:spPr>
          <a:xfrm>
            <a:off x="893851" y="2287309"/>
            <a:ext cx="10515600" cy="1489733"/>
          </a:xfrm>
        </p:spPr>
        <p:txBody>
          <a:bodyPr>
            <a:normAutofit/>
          </a:bodyPr>
          <a:lstStyle/>
          <a:p>
            <a:pPr marL="0" indent="0">
              <a:buNone/>
            </a:pPr>
            <a:r>
              <a:rPr lang="en-US" sz="2200" b="1" dirty="0"/>
              <a:t>Developed by ANECD in 2022, focuses on the profound impacts of the COVID-19 pandemic on parents and caregivers in six Arab countries.</a:t>
            </a:r>
          </a:p>
          <a:p>
            <a:pPr marL="0" indent="0">
              <a:buNone/>
            </a:pPr>
            <a:r>
              <a:rPr lang="en-US" sz="2200" b="1" dirty="0"/>
              <a:t>It aims to assess how the crisis has affected child-rearing practices and the well-being of those responsible for the care of young children.</a:t>
            </a:r>
          </a:p>
        </p:txBody>
      </p:sp>
      <p:sp>
        <p:nvSpPr>
          <p:cNvPr id="4" name="Slide Number Placeholder 3">
            <a:extLst>
              <a:ext uri="{FF2B5EF4-FFF2-40B4-BE49-F238E27FC236}">
                <a16:creationId xmlns:a16="http://schemas.microsoft.com/office/drawing/2014/main" id="{48788F60-E551-1BD0-AB75-CCAB0AB17CA6}"/>
              </a:ext>
            </a:extLst>
          </p:cNvPr>
          <p:cNvSpPr>
            <a:spLocks noGrp="1"/>
          </p:cNvSpPr>
          <p:nvPr>
            <p:ph type="sldNum" sz="quarter" idx="12"/>
          </p:nvPr>
        </p:nvSpPr>
        <p:spPr/>
        <p:txBody>
          <a:bodyPr/>
          <a:lstStyle/>
          <a:p>
            <a:fld id="{77559A87-F00F-48E1-9662-9149CAC209E1}" type="slidenum">
              <a:rPr lang="en-US" smtClean="0"/>
              <a:t>46</a:t>
            </a:fld>
            <a:endParaRPr lang="en-US"/>
          </a:p>
        </p:txBody>
      </p:sp>
      <p:sp>
        <p:nvSpPr>
          <p:cNvPr id="16" name="TextBox 15">
            <a:extLst>
              <a:ext uri="{FF2B5EF4-FFF2-40B4-BE49-F238E27FC236}">
                <a16:creationId xmlns:a16="http://schemas.microsoft.com/office/drawing/2014/main" id="{B52EF0E7-E2A1-75AF-7171-24AADE829F7B}"/>
              </a:ext>
            </a:extLst>
          </p:cNvPr>
          <p:cNvSpPr txBox="1"/>
          <p:nvPr/>
        </p:nvSpPr>
        <p:spPr>
          <a:xfrm>
            <a:off x="4518407" y="4384408"/>
            <a:ext cx="7625257" cy="1938992"/>
          </a:xfrm>
          <a:prstGeom prst="rect">
            <a:avLst/>
          </a:prstGeom>
          <a:noFill/>
        </p:spPr>
        <p:txBody>
          <a:bodyPr wrap="square">
            <a:spAutoFit/>
          </a:bodyPr>
          <a:lstStyle/>
          <a:p>
            <a:r>
              <a:rPr lang="en-US" sz="2400" b="1" dirty="0"/>
              <a:t>The study highlights significant challenges such as:</a:t>
            </a:r>
          </a:p>
          <a:p>
            <a:pPr marL="342900" indent="-342900">
              <a:buFontTx/>
              <a:buChar char="-"/>
            </a:pPr>
            <a:r>
              <a:rPr lang="en-US" sz="2400" dirty="0"/>
              <a:t>Increased psychological stress among caregivers.</a:t>
            </a:r>
          </a:p>
          <a:p>
            <a:pPr marL="342900" indent="-342900">
              <a:buFontTx/>
              <a:buChar char="-"/>
            </a:pPr>
            <a:r>
              <a:rPr lang="en-US" sz="2400" dirty="0"/>
              <a:t>Disruptions in educational and health services for children. </a:t>
            </a:r>
          </a:p>
          <a:p>
            <a:pPr marL="342900" indent="-342900">
              <a:buFontTx/>
              <a:buChar char="-"/>
            </a:pPr>
            <a:r>
              <a:rPr lang="en-US" sz="2400" dirty="0"/>
              <a:t>Heightened economic strains. </a:t>
            </a:r>
          </a:p>
        </p:txBody>
      </p:sp>
      <p:sp>
        <p:nvSpPr>
          <p:cNvPr id="17" name="Rectangle 16">
            <a:extLst>
              <a:ext uri="{FF2B5EF4-FFF2-40B4-BE49-F238E27FC236}">
                <a16:creationId xmlns:a16="http://schemas.microsoft.com/office/drawing/2014/main" id="{2A8D8E39-EEEC-9F52-7A61-668758F9441A}"/>
              </a:ext>
            </a:extLst>
          </p:cNvPr>
          <p:cNvSpPr/>
          <p:nvPr/>
        </p:nvSpPr>
        <p:spPr>
          <a:xfrm>
            <a:off x="62035" y="3158140"/>
            <a:ext cx="417205" cy="1413308"/>
          </a:xfrm>
          <a:prstGeom prst="rect">
            <a:avLst/>
          </a:prstGeom>
          <a:solidFill>
            <a:srgbClr val="FFFF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11" name="Straight Connector 10">
            <a:extLst>
              <a:ext uri="{FF2B5EF4-FFF2-40B4-BE49-F238E27FC236}">
                <a16:creationId xmlns:a16="http://schemas.microsoft.com/office/drawing/2014/main" id="{0FD0FCCE-7F41-3BBE-2966-E8C0E9B4B3B1}"/>
              </a:ext>
            </a:extLst>
          </p:cNvPr>
          <p:cNvCxnSpPr/>
          <p:nvPr/>
        </p:nvCxnSpPr>
        <p:spPr>
          <a:xfrm>
            <a:off x="133564" y="1017632"/>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7F27D9C-42D7-C12A-F80B-434ADCAF2937}"/>
              </a:ext>
            </a:extLst>
          </p:cNvPr>
          <p:cNvCxnSpPr/>
          <p:nvPr/>
        </p:nvCxnSpPr>
        <p:spPr>
          <a:xfrm>
            <a:off x="133564" y="3158140"/>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84C59D7-C7AD-060A-B8E6-436168EFB853}"/>
              </a:ext>
            </a:extLst>
          </p:cNvPr>
          <p:cNvCxnSpPr>
            <a:cxnSpLocks/>
          </p:cNvCxnSpPr>
          <p:nvPr/>
        </p:nvCxnSpPr>
        <p:spPr>
          <a:xfrm>
            <a:off x="133564" y="4571448"/>
            <a:ext cx="429521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21" name="Ink 20">
                <a:extLst>
                  <a:ext uri="{FF2B5EF4-FFF2-40B4-BE49-F238E27FC236}">
                    <a16:creationId xmlns:a16="http://schemas.microsoft.com/office/drawing/2014/main" id="{06B35D4B-B9E7-317D-9581-D3CE6C91E32E}"/>
                  </a:ext>
                </a:extLst>
              </p14:cNvPr>
              <p14:cNvContentPartPr/>
              <p14:nvPr/>
            </p14:nvContentPartPr>
            <p14:xfrm>
              <a:off x="4518407" y="4932570"/>
              <a:ext cx="210600" cy="141480"/>
            </p14:xfrm>
          </p:contentPart>
        </mc:Choice>
        <mc:Fallback xmlns="">
          <p:pic>
            <p:nvPicPr>
              <p:cNvPr id="21" name="Ink 20">
                <a:extLst>
                  <a:ext uri="{FF2B5EF4-FFF2-40B4-BE49-F238E27FC236}">
                    <a16:creationId xmlns:a16="http://schemas.microsoft.com/office/drawing/2014/main" id="{06B35D4B-B9E7-317D-9581-D3CE6C91E32E}"/>
                  </a:ext>
                </a:extLst>
              </p:cNvPr>
              <p:cNvPicPr/>
              <p:nvPr/>
            </p:nvPicPr>
            <p:blipFill>
              <a:blip r:embed="rId3"/>
              <a:stretch>
                <a:fillRect/>
              </a:stretch>
            </p:blipFill>
            <p:spPr>
              <a:xfrm>
                <a:off x="4500407" y="4914570"/>
                <a:ext cx="246240" cy="1771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2" name="Ink 21">
                <a:extLst>
                  <a:ext uri="{FF2B5EF4-FFF2-40B4-BE49-F238E27FC236}">
                    <a16:creationId xmlns:a16="http://schemas.microsoft.com/office/drawing/2014/main" id="{759B4F40-417C-9F57-DB70-CE140CBF907B}"/>
                  </a:ext>
                </a:extLst>
              </p14:cNvPr>
              <p14:cNvContentPartPr/>
              <p14:nvPr/>
            </p14:nvContentPartPr>
            <p14:xfrm>
              <a:off x="4518407" y="5377733"/>
              <a:ext cx="210600" cy="141480"/>
            </p14:xfrm>
          </p:contentPart>
        </mc:Choice>
        <mc:Fallback xmlns="">
          <p:pic>
            <p:nvPicPr>
              <p:cNvPr id="22" name="Ink 21">
                <a:extLst>
                  <a:ext uri="{FF2B5EF4-FFF2-40B4-BE49-F238E27FC236}">
                    <a16:creationId xmlns:a16="http://schemas.microsoft.com/office/drawing/2014/main" id="{759B4F40-417C-9F57-DB70-CE140CBF907B}"/>
                  </a:ext>
                </a:extLst>
              </p:cNvPr>
              <p:cNvPicPr/>
              <p:nvPr/>
            </p:nvPicPr>
            <p:blipFill>
              <a:blip r:embed="rId5"/>
              <a:stretch>
                <a:fillRect/>
              </a:stretch>
            </p:blipFill>
            <p:spPr>
              <a:xfrm>
                <a:off x="4500407" y="5359733"/>
                <a:ext cx="246240" cy="177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3" name="Ink 22">
                <a:extLst>
                  <a:ext uri="{FF2B5EF4-FFF2-40B4-BE49-F238E27FC236}">
                    <a16:creationId xmlns:a16="http://schemas.microsoft.com/office/drawing/2014/main" id="{248735C3-7DDC-BA21-89BD-1DCDA4A5F8A3}"/>
                  </a:ext>
                </a:extLst>
              </p14:cNvPr>
              <p14:cNvContentPartPr/>
              <p14:nvPr/>
            </p14:nvContentPartPr>
            <p14:xfrm>
              <a:off x="4518407" y="6039693"/>
              <a:ext cx="210600" cy="141480"/>
            </p14:xfrm>
          </p:contentPart>
        </mc:Choice>
        <mc:Fallback xmlns="">
          <p:pic>
            <p:nvPicPr>
              <p:cNvPr id="23" name="Ink 22">
                <a:extLst>
                  <a:ext uri="{FF2B5EF4-FFF2-40B4-BE49-F238E27FC236}">
                    <a16:creationId xmlns:a16="http://schemas.microsoft.com/office/drawing/2014/main" id="{248735C3-7DDC-BA21-89BD-1DCDA4A5F8A3}"/>
                  </a:ext>
                </a:extLst>
              </p:cNvPr>
              <p:cNvPicPr/>
              <p:nvPr/>
            </p:nvPicPr>
            <p:blipFill>
              <a:blip r:embed="rId3"/>
              <a:stretch>
                <a:fillRect/>
              </a:stretch>
            </p:blipFill>
            <p:spPr>
              <a:xfrm>
                <a:off x="4500407" y="6021693"/>
                <a:ext cx="246240" cy="177120"/>
              </a:xfrm>
              <a:prstGeom prst="rect">
                <a:avLst/>
              </a:prstGeom>
            </p:spPr>
          </p:pic>
        </mc:Fallback>
      </mc:AlternateContent>
    </p:spTree>
    <p:extLst>
      <p:ext uri="{BB962C8B-B14F-4D97-AF65-F5344CB8AC3E}">
        <p14:creationId xmlns:p14="http://schemas.microsoft.com/office/powerpoint/2010/main" val="13977805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68E8F0-9687-0738-8E50-1F967BF728A0}"/>
              </a:ext>
            </a:extLst>
          </p:cNvPr>
          <p:cNvSpPr/>
          <p:nvPr/>
        </p:nvSpPr>
        <p:spPr>
          <a:xfrm>
            <a:off x="0" y="11430"/>
            <a:ext cx="12192000" cy="6858000"/>
          </a:xfrm>
          <a:prstGeom prst="rect">
            <a:avLst/>
          </a:prstGeom>
          <a:solidFill>
            <a:srgbClr val="FFFF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Title 1">
            <a:extLst>
              <a:ext uri="{FF2B5EF4-FFF2-40B4-BE49-F238E27FC236}">
                <a16:creationId xmlns:a16="http://schemas.microsoft.com/office/drawing/2014/main" id="{1F2F2078-BA51-B6ED-AF6E-C4DF1FEFA41B}"/>
              </a:ext>
            </a:extLst>
          </p:cNvPr>
          <p:cNvSpPr txBox="1">
            <a:spLocks/>
          </p:cNvSpPr>
          <p:nvPr/>
        </p:nvSpPr>
        <p:spPr>
          <a:xfrm>
            <a:off x="893851" y="354850"/>
            <a:ext cx="11036892" cy="1468600"/>
          </a:xfrm>
          <a:prstGeom prst="rect">
            <a:avLst/>
          </a:prstGeom>
          <a:effectLst>
            <a:outerShdw blurRad="50800" dist="38100" dir="8100000" algn="tr" rotWithShape="0">
              <a:prstClr val="black">
                <a:alpha val="2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Times New Roman" panose="02020603050405020304" pitchFamily="18" charset="0"/>
                <a:cs typeface="Times New Roman" panose="02020603050405020304" pitchFamily="18" charset="0"/>
              </a:rPr>
              <a:t>First Strategic Research Model Brief: </a:t>
            </a:r>
          </a:p>
          <a:p>
            <a:r>
              <a:rPr lang="en-US" sz="2400" dirty="0">
                <a:latin typeface="Times New Roman" panose="02020603050405020304" pitchFamily="18" charset="0"/>
                <a:cs typeface="Times New Roman" panose="02020603050405020304" pitchFamily="18" charset="0"/>
              </a:rPr>
              <a:t>The Status of Parents and Caregivers During Crises in Six Arab Countries:</a:t>
            </a:r>
          </a:p>
          <a:p>
            <a:r>
              <a:rPr lang="en-US" sz="2400" dirty="0">
                <a:latin typeface="Times New Roman" panose="02020603050405020304" pitchFamily="18" charset="0"/>
                <a:cs typeface="Times New Roman" panose="02020603050405020304" pitchFamily="18" charset="0"/>
              </a:rPr>
              <a:t> The Case of COVID-19 Pandemic</a:t>
            </a:r>
          </a:p>
        </p:txBody>
      </p:sp>
      <p:sp>
        <p:nvSpPr>
          <p:cNvPr id="3" name="Content Placeholder 2">
            <a:extLst>
              <a:ext uri="{FF2B5EF4-FFF2-40B4-BE49-F238E27FC236}">
                <a16:creationId xmlns:a16="http://schemas.microsoft.com/office/drawing/2014/main" id="{1349A300-B657-9723-B6D1-4E76342C9587}"/>
              </a:ext>
            </a:extLst>
          </p:cNvPr>
          <p:cNvSpPr>
            <a:spLocks noGrp="1"/>
          </p:cNvSpPr>
          <p:nvPr>
            <p:ph idx="1"/>
          </p:nvPr>
        </p:nvSpPr>
        <p:spPr>
          <a:xfrm>
            <a:off x="838200" y="2279355"/>
            <a:ext cx="10515600" cy="3897607"/>
          </a:xfrm>
        </p:spPr>
        <p:txBody>
          <a:bodyPr>
            <a:normAutofit fontScale="32500" lnSpcReduction="20000"/>
          </a:bodyPr>
          <a:lstStyle/>
          <a:p>
            <a:pPr marL="0" indent="0">
              <a:buNone/>
            </a:pPr>
            <a:r>
              <a:rPr lang="en-US" sz="9800" dirty="0"/>
              <a:t>Based on the findings, the brief recommends: </a:t>
            </a:r>
          </a:p>
          <a:p>
            <a:pPr marL="0" indent="0">
              <a:buNone/>
            </a:pPr>
            <a:endParaRPr lang="en-US" sz="2000" dirty="0"/>
          </a:p>
          <a:p>
            <a:pPr marL="0" indent="0">
              <a:buNone/>
            </a:pPr>
            <a:endParaRPr lang="en-US" sz="2000" dirty="0"/>
          </a:p>
          <a:p>
            <a:r>
              <a:rPr lang="en-US" sz="8800" dirty="0"/>
              <a:t>Enhancing national policies to support families during crises, particularly those affecting health, education, and economic stability.</a:t>
            </a:r>
          </a:p>
          <a:p>
            <a:pPr>
              <a:buFont typeface="Arial" panose="020B0604020202020204" pitchFamily="34" charset="0"/>
              <a:buChar char="•"/>
            </a:pPr>
            <a:r>
              <a:rPr lang="en-US" sz="8800" dirty="0"/>
              <a:t>Developing targeted support programs for the most vulnerable populations, including refugees and low-income families.</a:t>
            </a:r>
          </a:p>
          <a:p>
            <a:pPr>
              <a:buFont typeface="Arial" panose="020B0604020202020204" pitchFamily="34" charset="0"/>
              <a:buChar char="•"/>
            </a:pPr>
            <a:r>
              <a:rPr lang="en-US" sz="8800" dirty="0"/>
              <a:t>Strengthening community and governmental support systems to provide sustainable aid during ongoing and future crises.</a:t>
            </a:r>
          </a:p>
          <a:p>
            <a:endParaRPr lang="en-US" sz="2000" dirty="0"/>
          </a:p>
        </p:txBody>
      </p:sp>
      <p:sp>
        <p:nvSpPr>
          <p:cNvPr id="4" name="Slide Number Placeholder 3">
            <a:extLst>
              <a:ext uri="{FF2B5EF4-FFF2-40B4-BE49-F238E27FC236}">
                <a16:creationId xmlns:a16="http://schemas.microsoft.com/office/drawing/2014/main" id="{CDDD34FD-4449-172B-AACC-05612241283D}"/>
              </a:ext>
            </a:extLst>
          </p:cNvPr>
          <p:cNvSpPr>
            <a:spLocks noGrp="1"/>
          </p:cNvSpPr>
          <p:nvPr>
            <p:ph type="sldNum" sz="quarter" idx="12"/>
          </p:nvPr>
        </p:nvSpPr>
        <p:spPr/>
        <p:txBody>
          <a:bodyPr/>
          <a:lstStyle/>
          <a:p>
            <a:fld id="{77559A87-F00F-48E1-9662-9149CAC209E1}" type="slidenum">
              <a:rPr lang="en-US" smtClean="0"/>
              <a:t>47</a:t>
            </a:fld>
            <a:endParaRPr lang="en-US"/>
          </a:p>
        </p:txBody>
      </p:sp>
      <p:pic>
        <p:nvPicPr>
          <p:cNvPr id="15" name="Picture 10" descr="Sketchy Pen Style Arrows, Arrow, Black, Lines PNG Transparent Image and  Clipart for Free Download">
            <a:extLst>
              <a:ext uri="{FF2B5EF4-FFF2-40B4-BE49-F238E27FC236}">
                <a16:creationId xmlns:a16="http://schemas.microsoft.com/office/drawing/2014/main" id="{C659B9E1-F62B-ECEA-94FF-EEF3CCCEC0DE}"/>
              </a:ext>
            </a:extLst>
          </p:cNvPr>
          <p:cNvPicPr>
            <a:picLocks noChangeAspect="1" noChangeArrowheads="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20001" t="29320" r="40990" b="58641"/>
          <a:stretch/>
        </p:blipFill>
        <p:spPr bwMode="auto">
          <a:xfrm>
            <a:off x="-181885" y="3125696"/>
            <a:ext cx="1075736" cy="33199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Sketchy Pen Style Arrows, Arrow, Black, Lines PNG Transparent Image and  Clipart for Free Download">
            <a:extLst>
              <a:ext uri="{FF2B5EF4-FFF2-40B4-BE49-F238E27FC236}">
                <a16:creationId xmlns:a16="http://schemas.microsoft.com/office/drawing/2014/main" id="{B50FE5A8-9D00-E855-FACE-790F4CB48816}"/>
              </a:ext>
            </a:extLst>
          </p:cNvPr>
          <p:cNvPicPr>
            <a:picLocks noChangeAspect="1" noChangeArrowheads="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20001" t="29320" r="40990" b="58641"/>
          <a:stretch/>
        </p:blipFill>
        <p:spPr bwMode="auto">
          <a:xfrm>
            <a:off x="-96079" y="4072177"/>
            <a:ext cx="1075736" cy="33199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Sketchy Pen Style Arrows, Arrow, Black, Lines PNG Transparent Image and  Clipart for Free Download">
            <a:extLst>
              <a:ext uri="{FF2B5EF4-FFF2-40B4-BE49-F238E27FC236}">
                <a16:creationId xmlns:a16="http://schemas.microsoft.com/office/drawing/2014/main" id="{D55F07EA-E992-CC75-A833-E4E683A7C704}"/>
              </a:ext>
            </a:extLst>
          </p:cNvPr>
          <p:cNvPicPr>
            <a:picLocks noChangeAspect="1" noChangeArrowheads="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20001" t="29320" r="40990" b="58641"/>
          <a:stretch/>
        </p:blipFill>
        <p:spPr bwMode="auto">
          <a:xfrm>
            <a:off x="-96079" y="4694078"/>
            <a:ext cx="1075736" cy="33199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EEA04D7-821F-38E1-D75F-F6AE99DC74BD}"/>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B5866B9-BE58-83F6-EB97-FF599C5A2543}"/>
              </a:ext>
            </a:extLst>
          </p:cNvPr>
          <p:cNvSpPr/>
          <p:nvPr/>
        </p:nvSpPr>
        <p:spPr>
          <a:xfrm>
            <a:off x="105309" y="1027905"/>
            <a:ext cx="417205" cy="1413308"/>
          </a:xfrm>
          <a:prstGeom prst="rect">
            <a:avLst/>
          </a:prstGeom>
          <a:solidFill>
            <a:srgbClr val="FFFF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14" name="Straight Connector 13">
            <a:extLst>
              <a:ext uri="{FF2B5EF4-FFF2-40B4-BE49-F238E27FC236}">
                <a16:creationId xmlns:a16="http://schemas.microsoft.com/office/drawing/2014/main" id="{868C8DF9-C7BE-DF99-A7ED-7CF713665537}"/>
              </a:ext>
            </a:extLst>
          </p:cNvPr>
          <p:cNvCxnSpPr/>
          <p:nvPr/>
        </p:nvCxnSpPr>
        <p:spPr>
          <a:xfrm>
            <a:off x="133564" y="2441214"/>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9340688-C43E-8F76-CC1B-1EE145180690}"/>
              </a:ext>
            </a:extLst>
          </p:cNvPr>
          <p:cNvCxnSpPr/>
          <p:nvPr/>
        </p:nvCxnSpPr>
        <p:spPr>
          <a:xfrm>
            <a:off x="133564" y="1017632"/>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2486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EFBF2F-01AD-989B-0457-431005D8B793}"/>
              </a:ext>
            </a:extLst>
          </p:cNvPr>
          <p:cNvSpPr/>
          <p:nvPr/>
        </p:nvSpPr>
        <p:spPr>
          <a:xfrm>
            <a:off x="0" y="0"/>
            <a:ext cx="12192000" cy="6858000"/>
          </a:xfrm>
          <a:prstGeom prst="rect">
            <a:avLst/>
          </a:prstGeom>
          <a:solidFill>
            <a:srgbClr val="FFF5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Title 1">
            <a:extLst>
              <a:ext uri="{FF2B5EF4-FFF2-40B4-BE49-F238E27FC236}">
                <a16:creationId xmlns:a16="http://schemas.microsoft.com/office/drawing/2014/main" id="{564654BA-8F45-D62E-7A14-E422AE018A44}"/>
              </a:ext>
            </a:extLst>
          </p:cNvPr>
          <p:cNvSpPr txBox="1">
            <a:spLocks/>
          </p:cNvSpPr>
          <p:nvPr/>
        </p:nvSpPr>
        <p:spPr>
          <a:xfrm>
            <a:off x="893852" y="354850"/>
            <a:ext cx="9935110" cy="1332072"/>
          </a:xfrm>
          <a:prstGeom prst="rect">
            <a:avLst/>
          </a:prstGeom>
          <a:effectLst>
            <a:outerShdw blurRad="50800" dist="38100" dir="8100000" algn="tr" rotWithShape="0">
              <a:prstClr val="black">
                <a:alpha val="2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Times New Roman" panose="02020603050405020304" pitchFamily="18" charset="0"/>
                <a:cs typeface="Times New Roman" panose="02020603050405020304" pitchFamily="18" charset="0"/>
              </a:rPr>
              <a:t>Future Prospects and Recommendations</a:t>
            </a:r>
          </a:p>
        </p:txBody>
      </p:sp>
      <p:sp>
        <p:nvSpPr>
          <p:cNvPr id="3" name="Content Placeholder 2">
            <a:extLst>
              <a:ext uri="{FF2B5EF4-FFF2-40B4-BE49-F238E27FC236}">
                <a16:creationId xmlns:a16="http://schemas.microsoft.com/office/drawing/2014/main" id="{EB43802B-613B-007B-CC07-7A5800E17DA5}"/>
              </a:ext>
            </a:extLst>
          </p:cNvPr>
          <p:cNvSpPr>
            <a:spLocks noGrp="1"/>
          </p:cNvSpPr>
          <p:nvPr>
            <p:ph idx="1"/>
          </p:nvPr>
        </p:nvSpPr>
        <p:spPr>
          <a:xfrm>
            <a:off x="496389" y="1825624"/>
            <a:ext cx="11551773" cy="4725397"/>
          </a:xfrm>
        </p:spPr>
        <p:txBody>
          <a:bodyPr>
            <a:normAutofit fontScale="85000" lnSpcReduction="10000"/>
          </a:bodyPr>
          <a:lstStyle/>
          <a:p>
            <a:pPr marL="457200" marR="0" lvl="1" indent="0" algn="l" defTabSz="914400" rtl="0" eaLnBrk="0" fontAlgn="base" latinLnBrk="0" hangingPunct="0">
              <a:lnSpc>
                <a:spcPct val="150000"/>
              </a:lnSpc>
              <a:spcBef>
                <a:spcPct val="0"/>
              </a:spcBef>
              <a:spcAft>
                <a:spcPct val="0"/>
              </a:spcAft>
              <a:buClrTx/>
              <a:buSzTx/>
              <a:buFontTx/>
              <a:buChar char="•"/>
              <a:tabLst/>
            </a:pPr>
            <a:r>
              <a:rPr kumimoji="0" lang="en-US" altLang="en-US" sz="2800" i="0" u="none" strike="noStrike" cap="none" normalizeH="0" baseline="0" dirty="0">
                <a:ln>
                  <a:noFill/>
                </a:ln>
                <a:solidFill>
                  <a:schemeClr val="tx1"/>
                </a:solidFill>
                <a:effectLst/>
              </a:rPr>
              <a:t> To address ECD challenges, research consistently recommends increasing government investment in ECE, particularly in teacher training and development, enhancing parental involvement, and fostering better coordination among governmental and non-governmental stakeholders​​.</a:t>
            </a:r>
          </a:p>
          <a:p>
            <a:pPr marL="457200" marR="0" lvl="1" indent="0" algn="l" defTabSz="914400" rtl="0" eaLnBrk="0" fontAlgn="base" latinLnBrk="0" hangingPunct="0">
              <a:lnSpc>
                <a:spcPct val="150000"/>
              </a:lnSpc>
              <a:spcBef>
                <a:spcPct val="0"/>
              </a:spcBef>
              <a:spcAft>
                <a:spcPct val="0"/>
              </a:spcAft>
              <a:buClrTx/>
              <a:buSzTx/>
              <a:buFontTx/>
              <a:buChar char="•"/>
              <a:tabLst/>
            </a:pPr>
            <a:endParaRPr kumimoji="0" lang="en-US" altLang="en-US" sz="2800" i="0" u="none" strike="noStrike" cap="none" normalizeH="0" baseline="0" dirty="0">
              <a:ln>
                <a:noFill/>
              </a:ln>
              <a:solidFill>
                <a:schemeClr val="tx1"/>
              </a:solidFill>
              <a:effectLst/>
            </a:endParaRPr>
          </a:p>
          <a:p>
            <a:pPr marL="457200" marR="0" lvl="1" indent="0" algn="l" defTabSz="914400" rtl="0" eaLnBrk="0" fontAlgn="base" latinLnBrk="0" hangingPunct="0">
              <a:lnSpc>
                <a:spcPct val="150000"/>
              </a:lnSpc>
              <a:spcBef>
                <a:spcPct val="0"/>
              </a:spcBef>
              <a:spcAft>
                <a:spcPct val="0"/>
              </a:spcAft>
              <a:buClrTx/>
              <a:buSzTx/>
              <a:buFontTx/>
              <a:buChar char="•"/>
              <a:tabLst/>
            </a:pPr>
            <a:r>
              <a:rPr kumimoji="0" lang="en-US" altLang="en-US" sz="2800" i="0" u="none" strike="noStrike" cap="none" normalizeH="0" baseline="0" dirty="0">
                <a:ln>
                  <a:noFill/>
                </a:ln>
                <a:solidFill>
                  <a:schemeClr val="tx1"/>
                </a:solidFill>
                <a:effectLst/>
              </a:rPr>
              <a:t> There is also a call for integrating ECE into broader national education strategies and ensuring that early childhood development is viewed as a critical component of human capital development, particularly in the context of economic goals like those outlined in Saudi Arabia's </a:t>
            </a:r>
            <a:r>
              <a:rPr kumimoji="0" lang="en-US" altLang="en-US" sz="2800" i="1" u="none" strike="noStrike" cap="none" normalizeH="0" baseline="0" dirty="0">
                <a:ln>
                  <a:noFill/>
                </a:ln>
                <a:solidFill>
                  <a:schemeClr val="tx1"/>
                </a:solidFill>
                <a:effectLst/>
              </a:rPr>
              <a:t>Vision 2030</a:t>
            </a:r>
            <a:r>
              <a:rPr kumimoji="0" lang="en-US" altLang="en-US" sz="2800" i="0" u="none" strike="noStrike" cap="none" normalizeH="0" baseline="0" dirty="0">
                <a:ln>
                  <a:noFill/>
                </a:ln>
                <a:solidFill>
                  <a:schemeClr val="tx1"/>
                </a:solidFill>
                <a:effectLst/>
              </a:rPr>
              <a:t>​​.</a:t>
            </a:r>
          </a:p>
          <a:p>
            <a:pPr>
              <a:lnSpc>
                <a:spcPct val="150000"/>
              </a:lnSpc>
            </a:pPr>
            <a:endParaRPr lang="en-US" sz="3200" dirty="0"/>
          </a:p>
        </p:txBody>
      </p:sp>
      <p:sp>
        <p:nvSpPr>
          <p:cNvPr id="2" name="Slide Number Placeholder 1">
            <a:extLst>
              <a:ext uri="{FF2B5EF4-FFF2-40B4-BE49-F238E27FC236}">
                <a16:creationId xmlns:a16="http://schemas.microsoft.com/office/drawing/2014/main" id="{EEDBB504-56D1-BDE3-D941-C72130F252CB}"/>
              </a:ext>
            </a:extLst>
          </p:cNvPr>
          <p:cNvSpPr>
            <a:spLocks noGrp="1"/>
          </p:cNvSpPr>
          <p:nvPr>
            <p:ph type="sldNum" sz="quarter" idx="12"/>
          </p:nvPr>
        </p:nvSpPr>
        <p:spPr/>
        <p:txBody>
          <a:bodyPr/>
          <a:lstStyle/>
          <a:p>
            <a:fld id="{77559A87-F00F-48E1-9662-9149CAC209E1}" type="slidenum">
              <a:rPr lang="en-US" smtClean="0"/>
              <a:t>48</a:t>
            </a:fld>
            <a:endParaRPr lang="en-US"/>
          </a:p>
        </p:txBody>
      </p:sp>
      <p:sp>
        <p:nvSpPr>
          <p:cNvPr id="6" name="Rectangle 5">
            <a:extLst>
              <a:ext uri="{FF2B5EF4-FFF2-40B4-BE49-F238E27FC236}">
                <a16:creationId xmlns:a16="http://schemas.microsoft.com/office/drawing/2014/main" id="{8C56DA8F-0493-3CF5-B5EA-10B396C3C901}"/>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1E9906F-FD57-C2EE-BBEA-F27C36BC85DA}"/>
              </a:ext>
            </a:extLst>
          </p:cNvPr>
          <p:cNvSpPr/>
          <p:nvPr/>
        </p:nvSpPr>
        <p:spPr>
          <a:xfrm>
            <a:off x="0" y="1038180"/>
            <a:ext cx="750014" cy="1105887"/>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79D0E04E-6DE5-2D84-0EE5-E2E8CEF815C3}"/>
              </a:ext>
            </a:extLst>
          </p:cNvPr>
          <p:cNvCxnSpPr/>
          <p:nvPr/>
        </p:nvCxnSpPr>
        <p:spPr>
          <a:xfrm>
            <a:off x="133564" y="1017632"/>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3DB34E6-05B0-8D89-2D92-ED9504E7EB5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66" b="92578" l="9804" r="89869">
                        <a14:foregroundMark x1="43137" y1="81641" x2="43137" y2="81641"/>
                        <a14:foregroundMark x1="49020" y1="85547" x2="49020" y2="85547"/>
                        <a14:foregroundMark x1="47712" y1="92578" x2="47712" y2="92578"/>
                        <a14:foregroundMark x1="67974" y1="67578" x2="67974" y2="67578"/>
                        <a14:foregroundMark x1="72876" y1="50391" x2="72876" y2="50391"/>
                        <a14:foregroundMark x1="66667" y1="32813" x2="66667" y2="32813"/>
                        <a14:foregroundMark x1="48693" y1="25391" x2="48693" y2="25391"/>
                        <a14:foregroundMark x1="27451" y1="32422" x2="27451" y2="32422"/>
                        <a14:foregroundMark x1="20261" y1="51172" x2="20261" y2="51172"/>
                        <a14:foregroundMark x1="26797" y1="69141" x2="26797" y2="69141"/>
                      </a14:backgroundRemoval>
                    </a14:imgEffect>
                  </a14:imgLayer>
                </a14:imgProps>
              </a:ext>
            </a:extLst>
          </a:blip>
          <a:stretch>
            <a:fillRect/>
          </a:stretch>
        </p:blipFill>
        <p:spPr>
          <a:xfrm>
            <a:off x="9994271" y="140757"/>
            <a:ext cx="1799521" cy="1505481"/>
          </a:xfrm>
          <a:prstGeom prst="rect">
            <a:avLst/>
          </a:prstGeom>
        </p:spPr>
      </p:pic>
      <p:cxnSp>
        <p:nvCxnSpPr>
          <p:cNvPr id="9" name="Straight Connector 8">
            <a:extLst>
              <a:ext uri="{FF2B5EF4-FFF2-40B4-BE49-F238E27FC236}">
                <a16:creationId xmlns:a16="http://schemas.microsoft.com/office/drawing/2014/main" id="{F992D3B3-A011-C2CA-09EA-D971148B66B6}"/>
              </a:ext>
            </a:extLst>
          </p:cNvPr>
          <p:cNvCxnSpPr/>
          <p:nvPr/>
        </p:nvCxnSpPr>
        <p:spPr>
          <a:xfrm>
            <a:off x="123625" y="2144067"/>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00560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EFBF2F-01AD-989B-0457-431005D8B793}"/>
              </a:ext>
            </a:extLst>
          </p:cNvPr>
          <p:cNvSpPr/>
          <p:nvPr/>
        </p:nvSpPr>
        <p:spPr>
          <a:xfrm>
            <a:off x="0" y="-119438"/>
            <a:ext cx="12192000" cy="6858000"/>
          </a:xfrm>
          <a:prstGeom prst="rect">
            <a:avLst/>
          </a:prstGeom>
          <a:solidFill>
            <a:srgbClr val="FFF5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Title 1">
            <a:extLst>
              <a:ext uri="{FF2B5EF4-FFF2-40B4-BE49-F238E27FC236}">
                <a16:creationId xmlns:a16="http://schemas.microsoft.com/office/drawing/2014/main" id="{564654BA-8F45-D62E-7A14-E422AE018A44}"/>
              </a:ext>
            </a:extLst>
          </p:cNvPr>
          <p:cNvSpPr txBox="1">
            <a:spLocks/>
          </p:cNvSpPr>
          <p:nvPr/>
        </p:nvSpPr>
        <p:spPr>
          <a:xfrm>
            <a:off x="893852" y="354850"/>
            <a:ext cx="9935110" cy="1332072"/>
          </a:xfrm>
          <a:prstGeom prst="rect">
            <a:avLst/>
          </a:prstGeom>
          <a:effectLst>
            <a:outerShdw blurRad="50800" dist="38100" dir="8100000" algn="tr" rotWithShape="0">
              <a:prstClr val="black">
                <a:alpha val="2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Times New Roman" panose="02020603050405020304" pitchFamily="18" charset="0"/>
                <a:cs typeface="Times New Roman" panose="02020603050405020304" pitchFamily="18" charset="0"/>
              </a:rPr>
              <a:t>Future Prospects and Recommendations</a:t>
            </a:r>
          </a:p>
        </p:txBody>
      </p:sp>
      <p:sp>
        <p:nvSpPr>
          <p:cNvPr id="3" name="Content Placeholder 2">
            <a:extLst>
              <a:ext uri="{FF2B5EF4-FFF2-40B4-BE49-F238E27FC236}">
                <a16:creationId xmlns:a16="http://schemas.microsoft.com/office/drawing/2014/main" id="{EB43802B-613B-007B-CC07-7A5800E17DA5}"/>
              </a:ext>
            </a:extLst>
          </p:cNvPr>
          <p:cNvSpPr>
            <a:spLocks noGrp="1"/>
          </p:cNvSpPr>
          <p:nvPr>
            <p:ph idx="1"/>
          </p:nvPr>
        </p:nvSpPr>
        <p:spPr>
          <a:xfrm>
            <a:off x="631371" y="1987925"/>
            <a:ext cx="11580841" cy="4351338"/>
          </a:xfrm>
        </p:spPr>
        <p:txBody>
          <a:bodyPr>
            <a:noAutofit/>
          </a:bodyPr>
          <a:lstStyle/>
          <a:p>
            <a:r>
              <a:rPr lang="en-US" sz="2500" dirty="0">
                <a:latin typeface="Calibri" panose="020F0502020204030204" pitchFamily="34" charset="0"/>
                <a:ea typeface="Calibri" panose="020F0502020204030204" pitchFamily="34" charset="0"/>
                <a:cs typeface="Calibri" panose="020F0502020204030204" pitchFamily="34" charset="0"/>
              </a:rPr>
              <a:t>To achieve impactful and culturally relevant ECE policies across the Arab world, it is crucial for local policymakers, researchers, and global organizations to work in close collaboration. This involves integrating local knowledge with international research to ensure that policies are both evidence-based and aligned with the unique social, economic, and cultural contexts of each country. </a:t>
            </a:r>
          </a:p>
          <a:p>
            <a:r>
              <a:rPr lang="en-US" sz="2500" b="1" dirty="0">
                <a:latin typeface="Calibri" panose="020F0502020204030204" pitchFamily="34" charset="0"/>
                <a:ea typeface="Calibri" panose="020F0502020204030204" pitchFamily="34" charset="0"/>
                <a:cs typeface="Calibri" panose="020F0502020204030204" pitchFamily="34" charset="0"/>
              </a:rPr>
              <a:t>Policymakers and researchers can collaborate by:</a:t>
            </a:r>
          </a:p>
          <a:p>
            <a:pPr lvl="1">
              <a:buFontTx/>
              <a:buChar char="-"/>
            </a:pPr>
            <a:r>
              <a:rPr lang="en-US" dirty="0">
                <a:latin typeface="Calibri" panose="020F0502020204030204" pitchFamily="34" charset="0"/>
                <a:ea typeface="Calibri" panose="020F0502020204030204" pitchFamily="34" charset="0"/>
                <a:cs typeface="Calibri" panose="020F0502020204030204" pitchFamily="34" charset="0"/>
              </a:rPr>
              <a:t>Engaging in local and regional research to identify specific challenges and opportunities in ECE.</a:t>
            </a:r>
          </a:p>
          <a:p>
            <a:pPr lvl="1">
              <a:buFontTx/>
              <a:buChar char="-"/>
            </a:pPr>
            <a:r>
              <a:rPr lang="en-US" dirty="0">
                <a:latin typeface="Calibri" panose="020F0502020204030204" pitchFamily="34" charset="0"/>
                <a:ea typeface="Calibri" panose="020F0502020204030204" pitchFamily="34" charset="0"/>
                <a:cs typeface="Calibri" panose="020F0502020204030204" pitchFamily="34" charset="0"/>
              </a:rPr>
              <a:t>Sharing data and best practices across countries to support contextually relevant policy reforms.</a:t>
            </a:r>
          </a:p>
          <a:p>
            <a:pPr lvl="1">
              <a:buFontTx/>
              <a:buChar char="-"/>
            </a:pPr>
            <a:r>
              <a:rPr lang="en-US" dirty="0">
                <a:latin typeface="Calibri" panose="020F0502020204030204" pitchFamily="34" charset="0"/>
                <a:ea typeface="Calibri" panose="020F0502020204030204" pitchFamily="34" charset="0"/>
                <a:cs typeface="Calibri" panose="020F0502020204030204" pitchFamily="34" charset="0"/>
              </a:rPr>
              <a:t>Partnering with international bodies to align national policies with global benchmarks while adapting them to local needs.</a:t>
            </a:r>
          </a:p>
        </p:txBody>
      </p:sp>
      <p:sp>
        <p:nvSpPr>
          <p:cNvPr id="2" name="Slide Number Placeholder 1">
            <a:extLst>
              <a:ext uri="{FF2B5EF4-FFF2-40B4-BE49-F238E27FC236}">
                <a16:creationId xmlns:a16="http://schemas.microsoft.com/office/drawing/2014/main" id="{EEDBB504-56D1-BDE3-D941-C72130F252CB}"/>
              </a:ext>
            </a:extLst>
          </p:cNvPr>
          <p:cNvSpPr>
            <a:spLocks noGrp="1"/>
          </p:cNvSpPr>
          <p:nvPr>
            <p:ph type="sldNum" sz="quarter" idx="12"/>
          </p:nvPr>
        </p:nvSpPr>
        <p:spPr/>
        <p:txBody>
          <a:bodyPr/>
          <a:lstStyle/>
          <a:p>
            <a:fld id="{77559A87-F00F-48E1-9662-9149CAC209E1}" type="slidenum">
              <a:rPr lang="en-US" smtClean="0"/>
              <a:t>49</a:t>
            </a:fld>
            <a:endParaRPr lang="en-US"/>
          </a:p>
        </p:txBody>
      </p:sp>
      <p:sp>
        <p:nvSpPr>
          <p:cNvPr id="6" name="Rectangle 5">
            <a:extLst>
              <a:ext uri="{FF2B5EF4-FFF2-40B4-BE49-F238E27FC236}">
                <a16:creationId xmlns:a16="http://schemas.microsoft.com/office/drawing/2014/main" id="{8C56DA8F-0493-3CF5-B5EA-10B396C3C901}"/>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79D0E04E-6DE5-2D84-0EE5-E2E8CEF815C3}"/>
              </a:ext>
            </a:extLst>
          </p:cNvPr>
          <p:cNvCxnSpPr/>
          <p:nvPr/>
        </p:nvCxnSpPr>
        <p:spPr>
          <a:xfrm>
            <a:off x="133564" y="1017632"/>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5A382F6-F0A7-35D3-F7EE-F44E82B5C5F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66" b="92578" l="9804" r="89869">
                        <a14:foregroundMark x1="43137" y1="81641" x2="43137" y2="81641"/>
                        <a14:foregroundMark x1="49020" y1="85547" x2="49020" y2="85547"/>
                        <a14:foregroundMark x1="47712" y1="92578" x2="47712" y2="92578"/>
                        <a14:foregroundMark x1="67974" y1="67578" x2="67974" y2="67578"/>
                        <a14:foregroundMark x1="72876" y1="50391" x2="72876" y2="50391"/>
                        <a14:foregroundMark x1="66667" y1="32813" x2="66667" y2="32813"/>
                        <a14:foregroundMark x1="48693" y1="25391" x2="48693" y2="25391"/>
                        <a14:foregroundMark x1="27451" y1="32422" x2="27451" y2="32422"/>
                        <a14:foregroundMark x1="20261" y1="51172" x2="20261" y2="51172"/>
                        <a14:foregroundMark x1="26797" y1="69141" x2="26797" y2="69141"/>
                      </a14:backgroundRemoval>
                    </a14:imgEffect>
                  </a14:imgLayer>
                </a14:imgProps>
              </a:ext>
            </a:extLst>
          </a:blip>
          <a:stretch>
            <a:fillRect/>
          </a:stretch>
        </p:blipFill>
        <p:spPr>
          <a:xfrm>
            <a:off x="10272614" y="181441"/>
            <a:ext cx="1799521" cy="1505481"/>
          </a:xfrm>
          <a:prstGeom prst="rect">
            <a:avLst/>
          </a:prstGeom>
        </p:spPr>
      </p:pic>
      <p:sp>
        <p:nvSpPr>
          <p:cNvPr id="10" name="Rectangle 9">
            <a:extLst>
              <a:ext uri="{FF2B5EF4-FFF2-40B4-BE49-F238E27FC236}">
                <a16:creationId xmlns:a16="http://schemas.microsoft.com/office/drawing/2014/main" id="{CF59B981-992E-D964-16B0-59C90E4782B2}"/>
              </a:ext>
            </a:extLst>
          </p:cNvPr>
          <p:cNvSpPr/>
          <p:nvPr/>
        </p:nvSpPr>
        <p:spPr>
          <a:xfrm>
            <a:off x="0" y="1038180"/>
            <a:ext cx="750014" cy="1105887"/>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43B484BA-9C27-2BB0-4C6F-062A24B27898}"/>
              </a:ext>
            </a:extLst>
          </p:cNvPr>
          <p:cNvCxnSpPr/>
          <p:nvPr/>
        </p:nvCxnSpPr>
        <p:spPr>
          <a:xfrm>
            <a:off x="123625" y="2144067"/>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3399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2198B9-CA4A-C7C9-15B5-9632E1D352B6}"/>
              </a:ext>
            </a:extLst>
          </p:cNvPr>
          <p:cNvSpPr/>
          <p:nvPr/>
        </p:nvSpPr>
        <p:spPr>
          <a:xfrm>
            <a:off x="0" y="0"/>
            <a:ext cx="12192000" cy="6858000"/>
          </a:xfrm>
          <a:prstGeom prst="rect">
            <a:avLst/>
          </a:prstGeom>
          <a:solidFill>
            <a:srgbClr val="FFF5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4" name="Rectangle 23">
            <a:extLst>
              <a:ext uri="{FF2B5EF4-FFF2-40B4-BE49-F238E27FC236}">
                <a16:creationId xmlns:a16="http://schemas.microsoft.com/office/drawing/2014/main" id="{7DF1A833-BF52-5B55-F3B1-85A2E23B85C4}"/>
              </a:ext>
            </a:extLst>
          </p:cNvPr>
          <p:cNvSpPr/>
          <p:nvPr/>
        </p:nvSpPr>
        <p:spPr>
          <a:xfrm>
            <a:off x="0" y="2175753"/>
            <a:ext cx="12192000" cy="395911"/>
          </a:xfrm>
          <a:prstGeom prst="rect">
            <a:avLst/>
          </a:prstGeom>
          <a:solidFill>
            <a:srgbClr val="FFFC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950DF79-9C9C-2AC4-7BF9-EC46D6E8F4E2}"/>
              </a:ext>
            </a:extLst>
          </p:cNvPr>
          <p:cNvSpPr txBox="1">
            <a:spLocks/>
          </p:cNvSpPr>
          <p:nvPr/>
        </p:nvSpPr>
        <p:spPr>
          <a:xfrm>
            <a:off x="893852" y="354850"/>
            <a:ext cx="10717926" cy="836667"/>
          </a:xfrm>
          <a:prstGeom prst="rect">
            <a:avLst/>
          </a:prstGeom>
          <a:effectLst>
            <a:outerShdw blurRad="50800" dist="38100" dir="8100000" algn="tr" rotWithShape="0">
              <a:prstClr val="black">
                <a:alpha val="2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Times New Roman" panose="02020603050405020304" pitchFamily="18" charset="0"/>
                <a:cs typeface="Times New Roman" panose="02020603050405020304" pitchFamily="18" charset="0"/>
              </a:rPr>
              <a:t>International Collaboration and Research Efforts</a:t>
            </a:r>
          </a:p>
        </p:txBody>
      </p:sp>
      <p:sp>
        <p:nvSpPr>
          <p:cNvPr id="2" name="Rectangle 1">
            <a:extLst>
              <a:ext uri="{FF2B5EF4-FFF2-40B4-BE49-F238E27FC236}">
                <a16:creationId xmlns:a16="http://schemas.microsoft.com/office/drawing/2014/main" id="{B05FEA36-232D-C029-B96C-E72FB74358C6}"/>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4217500-931B-017E-1544-58976388CF85}"/>
              </a:ext>
            </a:extLst>
          </p:cNvPr>
          <p:cNvSpPr txBox="1"/>
          <p:nvPr/>
        </p:nvSpPr>
        <p:spPr>
          <a:xfrm>
            <a:off x="750013" y="5039679"/>
            <a:ext cx="10771731" cy="1569660"/>
          </a:xfrm>
          <a:prstGeom prst="rect">
            <a:avLst/>
          </a:prstGeom>
          <a:noFill/>
        </p:spPr>
        <p:txBody>
          <a:bodyPr wrap="square">
            <a:spAutoFit/>
          </a:bodyPr>
          <a:lstStyle/>
          <a:p>
            <a:pPr algn="just"/>
            <a:r>
              <a:rPr lang="en-US" sz="2400" b="1" dirty="0"/>
              <a:t>Conferences, such as </a:t>
            </a:r>
            <a:r>
              <a:rPr lang="en-US" sz="2400" b="1" dirty="0">
                <a:solidFill>
                  <a:schemeClr val="accent1">
                    <a:lumMod val="50000"/>
                  </a:schemeClr>
                </a:solidFill>
              </a:rPr>
              <a:t>the Arab Regional Conference on Early Childhood Care and Education</a:t>
            </a:r>
            <a:r>
              <a:rPr lang="en-US" sz="2400" b="1" dirty="0"/>
              <a:t>, have provided platforms for policymakers and researchers to discuss strategies for improving ECE, exchanging knowledge, and emphasizing the need for capacity-building in the region​.</a:t>
            </a:r>
          </a:p>
        </p:txBody>
      </p:sp>
      <p:sp>
        <p:nvSpPr>
          <p:cNvPr id="17" name="TextBox 16">
            <a:extLst>
              <a:ext uri="{FF2B5EF4-FFF2-40B4-BE49-F238E27FC236}">
                <a16:creationId xmlns:a16="http://schemas.microsoft.com/office/drawing/2014/main" id="{D67A61A8-E9CA-B7EB-600B-B91BC07B0F09}"/>
              </a:ext>
            </a:extLst>
          </p:cNvPr>
          <p:cNvSpPr txBox="1"/>
          <p:nvPr/>
        </p:nvSpPr>
        <p:spPr>
          <a:xfrm>
            <a:off x="657805" y="3819956"/>
            <a:ext cx="10876390" cy="830997"/>
          </a:xfrm>
          <a:prstGeom prst="rect">
            <a:avLst/>
          </a:prstGeom>
          <a:noFill/>
        </p:spPr>
        <p:txBody>
          <a:bodyPr wrap="square">
            <a:spAutoFit/>
          </a:bodyPr>
          <a:lstStyle/>
          <a:p>
            <a:pPr algn="ctr"/>
            <a:r>
              <a:rPr lang="en-US" sz="2400" b="1" dirty="0"/>
              <a:t>Such collaborations have provided frameworks for evaluating ECE and helped introduce reforms aimed at aligning national policies with international standards​​.</a:t>
            </a:r>
          </a:p>
        </p:txBody>
      </p:sp>
      <p:sp>
        <p:nvSpPr>
          <p:cNvPr id="21" name="TextBox 20">
            <a:extLst>
              <a:ext uri="{FF2B5EF4-FFF2-40B4-BE49-F238E27FC236}">
                <a16:creationId xmlns:a16="http://schemas.microsoft.com/office/drawing/2014/main" id="{7AC6824C-A67F-D4EF-1571-972EA05E04F6}"/>
              </a:ext>
            </a:extLst>
          </p:cNvPr>
          <p:cNvSpPr txBox="1"/>
          <p:nvPr/>
        </p:nvSpPr>
        <p:spPr>
          <a:xfrm>
            <a:off x="628902" y="1208766"/>
            <a:ext cx="10851490" cy="954107"/>
          </a:xfrm>
          <a:prstGeom prst="rect">
            <a:avLst/>
          </a:prstGeom>
          <a:noFill/>
        </p:spPr>
        <p:txBody>
          <a:bodyPr wrap="square">
            <a:spAutoFit/>
          </a:bodyPr>
          <a:lstStyle/>
          <a:p>
            <a:pPr algn="ctr"/>
            <a:r>
              <a:rPr lang="en-US" sz="2800" b="1" dirty="0"/>
              <a:t>Research efforts across the Arab region have involved collaborations with international bodies such as:</a:t>
            </a:r>
          </a:p>
        </p:txBody>
      </p:sp>
      <p:sp>
        <p:nvSpPr>
          <p:cNvPr id="23" name="TextBox 22">
            <a:extLst>
              <a:ext uri="{FF2B5EF4-FFF2-40B4-BE49-F238E27FC236}">
                <a16:creationId xmlns:a16="http://schemas.microsoft.com/office/drawing/2014/main" id="{C7CF3FF2-AA93-2D7D-140C-69E36A77CFFA}"/>
              </a:ext>
            </a:extLst>
          </p:cNvPr>
          <p:cNvSpPr txBox="1"/>
          <p:nvPr/>
        </p:nvSpPr>
        <p:spPr>
          <a:xfrm>
            <a:off x="2865601" y="2101608"/>
            <a:ext cx="7135775" cy="523220"/>
          </a:xfrm>
          <a:prstGeom prst="rect">
            <a:avLst/>
          </a:prstGeom>
          <a:noFill/>
        </p:spPr>
        <p:txBody>
          <a:bodyPr wrap="square">
            <a:spAutoFit/>
          </a:bodyPr>
          <a:lstStyle/>
          <a:p>
            <a:r>
              <a:rPr lang="en-US" sz="2800" dirty="0"/>
              <a:t>UNESCO,  	 UNICEF,		World Bank. </a:t>
            </a:r>
          </a:p>
        </p:txBody>
      </p:sp>
      <p:sp>
        <p:nvSpPr>
          <p:cNvPr id="5" name="Rectangle 4">
            <a:extLst>
              <a:ext uri="{FF2B5EF4-FFF2-40B4-BE49-F238E27FC236}">
                <a16:creationId xmlns:a16="http://schemas.microsoft.com/office/drawing/2014/main" id="{DB58DCA9-179E-A457-7090-58ADE87B4D29}"/>
              </a:ext>
            </a:extLst>
          </p:cNvPr>
          <p:cNvSpPr/>
          <p:nvPr/>
        </p:nvSpPr>
        <p:spPr>
          <a:xfrm>
            <a:off x="0" y="1038180"/>
            <a:ext cx="750014" cy="1216143"/>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781441C-CE2A-49AF-F837-9ABC55550C1A}"/>
              </a:ext>
            </a:extLst>
          </p:cNvPr>
          <p:cNvSpPr/>
          <p:nvPr/>
        </p:nvSpPr>
        <p:spPr>
          <a:xfrm>
            <a:off x="13699" y="2182639"/>
            <a:ext cx="750014" cy="395911"/>
          </a:xfrm>
          <a:prstGeom prst="rect">
            <a:avLst/>
          </a:prstGeom>
          <a:solidFill>
            <a:srgbClr val="FFFC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E3A824C3-7E42-0AFF-CE48-90D0C3BBF2A2}"/>
              </a:ext>
            </a:extLst>
          </p:cNvPr>
          <p:cNvPicPr>
            <a:picLocks noChangeAspect="1"/>
          </p:cNvPicPr>
          <p:nvPr/>
        </p:nvPicPr>
        <p:blipFill>
          <a:blip r:embed="rId2"/>
          <a:stretch>
            <a:fillRect/>
          </a:stretch>
        </p:blipFill>
        <p:spPr>
          <a:xfrm>
            <a:off x="3554522" y="2662695"/>
            <a:ext cx="1022794" cy="776085"/>
          </a:xfrm>
          <a:prstGeom prst="rect">
            <a:avLst/>
          </a:prstGeom>
        </p:spPr>
      </p:pic>
      <p:pic>
        <p:nvPicPr>
          <p:cNvPr id="1028" name="Picture 4" descr="Fonds des Nations Unies pour l'enfance - L'Organisation des Nations Unies  et l'Etat de droit">
            <a:extLst>
              <a:ext uri="{FF2B5EF4-FFF2-40B4-BE49-F238E27FC236}">
                <a16:creationId xmlns:a16="http://schemas.microsoft.com/office/drawing/2014/main" id="{9DF2FB28-A492-71C7-3C6E-3289E33D14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096"/>
          <a:stretch/>
        </p:blipFill>
        <p:spPr bwMode="auto">
          <a:xfrm>
            <a:off x="5308703" y="2602844"/>
            <a:ext cx="1305737" cy="8728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orld Bank Gives Lebanon $150m Loan for Food | Financial Tribune">
            <a:extLst>
              <a:ext uri="{FF2B5EF4-FFF2-40B4-BE49-F238E27FC236}">
                <a16:creationId xmlns:a16="http://schemas.microsoft.com/office/drawing/2014/main" id="{9B0A3E7F-D84F-6777-3C3E-562D0BE332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863" r="14439" b="17976"/>
          <a:stretch/>
        </p:blipFill>
        <p:spPr bwMode="auto">
          <a:xfrm>
            <a:off x="7345827" y="2632403"/>
            <a:ext cx="1128322" cy="94545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0E815799-34F6-5159-1988-2D469B68EF09}"/>
              </a:ext>
            </a:extLst>
          </p:cNvPr>
          <p:cNvCxnSpPr/>
          <p:nvPr/>
        </p:nvCxnSpPr>
        <p:spPr>
          <a:xfrm>
            <a:off x="133564" y="1017632"/>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Slide Number Placeholder 27">
            <a:extLst>
              <a:ext uri="{FF2B5EF4-FFF2-40B4-BE49-F238E27FC236}">
                <a16:creationId xmlns:a16="http://schemas.microsoft.com/office/drawing/2014/main" id="{B70C6553-FCE8-4777-9B54-4B3D9DC39194}"/>
              </a:ext>
            </a:extLst>
          </p:cNvPr>
          <p:cNvSpPr>
            <a:spLocks noGrp="1"/>
          </p:cNvSpPr>
          <p:nvPr>
            <p:ph type="sldNum" sz="quarter" idx="12"/>
          </p:nvPr>
        </p:nvSpPr>
        <p:spPr/>
        <p:txBody>
          <a:bodyPr/>
          <a:lstStyle/>
          <a:p>
            <a:fld id="{77559A87-F00F-48E1-9662-9149CAC209E1}" type="slidenum">
              <a:rPr lang="en-US" smtClean="0"/>
              <a:t>5</a:t>
            </a:fld>
            <a:endParaRPr lang="en-US"/>
          </a:p>
        </p:txBody>
      </p:sp>
    </p:spTree>
    <p:extLst>
      <p:ext uri="{BB962C8B-B14F-4D97-AF65-F5344CB8AC3E}">
        <p14:creationId xmlns:p14="http://schemas.microsoft.com/office/powerpoint/2010/main" val="20877887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EFBF2F-01AD-989B-0457-431005D8B793}"/>
              </a:ext>
            </a:extLst>
          </p:cNvPr>
          <p:cNvSpPr/>
          <p:nvPr/>
        </p:nvSpPr>
        <p:spPr>
          <a:xfrm>
            <a:off x="-123625" y="-147843"/>
            <a:ext cx="12192000" cy="6858000"/>
          </a:xfrm>
          <a:prstGeom prst="rect">
            <a:avLst/>
          </a:prstGeom>
          <a:solidFill>
            <a:srgbClr val="FFF5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Title 1">
            <a:extLst>
              <a:ext uri="{FF2B5EF4-FFF2-40B4-BE49-F238E27FC236}">
                <a16:creationId xmlns:a16="http://schemas.microsoft.com/office/drawing/2014/main" id="{564654BA-8F45-D62E-7A14-E422AE018A44}"/>
              </a:ext>
            </a:extLst>
          </p:cNvPr>
          <p:cNvSpPr txBox="1">
            <a:spLocks/>
          </p:cNvSpPr>
          <p:nvPr/>
        </p:nvSpPr>
        <p:spPr>
          <a:xfrm>
            <a:off x="893852" y="354850"/>
            <a:ext cx="9935110" cy="886121"/>
          </a:xfrm>
          <a:prstGeom prst="rect">
            <a:avLst/>
          </a:prstGeom>
          <a:effectLst>
            <a:outerShdw blurRad="50800" dist="38100" dir="8100000" algn="tr" rotWithShape="0">
              <a:prstClr val="black">
                <a:alpha val="2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rgbClr val="C00000"/>
                </a:solidFill>
                <a:latin typeface="Times New Roman" panose="02020603050405020304" pitchFamily="18" charset="0"/>
                <a:cs typeface="Times New Roman" panose="02020603050405020304" pitchFamily="18" charset="0"/>
              </a:rPr>
              <a:t>References</a:t>
            </a:r>
            <a:r>
              <a:rPr lang="en-US" sz="4000" i="1" dirty="0">
                <a:latin typeface="Times New Roman" panose="02020603050405020304" pitchFamily="18" charset="0"/>
                <a:cs typeface="Times New Roman" panose="02020603050405020304" pitchFamily="18" charset="0"/>
              </a:rPr>
              <a:t> </a:t>
            </a:r>
          </a:p>
        </p:txBody>
      </p:sp>
      <p:sp>
        <p:nvSpPr>
          <p:cNvPr id="3" name="Content Placeholder 2">
            <a:extLst>
              <a:ext uri="{FF2B5EF4-FFF2-40B4-BE49-F238E27FC236}">
                <a16:creationId xmlns:a16="http://schemas.microsoft.com/office/drawing/2014/main" id="{EB43802B-613B-007B-CC07-7A5800E17DA5}"/>
              </a:ext>
            </a:extLst>
          </p:cNvPr>
          <p:cNvSpPr>
            <a:spLocks noGrp="1"/>
          </p:cNvSpPr>
          <p:nvPr>
            <p:ph idx="1"/>
          </p:nvPr>
        </p:nvSpPr>
        <p:spPr>
          <a:xfrm>
            <a:off x="770227" y="1571377"/>
            <a:ext cx="11209962" cy="4859835"/>
          </a:xfrm>
        </p:spPr>
        <p:txBody>
          <a:bodyPr>
            <a:noAutofit/>
          </a:bodyPr>
          <a:lstStyle/>
          <a:p>
            <a:pPr marL="342900" marR="0" lvl="0" indent="-342900" algn="just" rtl="0">
              <a:spcBef>
                <a:spcPts val="0"/>
              </a:spcBef>
              <a:spcAft>
                <a:spcPts val="0"/>
              </a:spcAft>
              <a:buFont typeface="Symbol" panose="05050102010706020507" pitchFamily="18" charset="2"/>
              <a:buChar char=""/>
            </a:pPr>
            <a:r>
              <a:rPr lang="en-US" sz="2000" b="1" dirty="0">
                <a:solidFill>
                  <a:srgbClr val="000000"/>
                </a:solidFill>
                <a:effectLst/>
                <a:latin typeface="Calibri "/>
                <a:ea typeface="Calibri" panose="020F0502020204030204" pitchFamily="34" charset="0"/>
                <a:cs typeface="Times New Roman" panose="02020603050405020304" pitchFamily="18" charset="0"/>
              </a:rPr>
              <a:t>Al-Hroub, A., </a:t>
            </a:r>
            <a:r>
              <a:rPr lang="en-US" sz="2000" dirty="0">
                <a:solidFill>
                  <a:srgbClr val="000000"/>
                </a:solidFill>
                <a:effectLst/>
                <a:latin typeface="Calibri "/>
                <a:ea typeface="Calibri" panose="020F0502020204030204" pitchFamily="34" charset="0"/>
                <a:cs typeface="Times New Roman" panose="02020603050405020304" pitchFamily="18" charset="0"/>
              </a:rPr>
              <a:t>Akar, B., &amp; El Zein, F.</a:t>
            </a:r>
            <a:r>
              <a:rPr lang="en-US" sz="2000" b="1" dirty="0">
                <a:solidFill>
                  <a:srgbClr val="000000"/>
                </a:solidFill>
                <a:effectLst/>
                <a:latin typeface="Calibri "/>
                <a:ea typeface="Calibri" panose="020F0502020204030204" pitchFamily="34" charset="0"/>
                <a:cs typeface="Times New Roman" panose="02020603050405020304" pitchFamily="18" charset="0"/>
              </a:rPr>
              <a:t> </a:t>
            </a:r>
            <a:r>
              <a:rPr lang="en-US" sz="2000" dirty="0">
                <a:solidFill>
                  <a:srgbClr val="000000"/>
                </a:solidFill>
                <a:effectLst/>
                <a:latin typeface="Calibri "/>
                <a:ea typeface="Calibri" panose="020F0502020204030204" pitchFamily="34" charset="0"/>
                <a:cs typeface="Times New Roman" panose="02020603050405020304" pitchFamily="18" charset="0"/>
              </a:rPr>
              <a:t> (in press). </a:t>
            </a:r>
            <a:r>
              <a:rPr lang="en-US" sz="2000" dirty="0">
                <a:effectLst/>
                <a:latin typeface="Calibri "/>
                <a:ea typeface="Calibri" panose="020F0502020204030204" pitchFamily="34" charset="0"/>
                <a:cs typeface="Times New Roman" panose="02020603050405020304" pitchFamily="18" charset="0"/>
              </a:rPr>
              <a:t>Political and Social Intersections of Early Childhood Education Rights for Lebanese and Refugee Children in Lebanon. </a:t>
            </a:r>
            <a:r>
              <a:rPr lang="en-US" sz="2000" i="1" dirty="0">
                <a:solidFill>
                  <a:srgbClr val="000000"/>
                </a:solidFill>
                <a:effectLst/>
                <a:latin typeface="Calibri "/>
                <a:ea typeface="Calibri" panose="020F0502020204030204" pitchFamily="34" charset="0"/>
                <a:cs typeface="Times New Roman" panose="02020603050405020304" pitchFamily="18" charset="0"/>
              </a:rPr>
              <a:t>.</a:t>
            </a:r>
            <a:r>
              <a:rPr lang="en-US" sz="2000" dirty="0">
                <a:solidFill>
                  <a:srgbClr val="000000"/>
                </a:solidFill>
                <a:effectLst/>
                <a:latin typeface="Calibri "/>
                <a:ea typeface="Calibri" panose="020F0502020204030204" pitchFamily="34" charset="0"/>
                <a:cs typeface="Times New Roman" panose="02020603050405020304" pitchFamily="18" charset="0"/>
              </a:rPr>
              <a:t> In V. Sollars, M. Toran &amp; S. El Tayeb El-</a:t>
            </a:r>
            <a:r>
              <a:rPr lang="en-US" sz="2000" dirty="0" err="1">
                <a:solidFill>
                  <a:srgbClr val="000000"/>
                </a:solidFill>
                <a:effectLst/>
                <a:latin typeface="Calibri "/>
                <a:ea typeface="Calibri" panose="020F0502020204030204" pitchFamily="34" charset="0"/>
                <a:cs typeface="Times New Roman" panose="02020603050405020304" pitchFamily="18" charset="0"/>
              </a:rPr>
              <a:t>Kogali</a:t>
            </a:r>
            <a:r>
              <a:rPr lang="en-US" sz="2000" dirty="0">
                <a:solidFill>
                  <a:srgbClr val="000000"/>
                </a:solidFill>
                <a:effectLst/>
                <a:latin typeface="Calibri "/>
                <a:ea typeface="Calibri" panose="020F0502020204030204" pitchFamily="34" charset="0"/>
                <a:cs typeface="Times New Roman" panose="02020603050405020304" pitchFamily="18" charset="0"/>
              </a:rPr>
              <a:t>, </a:t>
            </a:r>
            <a:r>
              <a:rPr lang="en-US" sz="2000" i="1" dirty="0">
                <a:solidFill>
                  <a:srgbClr val="000000"/>
                </a:solidFill>
                <a:effectLst/>
                <a:latin typeface="Calibri "/>
                <a:ea typeface="Calibri" panose="020F0502020204030204" pitchFamily="34" charset="0"/>
                <a:cs typeface="Times New Roman" panose="02020603050405020304" pitchFamily="18" charset="0"/>
              </a:rPr>
              <a:t>Early childhood education in the Mediterranean: Availability, accessibility and affordability of services</a:t>
            </a:r>
            <a:r>
              <a:rPr lang="en-US" sz="2000" dirty="0">
                <a:solidFill>
                  <a:srgbClr val="000000"/>
                </a:solidFill>
                <a:effectLst/>
                <a:latin typeface="Calibri "/>
                <a:ea typeface="Calibri" panose="020F0502020204030204" pitchFamily="34" charset="0"/>
                <a:cs typeface="Times New Roman" panose="02020603050405020304" pitchFamily="18" charset="0"/>
              </a:rPr>
              <a:t>. BRILL publishers.</a:t>
            </a:r>
            <a:endParaRPr lang="en-US" sz="2000" dirty="0">
              <a:effectLst/>
              <a:latin typeface="Calibri "/>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2000" dirty="0">
                <a:effectLst/>
                <a:latin typeface="Calibri "/>
                <a:ea typeface="Calibri" panose="020F0502020204030204" pitchFamily="34" charset="0"/>
                <a:cs typeface="Arial" panose="020B0604020202020204" pitchFamily="34" charset="0"/>
              </a:rPr>
              <a:t>Al-Hroub, A., Issa, G., &amp; Skafi, F. (2022). The effectiveness of three parenting programs implementations based on the HEPPP (Health, Early Learning, Protection Parenting Program) among Lebanese and refugee parents living in Lebanon. ARC. </a:t>
            </a:r>
          </a:p>
          <a:p>
            <a:pPr marL="0" marR="0">
              <a:lnSpc>
                <a:spcPct val="107000"/>
              </a:lnSpc>
              <a:spcBef>
                <a:spcPts val="0"/>
              </a:spcBef>
              <a:spcAft>
                <a:spcPts val="800"/>
              </a:spcAft>
            </a:pPr>
            <a:r>
              <a:rPr lang="en-US" sz="2000" dirty="0">
                <a:effectLst/>
                <a:latin typeface="Calibri "/>
                <a:ea typeface="Calibri" panose="020F0502020204030204" pitchFamily="34" charset="0"/>
                <a:cs typeface="Arial" panose="020B0604020202020204" pitchFamily="34" charset="0"/>
              </a:rPr>
              <a:t>Al </a:t>
            </a:r>
            <a:r>
              <a:rPr lang="en-US" sz="2000" dirty="0" err="1">
                <a:effectLst/>
                <a:latin typeface="Calibri "/>
                <a:ea typeface="Calibri" panose="020F0502020204030204" pitchFamily="34" charset="0"/>
                <a:cs typeface="Arial" panose="020B0604020202020204" pitchFamily="34" charset="0"/>
              </a:rPr>
              <a:t>Shanawani</a:t>
            </a:r>
            <a:r>
              <a:rPr lang="en-US" sz="2000" dirty="0">
                <a:effectLst/>
                <a:latin typeface="Calibri "/>
                <a:ea typeface="Calibri" panose="020F0502020204030204" pitchFamily="34" charset="0"/>
                <a:cs typeface="Arial" panose="020B0604020202020204" pitchFamily="34" charset="0"/>
              </a:rPr>
              <a:t>, H. M. M. (2023). The current status and future prospects of early childhood education in Saudi Arabia and in light of Saudi Vision 2030. </a:t>
            </a:r>
            <a:r>
              <a:rPr lang="en-US" sz="2000" i="1" dirty="0">
                <a:effectLst/>
                <a:latin typeface="Calibri "/>
                <a:ea typeface="Calibri" panose="020F0502020204030204" pitchFamily="34" charset="0"/>
                <a:cs typeface="Arial" panose="020B0604020202020204" pitchFamily="34" charset="0"/>
              </a:rPr>
              <a:t>Information Sciences Letters, 12</a:t>
            </a:r>
            <a:r>
              <a:rPr lang="en-US" sz="2000" dirty="0">
                <a:effectLst/>
                <a:latin typeface="Calibri "/>
                <a:ea typeface="Calibri" panose="020F0502020204030204" pitchFamily="34" charset="0"/>
                <a:cs typeface="Arial" panose="020B0604020202020204" pitchFamily="34" charset="0"/>
              </a:rPr>
              <a:t>(6), 2475-2489. </a:t>
            </a:r>
            <a:r>
              <a:rPr lang="en-US" sz="2000" u="sng" dirty="0">
                <a:solidFill>
                  <a:srgbClr val="0563C1"/>
                </a:solidFill>
                <a:effectLst/>
                <a:latin typeface="Calibri "/>
                <a:ea typeface="Calibri" panose="020F0502020204030204" pitchFamily="34" charset="0"/>
                <a:cs typeface="Arial" panose="020B0604020202020204" pitchFamily="34" charset="0"/>
                <a:hlinkClick r:id="rId3" tooltip="undefined"/>
              </a:rPr>
              <a:t>https://doi.org/10.18576/isl/120646</a:t>
            </a:r>
            <a:endParaRPr lang="en-US" sz="2000" dirty="0">
              <a:effectLst/>
              <a:latin typeface="Calibri "/>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2000" dirty="0">
                <a:effectLst/>
                <a:latin typeface="Calibri "/>
                <a:ea typeface="Calibri" panose="020F0502020204030204" pitchFamily="34" charset="0"/>
                <a:cs typeface="Arial" panose="020B0604020202020204" pitchFamily="34" charset="0"/>
              </a:rPr>
              <a:t>Arab Network for Early Childhood Development. (2020). </a:t>
            </a:r>
            <a:r>
              <a:rPr lang="en-US" sz="2000" i="1" dirty="0">
                <a:effectLst/>
                <a:latin typeface="Calibri "/>
                <a:ea typeface="Calibri" panose="020F0502020204030204" pitchFamily="34" charset="0"/>
                <a:cs typeface="Arial" panose="020B0604020202020204" pitchFamily="34" charset="0"/>
              </a:rPr>
              <a:t>Strategy 2020-2022</a:t>
            </a:r>
            <a:r>
              <a:rPr lang="en-US" sz="2000" dirty="0">
                <a:effectLst/>
                <a:latin typeface="Calibri "/>
                <a:ea typeface="Calibri" panose="020F0502020204030204" pitchFamily="34" charset="0"/>
                <a:cs typeface="Arial" panose="020B0604020202020204" pitchFamily="34" charset="0"/>
              </a:rPr>
              <a:t>. </a:t>
            </a:r>
          </a:p>
          <a:p>
            <a:pPr marL="0" marR="0">
              <a:lnSpc>
                <a:spcPct val="107000"/>
              </a:lnSpc>
              <a:spcBef>
                <a:spcPts val="0"/>
              </a:spcBef>
              <a:spcAft>
                <a:spcPts val="800"/>
              </a:spcAft>
            </a:pPr>
            <a:r>
              <a:rPr lang="en-US" sz="2000" dirty="0">
                <a:effectLst/>
                <a:latin typeface="Calibri "/>
                <a:ea typeface="Calibri" panose="020F0502020204030204" pitchFamily="34" charset="0"/>
                <a:cs typeface="Arial" panose="020B0604020202020204" pitchFamily="34" charset="0"/>
              </a:rPr>
              <a:t>Arab Network for Early Childhood. (2022). </a:t>
            </a:r>
            <a:r>
              <a:rPr lang="en-US" sz="2000" i="1" dirty="0">
                <a:effectLst/>
                <a:latin typeface="Calibri "/>
                <a:ea typeface="Calibri" panose="020F0502020204030204" pitchFamily="34" charset="0"/>
                <a:cs typeface="Arial" panose="020B0604020202020204" pitchFamily="34" charset="0"/>
              </a:rPr>
              <a:t>Situational assessment of young children and their families during the multi-layered crisis in Lebanon</a:t>
            </a:r>
            <a:r>
              <a:rPr lang="en-US" sz="2000" dirty="0">
                <a:effectLst/>
                <a:latin typeface="Calibri "/>
                <a:ea typeface="Calibri" panose="020F0502020204030204" pitchFamily="34" charset="0"/>
                <a:cs typeface="Arial" panose="020B0604020202020204" pitchFamily="34" charset="0"/>
              </a:rPr>
              <a:t>. </a:t>
            </a:r>
          </a:p>
          <a:p>
            <a:pPr marL="0" marR="0">
              <a:lnSpc>
                <a:spcPct val="107000"/>
              </a:lnSpc>
              <a:spcBef>
                <a:spcPts val="0"/>
              </a:spcBef>
              <a:spcAft>
                <a:spcPts val="800"/>
              </a:spcAft>
            </a:pPr>
            <a:r>
              <a:rPr lang="en-US" sz="2000" dirty="0">
                <a:effectLst/>
                <a:latin typeface="Calibri "/>
                <a:ea typeface="Calibri" panose="020F0502020204030204" pitchFamily="34" charset="0"/>
                <a:cs typeface="Arial" panose="020B0604020202020204" pitchFamily="34" charset="0"/>
              </a:rPr>
              <a:t>Arab Network for Early Childhood. (2022). </a:t>
            </a:r>
            <a:r>
              <a:rPr lang="en-US" sz="2000" i="1" dirty="0">
                <a:effectLst/>
                <a:latin typeface="Calibri "/>
                <a:ea typeface="Calibri" panose="020F0502020204030204" pitchFamily="34" charset="0"/>
                <a:cs typeface="Arial" panose="020B0604020202020204" pitchFamily="34" charset="0"/>
              </a:rPr>
              <a:t>The status of parents and caregivers during crises in six Arab countries: The case of COVID-19 pandemic</a:t>
            </a:r>
            <a:r>
              <a:rPr lang="en-US" sz="2000" dirty="0">
                <a:effectLst/>
                <a:latin typeface="Calibri "/>
                <a:ea typeface="Calibri" panose="020F0502020204030204" pitchFamily="34" charset="0"/>
                <a:cs typeface="Arial" panose="020B0604020202020204" pitchFamily="34" charset="0"/>
              </a:rPr>
              <a:t>. </a:t>
            </a:r>
          </a:p>
        </p:txBody>
      </p:sp>
      <p:sp>
        <p:nvSpPr>
          <p:cNvPr id="2" name="Slide Number Placeholder 1">
            <a:extLst>
              <a:ext uri="{FF2B5EF4-FFF2-40B4-BE49-F238E27FC236}">
                <a16:creationId xmlns:a16="http://schemas.microsoft.com/office/drawing/2014/main" id="{EEDBB504-56D1-BDE3-D941-C72130F252CB}"/>
              </a:ext>
            </a:extLst>
          </p:cNvPr>
          <p:cNvSpPr>
            <a:spLocks noGrp="1"/>
          </p:cNvSpPr>
          <p:nvPr>
            <p:ph type="sldNum" sz="quarter" idx="12"/>
          </p:nvPr>
        </p:nvSpPr>
        <p:spPr/>
        <p:txBody>
          <a:bodyPr/>
          <a:lstStyle/>
          <a:p>
            <a:fld id="{77559A87-F00F-48E1-9662-9149CAC209E1}" type="slidenum">
              <a:rPr lang="en-US" smtClean="0"/>
              <a:t>50</a:t>
            </a:fld>
            <a:endParaRPr lang="en-US"/>
          </a:p>
        </p:txBody>
      </p:sp>
      <p:sp>
        <p:nvSpPr>
          <p:cNvPr id="6" name="Rectangle 5">
            <a:extLst>
              <a:ext uri="{FF2B5EF4-FFF2-40B4-BE49-F238E27FC236}">
                <a16:creationId xmlns:a16="http://schemas.microsoft.com/office/drawing/2014/main" id="{8C56DA8F-0493-3CF5-B5EA-10B396C3C901}"/>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79D0E04E-6DE5-2D84-0EE5-E2E8CEF815C3}"/>
              </a:ext>
            </a:extLst>
          </p:cNvPr>
          <p:cNvCxnSpPr/>
          <p:nvPr/>
        </p:nvCxnSpPr>
        <p:spPr>
          <a:xfrm>
            <a:off x="133564" y="1017632"/>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5A382F6-F0A7-35D3-F7EE-F44E82B5C5F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66" b="92578" l="9804" r="89869">
                        <a14:foregroundMark x1="43137" y1="81641" x2="43137" y2="81641"/>
                        <a14:foregroundMark x1="49020" y1="85547" x2="49020" y2="85547"/>
                        <a14:foregroundMark x1="47712" y1="92578" x2="47712" y2="92578"/>
                        <a14:foregroundMark x1="67974" y1="67578" x2="67974" y2="67578"/>
                        <a14:foregroundMark x1="72876" y1="50391" x2="72876" y2="50391"/>
                        <a14:foregroundMark x1="66667" y1="32813" x2="66667" y2="32813"/>
                        <a14:foregroundMark x1="48693" y1="25391" x2="48693" y2="25391"/>
                        <a14:foregroundMark x1="27451" y1="32422" x2="27451" y2="32422"/>
                        <a14:foregroundMark x1="20261" y1="51172" x2="20261" y2="51172"/>
                        <a14:foregroundMark x1="26797" y1="69141" x2="26797" y2="69141"/>
                      </a14:backgroundRemoval>
                    </a14:imgEffect>
                  </a14:imgLayer>
                </a14:imgProps>
              </a:ext>
            </a:extLst>
          </a:blip>
          <a:stretch>
            <a:fillRect/>
          </a:stretch>
        </p:blipFill>
        <p:spPr>
          <a:xfrm>
            <a:off x="10073039" y="-5137"/>
            <a:ext cx="1799521" cy="1505481"/>
          </a:xfrm>
          <a:prstGeom prst="rect">
            <a:avLst/>
          </a:prstGeom>
        </p:spPr>
      </p:pic>
      <p:sp>
        <p:nvSpPr>
          <p:cNvPr id="10" name="Rectangle 9">
            <a:extLst>
              <a:ext uri="{FF2B5EF4-FFF2-40B4-BE49-F238E27FC236}">
                <a16:creationId xmlns:a16="http://schemas.microsoft.com/office/drawing/2014/main" id="{CF59B981-992E-D964-16B0-59C90E4782B2}"/>
              </a:ext>
            </a:extLst>
          </p:cNvPr>
          <p:cNvSpPr/>
          <p:nvPr/>
        </p:nvSpPr>
        <p:spPr>
          <a:xfrm>
            <a:off x="0" y="1038180"/>
            <a:ext cx="750014" cy="1105887"/>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43B484BA-9C27-2BB0-4C6F-062A24B27898}"/>
              </a:ext>
            </a:extLst>
          </p:cNvPr>
          <p:cNvCxnSpPr/>
          <p:nvPr/>
        </p:nvCxnSpPr>
        <p:spPr>
          <a:xfrm>
            <a:off x="123625" y="2144067"/>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25549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EFBF2F-01AD-989B-0457-431005D8B793}"/>
              </a:ext>
            </a:extLst>
          </p:cNvPr>
          <p:cNvSpPr/>
          <p:nvPr/>
        </p:nvSpPr>
        <p:spPr>
          <a:xfrm>
            <a:off x="0" y="0"/>
            <a:ext cx="12192000" cy="6858000"/>
          </a:xfrm>
          <a:prstGeom prst="rect">
            <a:avLst/>
          </a:prstGeom>
          <a:solidFill>
            <a:srgbClr val="FFF5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Title 1">
            <a:extLst>
              <a:ext uri="{FF2B5EF4-FFF2-40B4-BE49-F238E27FC236}">
                <a16:creationId xmlns:a16="http://schemas.microsoft.com/office/drawing/2014/main" id="{564654BA-8F45-D62E-7A14-E422AE018A44}"/>
              </a:ext>
            </a:extLst>
          </p:cNvPr>
          <p:cNvSpPr txBox="1">
            <a:spLocks/>
          </p:cNvSpPr>
          <p:nvPr/>
        </p:nvSpPr>
        <p:spPr>
          <a:xfrm>
            <a:off x="893852" y="354850"/>
            <a:ext cx="9935110" cy="944903"/>
          </a:xfrm>
          <a:prstGeom prst="rect">
            <a:avLst/>
          </a:prstGeom>
          <a:effectLst>
            <a:outerShdw blurRad="50800" dist="38100" dir="8100000" algn="tr" rotWithShape="0">
              <a:prstClr val="black">
                <a:alpha val="2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rgbClr val="C00000"/>
                </a:solidFill>
                <a:latin typeface="Times New Roman" panose="02020603050405020304" pitchFamily="18" charset="0"/>
                <a:cs typeface="Times New Roman" panose="02020603050405020304" pitchFamily="18" charset="0"/>
              </a:rPr>
              <a:t>References</a:t>
            </a:r>
            <a:r>
              <a:rPr lang="en-US" sz="4000" i="1" dirty="0">
                <a:latin typeface="Times New Roman" panose="02020603050405020304" pitchFamily="18" charset="0"/>
                <a:cs typeface="Times New Roman" panose="02020603050405020304" pitchFamily="18" charset="0"/>
              </a:rPr>
              <a:t> </a:t>
            </a:r>
          </a:p>
        </p:txBody>
      </p:sp>
      <p:sp>
        <p:nvSpPr>
          <p:cNvPr id="3" name="Content Placeholder 2">
            <a:extLst>
              <a:ext uri="{FF2B5EF4-FFF2-40B4-BE49-F238E27FC236}">
                <a16:creationId xmlns:a16="http://schemas.microsoft.com/office/drawing/2014/main" id="{EB43802B-613B-007B-CC07-7A5800E17DA5}"/>
              </a:ext>
            </a:extLst>
          </p:cNvPr>
          <p:cNvSpPr>
            <a:spLocks noGrp="1"/>
          </p:cNvSpPr>
          <p:nvPr>
            <p:ph idx="1"/>
          </p:nvPr>
        </p:nvSpPr>
        <p:spPr>
          <a:xfrm>
            <a:off x="838200" y="1730828"/>
            <a:ext cx="11209962" cy="4829627"/>
          </a:xfrm>
        </p:spPr>
        <p:txBody>
          <a:bodyPr>
            <a:normAutofit fontScale="92500" lnSpcReduction="10000"/>
          </a:bodyPr>
          <a:lstStyle/>
          <a:p>
            <a:pPr marL="0" marR="0">
              <a:lnSpc>
                <a:spcPct val="107000"/>
              </a:lnSpc>
              <a:spcBef>
                <a:spcPts val="0"/>
              </a:spcBef>
              <a:spcAft>
                <a:spcPts val="800"/>
              </a:spcAft>
            </a:pPr>
            <a:r>
              <a:rPr lang="en-US" sz="2200" dirty="0" err="1">
                <a:effectLst/>
                <a:latin typeface="Calibri" panose="020F0502020204030204" pitchFamily="34" charset="0"/>
                <a:ea typeface="Calibri" panose="020F0502020204030204" pitchFamily="34" charset="0"/>
                <a:cs typeface="Arial" panose="020B0604020202020204" pitchFamily="34" charset="0"/>
              </a:rPr>
              <a:t>Kotrane</a:t>
            </a:r>
            <a:r>
              <a:rPr lang="en-US" sz="2200" dirty="0">
                <a:effectLst/>
                <a:latin typeface="Calibri" panose="020F0502020204030204" pitchFamily="34" charset="0"/>
                <a:ea typeface="Calibri" panose="020F0502020204030204" pitchFamily="34" charset="0"/>
                <a:cs typeface="Arial" panose="020B0604020202020204" pitchFamily="34" charset="0"/>
              </a:rPr>
              <a:t>, H. (2022). Third strategic research model review of child rights laws and legislations in the Arab countries (Lebanon, Jordan, Palestine, Egypt, Tunisia and Morocco as a model). Arab Network for Early Childhood (ANECD).</a:t>
            </a:r>
          </a:p>
          <a:p>
            <a:pPr marL="0" marR="0">
              <a:lnSpc>
                <a:spcPct val="107000"/>
              </a:lnSpc>
              <a:spcBef>
                <a:spcPts val="0"/>
              </a:spcBef>
              <a:spcAft>
                <a:spcPts val="800"/>
              </a:spcAft>
            </a:pPr>
            <a:r>
              <a:rPr lang="en-US" sz="2200" dirty="0">
                <a:effectLst/>
                <a:latin typeface="Calibri" panose="020F0502020204030204" pitchFamily="34" charset="0"/>
                <a:ea typeface="Calibri" panose="020F0502020204030204" pitchFamily="34" charset="0"/>
                <a:cs typeface="Arial" panose="020B0604020202020204" pitchFamily="34" charset="0"/>
              </a:rPr>
              <a:t>Ministry of Education and Higher Education. (2021). </a:t>
            </a:r>
            <a:r>
              <a:rPr lang="en-US" sz="2200" i="1" dirty="0">
                <a:effectLst/>
                <a:latin typeface="Calibri" panose="020F0502020204030204" pitchFamily="34" charset="0"/>
                <a:ea typeface="Calibri" panose="020F0502020204030204" pitchFamily="34" charset="0"/>
                <a:cs typeface="Arial" panose="020B0604020202020204" pitchFamily="34" charset="0"/>
              </a:rPr>
              <a:t>Lebanon five-year general education plan (2021-2025)</a:t>
            </a:r>
            <a:r>
              <a:rPr lang="en-US" sz="2200" dirty="0">
                <a:effectLst/>
                <a:latin typeface="Calibri" panose="020F0502020204030204" pitchFamily="34" charset="0"/>
                <a:ea typeface="Calibri" panose="020F0502020204030204" pitchFamily="34" charset="0"/>
                <a:cs typeface="Arial" panose="020B0604020202020204" pitchFamily="34" charset="0"/>
              </a:rPr>
              <a:t>.</a:t>
            </a:r>
          </a:p>
          <a:p>
            <a:pPr marL="0" marR="0">
              <a:lnSpc>
                <a:spcPct val="107000"/>
              </a:lnSpc>
              <a:spcBef>
                <a:spcPts val="0"/>
              </a:spcBef>
              <a:spcAft>
                <a:spcPts val="800"/>
              </a:spcAft>
            </a:pPr>
            <a:r>
              <a:rPr lang="en-US" sz="2200" dirty="0" err="1">
                <a:effectLst/>
                <a:latin typeface="Calibri" panose="020F0502020204030204" pitchFamily="34" charset="0"/>
                <a:ea typeface="Calibri" panose="020F0502020204030204" pitchFamily="34" charset="0"/>
                <a:cs typeface="Arial" panose="020B0604020202020204" pitchFamily="34" charset="0"/>
              </a:rPr>
              <a:t>Organisation</a:t>
            </a:r>
            <a:r>
              <a:rPr lang="en-US" sz="2200" dirty="0">
                <a:effectLst/>
                <a:latin typeface="Calibri" panose="020F0502020204030204" pitchFamily="34" charset="0"/>
                <a:ea typeface="Calibri" panose="020F0502020204030204" pitchFamily="34" charset="0"/>
                <a:cs typeface="Arial" panose="020B0604020202020204" pitchFamily="34" charset="0"/>
              </a:rPr>
              <a:t> for Economic Co-operation and Development (OECD). (2020). </a:t>
            </a:r>
            <a:r>
              <a:rPr lang="en-US" sz="2200" i="1" dirty="0">
                <a:effectLst/>
                <a:latin typeface="Calibri" panose="020F0502020204030204" pitchFamily="34" charset="0"/>
                <a:ea typeface="Calibri" panose="020F0502020204030204" pitchFamily="34" charset="0"/>
                <a:cs typeface="Arial" panose="020B0604020202020204" pitchFamily="34" charset="0"/>
              </a:rPr>
              <a:t>Education in Saudi Arabia</a:t>
            </a:r>
            <a:r>
              <a:rPr lang="en-US" sz="2200" dirty="0">
                <a:effectLst/>
                <a:latin typeface="Calibri" panose="020F0502020204030204" pitchFamily="34" charset="0"/>
                <a:ea typeface="Calibri" panose="020F0502020204030204" pitchFamily="34" charset="0"/>
                <a:cs typeface="Arial" panose="020B0604020202020204" pitchFamily="34" charset="0"/>
              </a:rPr>
              <a:t>. OECD Publishing. Chapter 5: Strengthening the Foundations for Learning.</a:t>
            </a:r>
          </a:p>
          <a:p>
            <a:pPr marL="0" marR="0">
              <a:lnSpc>
                <a:spcPct val="107000"/>
              </a:lnSpc>
              <a:spcBef>
                <a:spcPts val="0"/>
              </a:spcBef>
              <a:spcAft>
                <a:spcPts val="800"/>
              </a:spcAft>
            </a:pPr>
            <a:r>
              <a:rPr lang="en-US" sz="2200" dirty="0">
                <a:effectLst/>
                <a:latin typeface="Calibri" panose="020F0502020204030204" pitchFamily="34" charset="0"/>
                <a:ea typeface="Calibri" panose="020F0502020204030204" pitchFamily="34" charset="0"/>
                <a:cs typeface="Arial" panose="020B0604020202020204" pitchFamily="34" charset="0"/>
              </a:rPr>
              <a:t>Shehadeh, H. M. (2008). Approaching the problem of equity, quality and access of early childhood care and education: A descriptive analysis of growth and development in the Arab states (Doctoral dissertation, Seton Hall University). ProQuest Dissertations Publishing.</a:t>
            </a:r>
          </a:p>
          <a:p>
            <a:pPr marL="0" marR="0">
              <a:lnSpc>
                <a:spcPct val="107000"/>
              </a:lnSpc>
              <a:spcBef>
                <a:spcPts val="0"/>
              </a:spcBef>
              <a:spcAft>
                <a:spcPts val="800"/>
              </a:spcAft>
            </a:pPr>
            <a:r>
              <a:rPr lang="en-US" sz="2200" dirty="0">
                <a:effectLst/>
                <a:latin typeface="Calibri" panose="020F0502020204030204" pitchFamily="34" charset="0"/>
                <a:ea typeface="Calibri" panose="020F0502020204030204" pitchFamily="34" charset="0"/>
                <a:cs typeface="Arial" panose="020B0604020202020204" pitchFamily="34" charset="0"/>
              </a:rPr>
              <a:t>UNICEF. (2023). </a:t>
            </a:r>
            <a:r>
              <a:rPr lang="en-US" sz="2200" i="1" dirty="0">
                <a:effectLst/>
                <a:latin typeface="Calibri" panose="020F0502020204030204" pitchFamily="34" charset="0"/>
                <a:ea typeface="Calibri" panose="020F0502020204030204" pitchFamily="34" charset="0"/>
                <a:cs typeface="Arial" panose="020B0604020202020204" pitchFamily="34" charset="0"/>
              </a:rPr>
              <a:t>Overview of the situation of early childhood development in the Middle East and North Africa region</a:t>
            </a:r>
            <a:r>
              <a:rPr lang="en-US" sz="2200" dirty="0">
                <a:effectLst/>
                <a:latin typeface="Calibri" panose="020F0502020204030204" pitchFamily="34" charset="0"/>
                <a:ea typeface="Calibri" panose="020F0502020204030204" pitchFamily="34" charset="0"/>
                <a:cs typeface="Arial" panose="020B0604020202020204" pitchFamily="34" charset="0"/>
              </a:rPr>
              <a:t>. UNICEF Regional Office for the Middle East and North Africa.</a:t>
            </a:r>
          </a:p>
          <a:p>
            <a:pPr marL="0" marR="0">
              <a:lnSpc>
                <a:spcPct val="107000"/>
              </a:lnSpc>
              <a:spcBef>
                <a:spcPts val="0"/>
              </a:spcBef>
              <a:spcAft>
                <a:spcPts val="800"/>
              </a:spcAft>
            </a:pPr>
            <a:r>
              <a:rPr lang="en-US" sz="2200" dirty="0">
                <a:effectLst/>
                <a:latin typeface="Calibri" panose="020F0502020204030204" pitchFamily="34" charset="0"/>
                <a:ea typeface="Calibri" panose="020F0502020204030204" pitchFamily="34" charset="0"/>
                <a:cs typeface="Arial" panose="020B0604020202020204" pitchFamily="34" charset="0"/>
              </a:rPr>
              <a:t>United Nations Economic and Social Commission for Western Asia (ESCWA). (2016). </a:t>
            </a:r>
            <a:r>
              <a:rPr lang="en-US" sz="2200" i="1" dirty="0">
                <a:effectLst/>
                <a:latin typeface="Calibri" panose="020F0502020204030204" pitchFamily="34" charset="0"/>
                <a:ea typeface="Calibri" panose="020F0502020204030204" pitchFamily="34" charset="0"/>
                <a:cs typeface="Arial" panose="020B0604020202020204" pitchFamily="34" charset="0"/>
              </a:rPr>
              <a:t>Evolution of opportunities for early childhood development in Arab countries</a:t>
            </a:r>
            <a:r>
              <a:rPr lang="en-US" sz="2200" dirty="0">
                <a:effectLst/>
                <a:latin typeface="Calibri" panose="020F0502020204030204" pitchFamily="34" charset="0"/>
                <a:ea typeface="Calibri" panose="020F0502020204030204" pitchFamily="34" charset="0"/>
                <a:cs typeface="Arial" panose="020B0604020202020204" pitchFamily="34" charset="0"/>
              </a:rPr>
              <a:t>. United Nations.</a:t>
            </a:r>
          </a:p>
        </p:txBody>
      </p:sp>
      <p:sp>
        <p:nvSpPr>
          <p:cNvPr id="2" name="Slide Number Placeholder 1">
            <a:extLst>
              <a:ext uri="{FF2B5EF4-FFF2-40B4-BE49-F238E27FC236}">
                <a16:creationId xmlns:a16="http://schemas.microsoft.com/office/drawing/2014/main" id="{EEDBB504-56D1-BDE3-D941-C72130F252CB}"/>
              </a:ext>
            </a:extLst>
          </p:cNvPr>
          <p:cNvSpPr>
            <a:spLocks noGrp="1"/>
          </p:cNvSpPr>
          <p:nvPr>
            <p:ph type="sldNum" sz="quarter" idx="12"/>
          </p:nvPr>
        </p:nvSpPr>
        <p:spPr/>
        <p:txBody>
          <a:bodyPr/>
          <a:lstStyle/>
          <a:p>
            <a:fld id="{77559A87-F00F-48E1-9662-9149CAC209E1}" type="slidenum">
              <a:rPr lang="en-US" smtClean="0"/>
              <a:t>51</a:t>
            </a:fld>
            <a:endParaRPr lang="en-US"/>
          </a:p>
        </p:txBody>
      </p:sp>
      <p:sp>
        <p:nvSpPr>
          <p:cNvPr id="6" name="Rectangle 5">
            <a:extLst>
              <a:ext uri="{FF2B5EF4-FFF2-40B4-BE49-F238E27FC236}">
                <a16:creationId xmlns:a16="http://schemas.microsoft.com/office/drawing/2014/main" id="{8C56DA8F-0493-3CF5-B5EA-10B396C3C901}"/>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79D0E04E-6DE5-2D84-0EE5-E2E8CEF815C3}"/>
              </a:ext>
            </a:extLst>
          </p:cNvPr>
          <p:cNvCxnSpPr/>
          <p:nvPr/>
        </p:nvCxnSpPr>
        <p:spPr>
          <a:xfrm>
            <a:off x="133564" y="1017632"/>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5A382F6-F0A7-35D3-F7EE-F44E82B5C5F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66" b="92578" l="9804" r="89869">
                        <a14:foregroundMark x1="43137" y1="81641" x2="43137" y2="81641"/>
                        <a14:foregroundMark x1="49020" y1="85547" x2="49020" y2="85547"/>
                        <a14:foregroundMark x1="47712" y1="92578" x2="47712" y2="92578"/>
                        <a14:foregroundMark x1="67974" y1="67578" x2="67974" y2="67578"/>
                        <a14:foregroundMark x1="72876" y1="50391" x2="72876" y2="50391"/>
                        <a14:foregroundMark x1="66667" y1="32813" x2="66667" y2="32813"/>
                        <a14:foregroundMark x1="48693" y1="25391" x2="48693" y2="25391"/>
                        <a14:foregroundMark x1="27451" y1="32422" x2="27451" y2="32422"/>
                        <a14:foregroundMark x1="20261" y1="51172" x2="20261" y2="51172"/>
                        <a14:foregroundMark x1="26797" y1="69141" x2="26797" y2="69141"/>
                      </a14:backgroundRemoval>
                    </a14:imgEffect>
                  </a14:imgLayer>
                </a14:imgProps>
              </a:ext>
            </a:extLst>
          </a:blip>
          <a:stretch>
            <a:fillRect/>
          </a:stretch>
        </p:blipFill>
        <p:spPr>
          <a:xfrm>
            <a:off x="9994271" y="140757"/>
            <a:ext cx="1799521" cy="1505481"/>
          </a:xfrm>
          <a:prstGeom prst="rect">
            <a:avLst/>
          </a:prstGeom>
        </p:spPr>
      </p:pic>
      <p:sp>
        <p:nvSpPr>
          <p:cNvPr id="10" name="Rectangle 9">
            <a:extLst>
              <a:ext uri="{FF2B5EF4-FFF2-40B4-BE49-F238E27FC236}">
                <a16:creationId xmlns:a16="http://schemas.microsoft.com/office/drawing/2014/main" id="{CF59B981-992E-D964-16B0-59C90E4782B2}"/>
              </a:ext>
            </a:extLst>
          </p:cNvPr>
          <p:cNvSpPr/>
          <p:nvPr/>
        </p:nvSpPr>
        <p:spPr>
          <a:xfrm>
            <a:off x="0" y="1038180"/>
            <a:ext cx="750014" cy="1105887"/>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43B484BA-9C27-2BB0-4C6F-062A24B27898}"/>
              </a:ext>
            </a:extLst>
          </p:cNvPr>
          <p:cNvCxnSpPr/>
          <p:nvPr/>
        </p:nvCxnSpPr>
        <p:spPr>
          <a:xfrm>
            <a:off x="123625" y="2144067"/>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16384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EFBF2F-01AD-989B-0457-431005D8B793}"/>
              </a:ext>
            </a:extLst>
          </p:cNvPr>
          <p:cNvSpPr/>
          <p:nvPr/>
        </p:nvSpPr>
        <p:spPr>
          <a:xfrm>
            <a:off x="-143838" y="293914"/>
            <a:ext cx="12192000" cy="6858000"/>
          </a:xfrm>
          <a:prstGeom prst="rect">
            <a:avLst/>
          </a:prstGeom>
          <a:solidFill>
            <a:srgbClr val="FFF5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Title 1">
            <a:extLst>
              <a:ext uri="{FF2B5EF4-FFF2-40B4-BE49-F238E27FC236}">
                <a16:creationId xmlns:a16="http://schemas.microsoft.com/office/drawing/2014/main" id="{564654BA-8F45-D62E-7A14-E422AE018A44}"/>
              </a:ext>
            </a:extLst>
          </p:cNvPr>
          <p:cNvSpPr txBox="1">
            <a:spLocks/>
          </p:cNvSpPr>
          <p:nvPr/>
        </p:nvSpPr>
        <p:spPr>
          <a:xfrm>
            <a:off x="893852" y="518737"/>
            <a:ext cx="9935110" cy="944903"/>
          </a:xfrm>
          <a:prstGeom prst="rect">
            <a:avLst/>
          </a:prstGeom>
          <a:effectLst>
            <a:outerShdw blurRad="50800" dist="38100" dir="8100000" algn="tr" rotWithShape="0">
              <a:prstClr val="black">
                <a:alpha val="2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rgbClr val="C00000"/>
                </a:solidFill>
                <a:latin typeface="Times New Roman" panose="02020603050405020304" pitchFamily="18" charset="0"/>
                <a:cs typeface="Times New Roman" panose="02020603050405020304" pitchFamily="18" charset="0"/>
              </a:rPr>
              <a:t>References</a:t>
            </a:r>
            <a:r>
              <a:rPr lang="en-US" sz="4000" i="1" dirty="0">
                <a:latin typeface="Times New Roman" panose="02020603050405020304" pitchFamily="18" charset="0"/>
                <a:cs typeface="Times New Roman" panose="02020603050405020304" pitchFamily="18" charset="0"/>
              </a:rPr>
              <a:t> </a:t>
            </a:r>
          </a:p>
        </p:txBody>
      </p:sp>
      <p:sp>
        <p:nvSpPr>
          <p:cNvPr id="3" name="Content Placeholder 2">
            <a:extLst>
              <a:ext uri="{FF2B5EF4-FFF2-40B4-BE49-F238E27FC236}">
                <a16:creationId xmlns:a16="http://schemas.microsoft.com/office/drawing/2014/main" id="{EB43802B-613B-007B-CC07-7A5800E17DA5}"/>
              </a:ext>
            </a:extLst>
          </p:cNvPr>
          <p:cNvSpPr>
            <a:spLocks noGrp="1"/>
          </p:cNvSpPr>
          <p:nvPr>
            <p:ph idx="1"/>
          </p:nvPr>
        </p:nvSpPr>
        <p:spPr>
          <a:xfrm>
            <a:off x="838200" y="2299063"/>
            <a:ext cx="10955592" cy="4040200"/>
          </a:xfrm>
        </p:spPr>
        <p:txBody>
          <a:bodyPr>
            <a:normAutofit/>
          </a:bodyPr>
          <a:lstStyle/>
          <a:p>
            <a:pPr marL="0" marR="0" algn="r" rtl="1">
              <a:lnSpc>
                <a:spcPct val="107000"/>
              </a:lnSpc>
              <a:spcBef>
                <a:spcPts val="0"/>
              </a:spcBef>
              <a:spcAft>
                <a:spcPts val="800"/>
              </a:spcAft>
            </a:pPr>
            <a:r>
              <a:rPr lang="ar-SA" dirty="0" err="1">
                <a:effectLst/>
                <a:latin typeface="Calibri" panose="020F0502020204030204" pitchFamily="34" charset="0"/>
                <a:ea typeface="Calibri" panose="020F0502020204030204" pitchFamily="34" charset="0"/>
                <a:cs typeface="Arial" panose="020B0604020202020204" pitchFamily="34" charset="0"/>
              </a:rPr>
              <a:t>الكوغلي</a:t>
            </a:r>
            <a:r>
              <a:rPr lang="ar-SA" dirty="0">
                <a:effectLst/>
                <a:latin typeface="Calibri" panose="020F0502020204030204" pitchFamily="34" charset="0"/>
                <a:ea typeface="Calibri" panose="020F0502020204030204" pitchFamily="34" charset="0"/>
                <a:cs typeface="Arial" panose="020B0604020202020204" pitchFamily="34" charset="0"/>
              </a:rPr>
              <a:t>، ص</a:t>
            </a:r>
            <a:r>
              <a:rPr lang="en-US" dirty="0">
                <a:effectLst/>
                <a:latin typeface="Calibri" panose="020F0502020204030204" pitchFamily="34" charset="0"/>
                <a:ea typeface="Calibri" panose="020F0502020204030204" pitchFamily="34" charset="0"/>
                <a:cs typeface="Arial" panose="020B0604020202020204" pitchFamily="34" charset="0"/>
              </a:rPr>
              <a:t>.</a:t>
            </a:r>
            <a:r>
              <a:rPr lang="ar-SA" dirty="0">
                <a:effectLst/>
                <a:latin typeface="Calibri" panose="020F0502020204030204" pitchFamily="34" charset="0"/>
                <a:ea typeface="Calibri" panose="020F0502020204030204" pitchFamily="34" charset="0"/>
                <a:cs typeface="Arial" panose="020B0604020202020204" pitchFamily="34" charset="0"/>
              </a:rPr>
              <a:t>، </a:t>
            </a:r>
            <a:r>
              <a:rPr lang="en-US" dirty="0">
                <a:effectLst/>
                <a:latin typeface="Calibri" panose="020F0502020204030204" pitchFamily="34" charset="0"/>
                <a:ea typeface="Calibri" panose="020F0502020204030204" pitchFamily="34" charset="0"/>
                <a:cs typeface="Arial" panose="020B0604020202020204" pitchFamily="34" charset="0"/>
              </a:rPr>
              <a:t>&amp; </a:t>
            </a:r>
            <a:r>
              <a:rPr lang="ar-SA" dirty="0">
                <a:effectLst/>
                <a:latin typeface="Calibri" panose="020F0502020204030204" pitchFamily="34" charset="0"/>
                <a:ea typeface="Calibri" panose="020F0502020204030204" pitchFamily="34" charset="0"/>
                <a:cs typeface="Arial" panose="020B0604020202020204" pitchFamily="34" charset="0"/>
              </a:rPr>
              <a:t>كرافت، ك. (2015). توسيع نطاق الفرص للجيل القادم: تنمية الطفولة المبكرة في الشرق الأوسط وشمال أفريقيا</a:t>
            </a:r>
            <a:r>
              <a:rPr lang="en-US" dirty="0">
                <a:effectLst/>
                <a:latin typeface="Calibri" panose="020F0502020204030204" pitchFamily="34" charset="0"/>
                <a:ea typeface="Calibri" panose="020F0502020204030204" pitchFamily="34" charset="0"/>
                <a:cs typeface="Arial" panose="020B0604020202020204" pitchFamily="34" charset="0"/>
              </a:rPr>
              <a:t>. </a:t>
            </a:r>
            <a:r>
              <a:rPr lang="ar-SA" i="1" dirty="0">
                <a:effectLst/>
                <a:latin typeface="Calibri" panose="020F0502020204030204" pitchFamily="34" charset="0"/>
                <a:ea typeface="Calibri" panose="020F0502020204030204" pitchFamily="34" charset="0"/>
                <a:cs typeface="Arial" panose="020B0604020202020204" pitchFamily="34" charset="0"/>
              </a:rPr>
              <a:t>البنك الدولي للإنشاء والتعمير</a:t>
            </a:r>
            <a:r>
              <a:rPr lang="en-US" dirty="0">
                <a:effectLst/>
                <a:latin typeface="Calibri" panose="020F0502020204030204" pitchFamily="34" charset="0"/>
                <a:ea typeface="Calibri" panose="020F0502020204030204" pitchFamily="34" charset="0"/>
                <a:cs typeface="Arial" panose="020B0604020202020204" pitchFamily="34" charset="0"/>
              </a:rPr>
              <a:t>.</a:t>
            </a:r>
          </a:p>
          <a:p>
            <a:pPr marL="0" marR="0" algn="r" rtl="1">
              <a:lnSpc>
                <a:spcPct val="107000"/>
              </a:lnSpc>
              <a:spcBef>
                <a:spcPts val="0"/>
              </a:spcBef>
              <a:spcAft>
                <a:spcPts val="800"/>
              </a:spcAft>
            </a:pPr>
            <a:r>
              <a:rPr lang="ar-SA" dirty="0">
                <a:effectLst/>
                <a:latin typeface="Calibri" panose="020F0502020204030204" pitchFamily="34" charset="0"/>
                <a:ea typeface="Calibri" panose="020F0502020204030204" pitchFamily="34" charset="0"/>
                <a:cs typeface="Arial" panose="020B0604020202020204" pitchFamily="34" charset="0"/>
              </a:rPr>
              <a:t>مرتضى، س</a:t>
            </a:r>
            <a:r>
              <a:rPr lang="en-US" dirty="0">
                <a:effectLst/>
                <a:latin typeface="Calibri" panose="020F0502020204030204" pitchFamily="34" charset="0"/>
                <a:ea typeface="Calibri" panose="020F0502020204030204" pitchFamily="34" charset="0"/>
                <a:cs typeface="Arial" panose="020B0604020202020204" pitchFamily="34" charset="0"/>
              </a:rPr>
              <a:t>.</a:t>
            </a:r>
            <a:r>
              <a:rPr lang="ar-SA" dirty="0">
                <a:effectLst/>
                <a:latin typeface="Calibri" panose="020F0502020204030204" pitchFamily="34" charset="0"/>
                <a:ea typeface="Calibri" panose="020F0502020204030204" pitchFamily="34" charset="0"/>
                <a:cs typeface="Arial" panose="020B0604020202020204" pitchFamily="34" charset="0"/>
              </a:rPr>
              <a:t>، </a:t>
            </a:r>
            <a:r>
              <a:rPr lang="en-US" dirty="0">
                <a:effectLst/>
                <a:latin typeface="Calibri" panose="020F0502020204030204" pitchFamily="34" charset="0"/>
                <a:ea typeface="Calibri" panose="020F0502020204030204" pitchFamily="34" charset="0"/>
                <a:cs typeface="Arial" panose="020B0604020202020204" pitchFamily="34" charset="0"/>
              </a:rPr>
              <a:t>&amp; </a:t>
            </a:r>
            <a:r>
              <a:rPr lang="ar-SA" dirty="0">
                <a:effectLst/>
                <a:latin typeface="Calibri" panose="020F0502020204030204" pitchFamily="34" charset="0"/>
                <a:ea typeface="Calibri" panose="020F0502020204030204" pitchFamily="34" charset="0"/>
                <a:cs typeface="Arial" panose="020B0604020202020204" pitchFamily="34" charset="0"/>
              </a:rPr>
              <a:t>الياس، أ. (2010). المؤتمر العربي الإقليمي حول رعاية وتربية الطفولة المبكرة</a:t>
            </a:r>
            <a:r>
              <a:rPr lang="en-US" dirty="0">
                <a:effectLst/>
                <a:latin typeface="Calibri" panose="020F0502020204030204" pitchFamily="34" charset="0"/>
                <a:ea typeface="Calibri" panose="020F0502020204030204" pitchFamily="34" charset="0"/>
                <a:cs typeface="Arial" panose="020B0604020202020204" pitchFamily="34" charset="0"/>
              </a:rPr>
              <a:t>. </a:t>
            </a:r>
            <a:r>
              <a:rPr lang="ar-SA" i="1" dirty="0">
                <a:effectLst/>
                <a:latin typeface="Calibri" panose="020F0502020204030204" pitchFamily="34" charset="0"/>
                <a:ea typeface="Calibri" panose="020F0502020204030204" pitchFamily="34" charset="0"/>
                <a:cs typeface="Arial" panose="020B0604020202020204" pitchFamily="34" charset="0"/>
              </a:rPr>
              <a:t>مجلة جامعة دمشق</a:t>
            </a:r>
            <a:r>
              <a:rPr lang="en-US" dirty="0">
                <a:effectLst/>
                <a:latin typeface="Calibri" panose="020F0502020204030204" pitchFamily="34" charset="0"/>
                <a:ea typeface="Calibri" panose="020F0502020204030204" pitchFamily="34" charset="0"/>
                <a:cs typeface="Arial" panose="020B0604020202020204" pitchFamily="34" charset="0"/>
              </a:rPr>
              <a:t>.</a:t>
            </a:r>
          </a:p>
          <a:p>
            <a:pPr marL="0" marR="0" algn="r" rtl="1">
              <a:lnSpc>
                <a:spcPct val="107000"/>
              </a:lnSpc>
              <a:spcBef>
                <a:spcPts val="0"/>
              </a:spcBef>
              <a:spcAft>
                <a:spcPts val="800"/>
              </a:spcAft>
            </a:pPr>
            <a:r>
              <a:rPr lang="ar-SA" dirty="0">
                <a:effectLst/>
                <a:latin typeface="Calibri" panose="020F0502020204030204" pitchFamily="34" charset="0"/>
                <a:ea typeface="Calibri" panose="020F0502020204030204" pitchFamily="34" charset="0"/>
                <a:cs typeface="Arial" panose="020B0604020202020204" pitchFamily="34" charset="0"/>
              </a:rPr>
              <a:t>نصار، ع. ع. (2014). تصور مقترح لتفعيل سياسات تربية الطفولة المبكرة في مصر في ضوء أهداف المبادرة الدولية للتعليم للجميع</a:t>
            </a:r>
            <a:r>
              <a:rPr lang="en-US" dirty="0">
                <a:effectLst/>
                <a:latin typeface="Calibri" panose="020F0502020204030204" pitchFamily="34" charset="0"/>
                <a:ea typeface="Calibri" panose="020F0502020204030204" pitchFamily="34" charset="0"/>
                <a:cs typeface="Arial" panose="020B0604020202020204" pitchFamily="34" charset="0"/>
              </a:rPr>
              <a:t>. </a:t>
            </a:r>
            <a:r>
              <a:rPr lang="ar-SA" i="1" dirty="0">
                <a:effectLst/>
                <a:latin typeface="Calibri" panose="020F0502020204030204" pitchFamily="34" charset="0"/>
                <a:ea typeface="Calibri" panose="020F0502020204030204" pitchFamily="34" charset="0"/>
                <a:cs typeface="Arial" panose="020B0604020202020204" pitchFamily="34" charset="0"/>
              </a:rPr>
              <a:t>رسالة الخليج العربي، 35</a:t>
            </a:r>
            <a:r>
              <a:rPr lang="en-US" dirty="0">
                <a:effectLst/>
                <a:latin typeface="Calibri" panose="020F0502020204030204" pitchFamily="34" charset="0"/>
                <a:ea typeface="Calibri" panose="020F0502020204030204" pitchFamily="34" charset="0"/>
                <a:cs typeface="Arial" panose="020B0604020202020204" pitchFamily="34" charset="0"/>
              </a:rPr>
              <a:t>(133)</a:t>
            </a:r>
            <a:r>
              <a:rPr lang="ar-SA" dirty="0">
                <a:effectLst/>
                <a:latin typeface="Calibri" panose="020F0502020204030204" pitchFamily="34" charset="0"/>
                <a:ea typeface="Calibri" panose="020F0502020204030204" pitchFamily="34" charset="0"/>
                <a:cs typeface="Arial" panose="020B0604020202020204" pitchFamily="34" charset="0"/>
              </a:rPr>
              <a:t>، 95-139</a:t>
            </a:r>
            <a:r>
              <a:rPr lang="en-US" dirty="0">
                <a:effectLst/>
                <a:latin typeface="Calibri" panose="020F0502020204030204" pitchFamily="34" charset="0"/>
                <a:ea typeface="Calibri" panose="020F0502020204030204" pitchFamily="34" charset="0"/>
                <a:cs typeface="Arial" panose="020B0604020202020204" pitchFamily="34" charset="0"/>
              </a:rPr>
              <a:t>.</a:t>
            </a:r>
          </a:p>
          <a:p>
            <a:pPr marL="0" marR="0" algn="r" rtl="1">
              <a:lnSpc>
                <a:spcPct val="107000"/>
              </a:lnSpc>
              <a:spcBef>
                <a:spcPts val="0"/>
              </a:spcBef>
              <a:spcAft>
                <a:spcPts val="800"/>
              </a:spcAft>
            </a:pPr>
            <a:endParaRPr lang="en-US" sz="2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EEDBB504-56D1-BDE3-D941-C72130F252CB}"/>
              </a:ext>
            </a:extLst>
          </p:cNvPr>
          <p:cNvSpPr>
            <a:spLocks noGrp="1"/>
          </p:cNvSpPr>
          <p:nvPr>
            <p:ph type="sldNum" sz="quarter" idx="12"/>
          </p:nvPr>
        </p:nvSpPr>
        <p:spPr/>
        <p:txBody>
          <a:bodyPr/>
          <a:lstStyle/>
          <a:p>
            <a:fld id="{77559A87-F00F-48E1-9662-9149CAC209E1}" type="slidenum">
              <a:rPr lang="en-US" smtClean="0"/>
              <a:t>52</a:t>
            </a:fld>
            <a:endParaRPr lang="en-US"/>
          </a:p>
        </p:txBody>
      </p:sp>
      <p:sp>
        <p:nvSpPr>
          <p:cNvPr id="6" name="Rectangle 5">
            <a:extLst>
              <a:ext uri="{FF2B5EF4-FFF2-40B4-BE49-F238E27FC236}">
                <a16:creationId xmlns:a16="http://schemas.microsoft.com/office/drawing/2014/main" id="{8C56DA8F-0493-3CF5-B5EA-10B396C3C901}"/>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79D0E04E-6DE5-2D84-0EE5-E2E8CEF815C3}"/>
              </a:ext>
            </a:extLst>
          </p:cNvPr>
          <p:cNvCxnSpPr/>
          <p:nvPr/>
        </p:nvCxnSpPr>
        <p:spPr>
          <a:xfrm>
            <a:off x="133564" y="1017632"/>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5A382F6-F0A7-35D3-F7EE-F44E82B5C5F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66" b="92578" l="9804" r="89869">
                        <a14:foregroundMark x1="43137" y1="81641" x2="43137" y2="81641"/>
                        <a14:foregroundMark x1="49020" y1="85547" x2="49020" y2="85547"/>
                        <a14:foregroundMark x1="47712" y1="92578" x2="47712" y2="92578"/>
                        <a14:foregroundMark x1="67974" y1="67578" x2="67974" y2="67578"/>
                        <a14:foregroundMark x1="72876" y1="50391" x2="72876" y2="50391"/>
                        <a14:foregroundMark x1="66667" y1="32813" x2="66667" y2="32813"/>
                        <a14:foregroundMark x1="48693" y1="25391" x2="48693" y2="25391"/>
                        <a14:foregroundMark x1="27451" y1="32422" x2="27451" y2="32422"/>
                        <a14:foregroundMark x1="20261" y1="51172" x2="20261" y2="51172"/>
                        <a14:foregroundMark x1="26797" y1="69141" x2="26797" y2="69141"/>
                      </a14:backgroundRemoval>
                    </a14:imgEffect>
                  </a14:imgLayer>
                </a14:imgProps>
              </a:ext>
            </a:extLst>
          </a:blip>
          <a:stretch>
            <a:fillRect/>
          </a:stretch>
        </p:blipFill>
        <p:spPr>
          <a:xfrm>
            <a:off x="9994271" y="140757"/>
            <a:ext cx="1799521" cy="1505481"/>
          </a:xfrm>
          <a:prstGeom prst="rect">
            <a:avLst/>
          </a:prstGeom>
        </p:spPr>
      </p:pic>
      <p:sp>
        <p:nvSpPr>
          <p:cNvPr id="10" name="Rectangle 9">
            <a:extLst>
              <a:ext uri="{FF2B5EF4-FFF2-40B4-BE49-F238E27FC236}">
                <a16:creationId xmlns:a16="http://schemas.microsoft.com/office/drawing/2014/main" id="{CF59B981-992E-D964-16B0-59C90E4782B2}"/>
              </a:ext>
            </a:extLst>
          </p:cNvPr>
          <p:cNvSpPr/>
          <p:nvPr/>
        </p:nvSpPr>
        <p:spPr>
          <a:xfrm>
            <a:off x="0" y="1038180"/>
            <a:ext cx="750014" cy="1105887"/>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43B484BA-9C27-2BB0-4C6F-062A24B27898}"/>
              </a:ext>
            </a:extLst>
          </p:cNvPr>
          <p:cNvCxnSpPr/>
          <p:nvPr/>
        </p:nvCxnSpPr>
        <p:spPr>
          <a:xfrm>
            <a:off x="123625" y="2144067"/>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41744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TITLE EXAMPLE HERE"/>
          <p:cNvSpPr txBox="1">
            <a:spLocks noGrp="1"/>
          </p:cNvSpPr>
          <p:nvPr>
            <p:ph type="body" idx="22"/>
          </p:nvPr>
        </p:nvSpPr>
        <p:spPr>
          <a:xfrm>
            <a:off x="228124" y="40652"/>
            <a:ext cx="10046176" cy="2625719"/>
          </a:xfrm>
          <a:prstGeom prst="rect">
            <a:avLst/>
          </a:prstGeom>
        </p:spPr>
        <p:txBody>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altLang="en-US" sz="3800" b="1" i="0" u="none" strike="noStrike" kern="1200" cap="all" spc="0" normalizeH="0" noProof="0" dirty="0">
                <a:ln>
                  <a:noFill/>
                </a:ln>
                <a:solidFill>
                  <a:srgbClr val="C00000"/>
                </a:solidFill>
                <a:effectLst/>
                <a:uLnTx/>
                <a:uFillTx/>
                <a:latin typeface="Arial" panose="020B0604020202020204" pitchFamily="34" charset="0"/>
              </a:rPr>
              <a:t>Early Childhood Education Research and Contextual Policy Action</a:t>
            </a:r>
          </a:p>
        </p:txBody>
      </p:sp>
      <p:pic>
        <p:nvPicPr>
          <p:cNvPr id="4" name="Image" descr="Image">
            <a:extLst>
              <a:ext uri="{FF2B5EF4-FFF2-40B4-BE49-F238E27FC236}">
                <a16:creationId xmlns:a16="http://schemas.microsoft.com/office/drawing/2014/main" id="{93A2BEED-7AC5-4ABE-B210-46881DEE4195}"/>
              </a:ext>
            </a:extLst>
          </p:cNvPr>
          <p:cNvPicPr>
            <a:picLocks noChangeAspect="1"/>
          </p:cNvPicPr>
          <p:nvPr/>
        </p:nvPicPr>
        <p:blipFill>
          <a:blip r:embed="rId2"/>
          <a:srcRect l="767" t="21695" r="1761" b="16466"/>
          <a:stretch>
            <a:fillRect/>
          </a:stretch>
        </p:blipFill>
        <p:spPr>
          <a:xfrm>
            <a:off x="8700484" y="2516262"/>
            <a:ext cx="3263392" cy="33994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
        <p:nvSpPr>
          <p:cNvPr id="5" name="TITLE EXAMPLE HERE">
            <a:extLst>
              <a:ext uri="{FF2B5EF4-FFF2-40B4-BE49-F238E27FC236}">
                <a16:creationId xmlns:a16="http://schemas.microsoft.com/office/drawing/2014/main" id="{CA51E56F-1490-4D7B-B5B8-B4F040099CDA}"/>
              </a:ext>
            </a:extLst>
          </p:cNvPr>
          <p:cNvSpPr txBox="1">
            <a:spLocks/>
          </p:cNvSpPr>
          <p:nvPr/>
        </p:nvSpPr>
        <p:spPr>
          <a:xfrm>
            <a:off x="346767" y="2836524"/>
            <a:ext cx="8718550" cy="32544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marL="0" marR="0" indent="0" algn="l" defTabSz="181093" rtl="0" latinLnBrk="0">
              <a:lnSpc>
                <a:spcPct val="80000"/>
              </a:lnSpc>
              <a:spcBef>
                <a:spcPts val="2350"/>
              </a:spcBef>
              <a:spcAft>
                <a:spcPts val="0"/>
              </a:spcAft>
              <a:buClrTx/>
              <a:buSzTx/>
              <a:buFontTx/>
              <a:buNone/>
              <a:tabLst/>
              <a:defRPr sz="13000" b="0" i="0" u="none" strike="noStrike" cap="none" spc="0" baseline="0">
                <a:solidFill>
                  <a:srgbClr val="000000"/>
                </a:solidFill>
                <a:uFillTx/>
                <a:latin typeface="Manuka Bold"/>
                <a:ea typeface="Manuka Bold"/>
                <a:cs typeface="Manuka Bold"/>
                <a:sym typeface="Manuka Bold"/>
              </a:defRPr>
            </a:lvl1pPr>
            <a:lvl2pPr marL="1955800" marR="0" indent="-1651000" algn="l" defTabSz="181093" rtl="0" latinLnBrk="0">
              <a:lnSpc>
                <a:spcPct val="80000"/>
              </a:lnSpc>
              <a:spcBef>
                <a:spcPts val="2350"/>
              </a:spcBef>
              <a:spcAft>
                <a:spcPts val="0"/>
              </a:spcAft>
              <a:buClrTx/>
              <a:buSzPct val="123000"/>
              <a:buFontTx/>
              <a:buChar char="•"/>
              <a:tabLst/>
              <a:defRPr sz="13000" b="0" i="0" u="none" strike="noStrike" cap="none" spc="0" baseline="0">
                <a:solidFill>
                  <a:srgbClr val="FFF0DD"/>
                </a:solidFill>
                <a:uFillTx/>
                <a:latin typeface="Manuka Bold"/>
                <a:ea typeface="Manuka Bold"/>
                <a:cs typeface="Manuka Bold"/>
                <a:sym typeface="Manuka Bold"/>
              </a:defRPr>
            </a:lvl2pPr>
            <a:lvl3pPr marL="2260600" marR="0" indent="-1651000" algn="l" defTabSz="181093" rtl="0" latinLnBrk="0">
              <a:lnSpc>
                <a:spcPct val="80000"/>
              </a:lnSpc>
              <a:spcBef>
                <a:spcPts val="2350"/>
              </a:spcBef>
              <a:spcAft>
                <a:spcPts val="0"/>
              </a:spcAft>
              <a:buClrTx/>
              <a:buSzPct val="123000"/>
              <a:buFontTx/>
              <a:buChar char="•"/>
              <a:tabLst/>
              <a:defRPr sz="13000" b="0" i="0" u="none" strike="noStrike" cap="none" spc="0" baseline="0">
                <a:solidFill>
                  <a:srgbClr val="FFF0DD"/>
                </a:solidFill>
                <a:uFillTx/>
                <a:latin typeface="Manuka Bold"/>
                <a:ea typeface="Manuka Bold"/>
                <a:cs typeface="Manuka Bold"/>
                <a:sym typeface="Manuka Bold"/>
              </a:defRPr>
            </a:lvl3pPr>
            <a:lvl4pPr marL="2565400" marR="0" indent="-1651000" algn="l" defTabSz="181093" rtl="0" latinLnBrk="0">
              <a:lnSpc>
                <a:spcPct val="80000"/>
              </a:lnSpc>
              <a:spcBef>
                <a:spcPts val="2350"/>
              </a:spcBef>
              <a:spcAft>
                <a:spcPts val="0"/>
              </a:spcAft>
              <a:buClrTx/>
              <a:buSzPct val="123000"/>
              <a:buFontTx/>
              <a:buChar char="•"/>
              <a:tabLst/>
              <a:defRPr sz="13000" b="0" i="0" u="none" strike="noStrike" cap="none" spc="0" baseline="0">
                <a:solidFill>
                  <a:srgbClr val="FFF0DD"/>
                </a:solidFill>
                <a:uFillTx/>
                <a:latin typeface="Manuka Bold"/>
                <a:ea typeface="Manuka Bold"/>
                <a:cs typeface="Manuka Bold"/>
                <a:sym typeface="Manuka Bold"/>
              </a:defRPr>
            </a:lvl4pPr>
            <a:lvl5pPr marL="2870200" marR="0" indent="-1651000" algn="l" defTabSz="181093" rtl="0" latinLnBrk="0">
              <a:lnSpc>
                <a:spcPct val="80000"/>
              </a:lnSpc>
              <a:spcBef>
                <a:spcPts val="2350"/>
              </a:spcBef>
              <a:spcAft>
                <a:spcPts val="0"/>
              </a:spcAft>
              <a:buClrTx/>
              <a:buSzPct val="123000"/>
              <a:buFontTx/>
              <a:buChar char="•"/>
              <a:tabLst/>
              <a:defRPr sz="13000" b="0" i="0" u="none" strike="noStrike" cap="none" spc="0" baseline="0">
                <a:solidFill>
                  <a:srgbClr val="FFF0DD"/>
                </a:solidFill>
                <a:uFillTx/>
                <a:latin typeface="Manuka Bold"/>
                <a:ea typeface="Manuka Bold"/>
                <a:cs typeface="Manuka Bold"/>
                <a:sym typeface="Manuka Bold"/>
              </a:defRPr>
            </a:lvl5pPr>
            <a:lvl6pPr marL="3175000" marR="0" indent="-1651000" algn="l" defTabSz="181093" rtl="0" latinLnBrk="0">
              <a:lnSpc>
                <a:spcPct val="80000"/>
              </a:lnSpc>
              <a:spcBef>
                <a:spcPts val="2350"/>
              </a:spcBef>
              <a:spcAft>
                <a:spcPts val="0"/>
              </a:spcAft>
              <a:buClrTx/>
              <a:buSzPct val="123000"/>
              <a:buFontTx/>
              <a:buChar char="•"/>
              <a:tabLst/>
              <a:defRPr sz="13000" b="0" i="0" u="none" strike="noStrike" cap="none" spc="0" baseline="0">
                <a:solidFill>
                  <a:srgbClr val="FFF0DD"/>
                </a:solidFill>
                <a:uFillTx/>
                <a:latin typeface="Manuka Bold"/>
                <a:ea typeface="Manuka Bold"/>
                <a:cs typeface="Manuka Bold"/>
                <a:sym typeface="Manuka Bold"/>
              </a:defRPr>
            </a:lvl6pPr>
            <a:lvl7pPr marL="3479800" marR="0" indent="-1651000" algn="l" defTabSz="181093" rtl="0" latinLnBrk="0">
              <a:lnSpc>
                <a:spcPct val="80000"/>
              </a:lnSpc>
              <a:spcBef>
                <a:spcPts val="2350"/>
              </a:spcBef>
              <a:spcAft>
                <a:spcPts val="0"/>
              </a:spcAft>
              <a:buClrTx/>
              <a:buSzPct val="123000"/>
              <a:buFontTx/>
              <a:buChar char="•"/>
              <a:tabLst/>
              <a:defRPr sz="13000" b="0" i="0" u="none" strike="noStrike" cap="none" spc="0" baseline="0">
                <a:solidFill>
                  <a:srgbClr val="FFF0DD"/>
                </a:solidFill>
                <a:uFillTx/>
                <a:latin typeface="Manuka Bold"/>
                <a:ea typeface="Manuka Bold"/>
                <a:cs typeface="Manuka Bold"/>
                <a:sym typeface="Manuka Bold"/>
              </a:defRPr>
            </a:lvl7pPr>
            <a:lvl8pPr marL="3784600" marR="0" indent="-1651000" algn="l" defTabSz="181093" rtl="0" latinLnBrk="0">
              <a:lnSpc>
                <a:spcPct val="80000"/>
              </a:lnSpc>
              <a:spcBef>
                <a:spcPts val="2350"/>
              </a:spcBef>
              <a:spcAft>
                <a:spcPts val="0"/>
              </a:spcAft>
              <a:buClrTx/>
              <a:buSzPct val="123000"/>
              <a:buFontTx/>
              <a:buChar char="•"/>
              <a:tabLst/>
              <a:defRPr sz="13000" b="0" i="0" u="none" strike="noStrike" cap="none" spc="0" baseline="0">
                <a:solidFill>
                  <a:srgbClr val="FFF0DD"/>
                </a:solidFill>
                <a:uFillTx/>
                <a:latin typeface="Manuka Bold"/>
                <a:ea typeface="Manuka Bold"/>
                <a:cs typeface="Manuka Bold"/>
                <a:sym typeface="Manuka Bold"/>
              </a:defRPr>
            </a:lvl8pPr>
            <a:lvl9pPr marL="4089400" marR="0" indent="-1651000" algn="l" defTabSz="181093" rtl="0" latinLnBrk="0">
              <a:lnSpc>
                <a:spcPct val="80000"/>
              </a:lnSpc>
              <a:spcBef>
                <a:spcPts val="2350"/>
              </a:spcBef>
              <a:spcAft>
                <a:spcPts val="0"/>
              </a:spcAft>
              <a:buClrTx/>
              <a:buSzPct val="123000"/>
              <a:buFontTx/>
              <a:buChar char="•"/>
              <a:tabLst/>
              <a:defRPr sz="13000" b="0" i="0" u="none" strike="noStrike" cap="none" spc="0" baseline="0">
                <a:solidFill>
                  <a:srgbClr val="FFF0DD"/>
                </a:solidFill>
                <a:uFillTx/>
                <a:latin typeface="Manuka Bold"/>
                <a:ea typeface="Manuka Bold"/>
                <a:cs typeface="Manuka Bold"/>
                <a:sym typeface="Manuka Bold"/>
              </a:defRPr>
            </a:lvl9p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CF0DF">
                    <a:lumMod val="10000"/>
                  </a:srgbClr>
                </a:solidFill>
                <a:effectLst/>
                <a:uLnTx/>
                <a:uFillTx/>
                <a:latin typeface="Arial" panose="020B0604020202020204" pitchFamily="34" charset="0"/>
                <a:sym typeface="Manuka Bold"/>
              </a:rPr>
              <a:t>Dr. Anies Al-Hroub</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CF0DF">
                    <a:lumMod val="10000"/>
                  </a:srgbClr>
                </a:solidFill>
                <a:effectLst/>
                <a:uLnTx/>
                <a:uFillTx/>
                <a:latin typeface="Arial" panose="020B0604020202020204" pitchFamily="34" charset="0"/>
                <a:sym typeface="Manuka Bold"/>
              </a:rPr>
              <a:t>Educational Psychology &amp; Special Ed.</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CF0DF">
                    <a:lumMod val="10000"/>
                  </a:srgbClr>
                </a:solidFill>
                <a:effectLst/>
                <a:uLnTx/>
                <a:uFillTx/>
                <a:latin typeface="Arial" panose="020B0604020202020204" pitchFamily="34" charset="0"/>
                <a:sym typeface="Manuka Bold"/>
              </a:rPr>
              <a:t>American University of Beirut</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CF0DF">
                    <a:lumMod val="10000"/>
                  </a:srgbClr>
                </a:solidFill>
                <a:effectLst/>
                <a:uLnTx/>
                <a:uFillTx/>
                <a:latin typeface="Arial" panose="020B0604020202020204" pitchFamily="34" charset="0"/>
                <a:sym typeface="Manuka Bold"/>
              </a:rPr>
              <a:t>Arab Resources Collective/MAWARD</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CF0DF">
                    <a:lumMod val="10000"/>
                  </a:srgbClr>
                </a:solidFill>
                <a:effectLst/>
                <a:uLnTx/>
                <a:uFillTx/>
                <a:latin typeface="Arial" panose="020B0604020202020204" pitchFamily="34" charset="0"/>
                <a:sym typeface="Manuka Bold"/>
              </a:rPr>
              <a:t>Email: </a:t>
            </a:r>
            <a:r>
              <a:rPr kumimoji="0" lang="en-US" altLang="en-US" sz="2800" b="0" i="0" u="none" strike="noStrike" kern="1200" cap="none" spc="0" normalizeH="0" baseline="0" noProof="0" dirty="0">
                <a:ln>
                  <a:noFill/>
                </a:ln>
                <a:solidFill>
                  <a:srgbClr val="FCF0DF">
                    <a:lumMod val="10000"/>
                  </a:srgbClr>
                </a:solidFill>
                <a:effectLst/>
                <a:uLnTx/>
                <a:uFillTx/>
                <a:latin typeface="Arial" panose="020B0604020202020204" pitchFamily="34" charset="0"/>
                <a:sym typeface="Manuka Bold"/>
                <a:hlinkClick r:id="rId3"/>
              </a:rPr>
              <a:t>aa111@aub.edu.lb</a:t>
            </a:r>
            <a:r>
              <a:rPr kumimoji="0" lang="en-US" altLang="en-US" sz="2800" b="0" i="0" u="none" strike="noStrike" kern="1200" cap="none" spc="0" normalizeH="0" baseline="0" noProof="0" dirty="0">
                <a:ln>
                  <a:noFill/>
                </a:ln>
                <a:solidFill>
                  <a:srgbClr val="FCF0DF">
                    <a:lumMod val="10000"/>
                  </a:srgbClr>
                </a:solidFill>
                <a:effectLst/>
                <a:uLnTx/>
                <a:uFillTx/>
                <a:latin typeface="Arial" panose="020B0604020202020204" pitchFamily="34" charset="0"/>
                <a:sym typeface="Manuka Bold"/>
              </a:rPr>
              <a:t> </a:t>
            </a:r>
          </a:p>
        </p:txBody>
      </p:sp>
    </p:spTree>
    <p:extLst>
      <p:ext uri="{BB962C8B-B14F-4D97-AF65-F5344CB8AC3E}">
        <p14:creationId xmlns:p14="http://schemas.microsoft.com/office/powerpoint/2010/main" val="315610355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6D5632-7D9F-FF6D-CB94-EF53C8726DC0}"/>
              </a:ext>
            </a:extLst>
          </p:cNvPr>
          <p:cNvSpPr/>
          <p:nvPr/>
        </p:nvSpPr>
        <p:spPr>
          <a:xfrm>
            <a:off x="0" y="55432"/>
            <a:ext cx="12181728" cy="6872628"/>
          </a:xfrm>
          <a:prstGeom prst="rect">
            <a:avLst/>
          </a:prstGeom>
          <a:solidFill>
            <a:srgbClr val="FFF9F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3BD032-4E56-7274-B794-D21AA414065A}"/>
              </a:ext>
            </a:extLst>
          </p:cNvPr>
          <p:cNvSpPr/>
          <p:nvPr/>
        </p:nvSpPr>
        <p:spPr>
          <a:xfrm>
            <a:off x="6846013" y="2959"/>
            <a:ext cx="5335715" cy="2771063"/>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17FFC4-AD23-AC1C-873B-0C6CE2622C2E}"/>
              </a:ext>
            </a:extLst>
          </p:cNvPr>
          <p:cNvSpPr/>
          <p:nvPr/>
        </p:nvSpPr>
        <p:spPr>
          <a:xfrm>
            <a:off x="6390526" y="3157596"/>
            <a:ext cx="5801474" cy="3705150"/>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AFEB6AA-E1C6-D014-0450-093922B0A4CA}"/>
              </a:ext>
            </a:extLst>
          </p:cNvPr>
          <p:cNvSpPr/>
          <p:nvPr/>
        </p:nvSpPr>
        <p:spPr>
          <a:xfrm>
            <a:off x="185791" y="642092"/>
            <a:ext cx="6286501" cy="5958620"/>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F072EAA-CD13-7E27-3778-363D78372697}"/>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D2D3DA36-D5A2-971B-4B07-A61FCA84BC11}"/>
              </a:ext>
            </a:extLst>
          </p:cNvPr>
          <p:cNvSpPr txBox="1">
            <a:spLocks/>
          </p:cNvSpPr>
          <p:nvPr/>
        </p:nvSpPr>
        <p:spPr>
          <a:xfrm>
            <a:off x="252285" y="-75067"/>
            <a:ext cx="5745683" cy="1332072"/>
          </a:xfrm>
          <a:prstGeom prst="rect">
            <a:avLst/>
          </a:prstGeom>
          <a:effectLst>
            <a:outerShdw blurRad="50800" dist="38100" dir="8100000" algn="tr" rotWithShape="0">
              <a:prstClr val="black">
                <a:alpha val="2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Times New Roman" panose="02020603050405020304" pitchFamily="18" charset="0"/>
                <a:cs typeface="Times New Roman" panose="02020603050405020304" pitchFamily="18" charset="0"/>
              </a:rPr>
              <a:t>Enrolment Rates:</a:t>
            </a:r>
          </a:p>
        </p:txBody>
      </p:sp>
      <p:sp>
        <p:nvSpPr>
          <p:cNvPr id="8" name="Rectangle 7">
            <a:extLst>
              <a:ext uri="{FF2B5EF4-FFF2-40B4-BE49-F238E27FC236}">
                <a16:creationId xmlns:a16="http://schemas.microsoft.com/office/drawing/2014/main" id="{782014E1-A2E7-03E0-C2E3-66CAA0427822}"/>
              </a:ext>
            </a:extLst>
          </p:cNvPr>
          <p:cNvSpPr/>
          <p:nvPr/>
        </p:nvSpPr>
        <p:spPr>
          <a:xfrm>
            <a:off x="0" y="1038180"/>
            <a:ext cx="750014" cy="3934512"/>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24BCBC5-A14E-4F58-9EE7-055024EB9AE7}"/>
              </a:ext>
            </a:extLst>
          </p:cNvPr>
          <p:cNvSpPr txBox="1"/>
          <p:nvPr/>
        </p:nvSpPr>
        <p:spPr>
          <a:xfrm>
            <a:off x="130139" y="1251942"/>
            <a:ext cx="6097712" cy="1384995"/>
          </a:xfrm>
          <a:prstGeom prst="rect">
            <a:avLst/>
          </a:prstGeom>
          <a:noFill/>
        </p:spPr>
        <p:txBody>
          <a:bodyPr wrap="square">
            <a:spAutoFit/>
          </a:bodyPr>
          <a:lstStyle/>
          <a:p>
            <a:r>
              <a:rPr lang="en-US" sz="2800" dirty="0"/>
              <a:t>The gross enrollment ratio (GER) for pre-primary education in the Arab states was around 16% in 2004.</a:t>
            </a:r>
          </a:p>
        </p:txBody>
      </p:sp>
      <p:pic>
        <p:nvPicPr>
          <p:cNvPr id="13" name="Picture 12">
            <a:extLst>
              <a:ext uri="{FF2B5EF4-FFF2-40B4-BE49-F238E27FC236}">
                <a16:creationId xmlns:a16="http://schemas.microsoft.com/office/drawing/2014/main" id="{643DCADE-19A1-B820-434C-218785A6EDC0}"/>
              </a:ext>
            </a:extLst>
          </p:cNvPr>
          <p:cNvPicPr>
            <a:picLocks noChangeAspect="1"/>
          </p:cNvPicPr>
          <p:nvPr/>
        </p:nvPicPr>
        <p:blipFill>
          <a:blip r:embed="rId2"/>
          <a:srcRect b="16618"/>
          <a:stretch/>
        </p:blipFill>
        <p:spPr>
          <a:xfrm>
            <a:off x="5554705" y="2663174"/>
            <a:ext cx="6395423" cy="3963657"/>
          </a:xfrm>
          <a:prstGeom prst="rect">
            <a:avLst/>
          </a:prstGeom>
        </p:spPr>
      </p:pic>
      <p:sp>
        <p:nvSpPr>
          <p:cNvPr id="15" name="TextBox 14">
            <a:extLst>
              <a:ext uri="{FF2B5EF4-FFF2-40B4-BE49-F238E27FC236}">
                <a16:creationId xmlns:a16="http://schemas.microsoft.com/office/drawing/2014/main" id="{096938D2-31B9-64EB-5035-5DF6FD440AD8}"/>
              </a:ext>
            </a:extLst>
          </p:cNvPr>
          <p:cNvSpPr txBox="1"/>
          <p:nvPr/>
        </p:nvSpPr>
        <p:spPr>
          <a:xfrm>
            <a:off x="252286" y="2924179"/>
            <a:ext cx="5310312" cy="3108543"/>
          </a:xfrm>
          <a:prstGeom prst="rect">
            <a:avLst/>
          </a:prstGeom>
          <a:noFill/>
        </p:spPr>
        <p:txBody>
          <a:bodyPr wrap="square">
            <a:spAutoFit/>
          </a:bodyPr>
          <a:lstStyle/>
          <a:p>
            <a:r>
              <a:rPr lang="en-US" sz="2800" dirty="0"/>
              <a:t>By 2016, the GER remains relatively low, with significant variations between countries. The average rates are approximately 27% for children aged 3-4 years and 24% for children aged 5-6 years (Shehadeh, 2008;  MEHE, 2021).</a:t>
            </a:r>
          </a:p>
        </p:txBody>
      </p:sp>
      <p:sp>
        <p:nvSpPr>
          <p:cNvPr id="17" name="TextBox 16">
            <a:extLst>
              <a:ext uri="{FF2B5EF4-FFF2-40B4-BE49-F238E27FC236}">
                <a16:creationId xmlns:a16="http://schemas.microsoft.com/office/drawing/2014/main" id="{D6D7070F-80AC-7692-A1B8-8EC92D2BA815}"/>
              </a:ext>
            </a:extLst>
          </p:cNvPr>
          <p:cNvSpPr txBox="1"/>
          <p:nvPr/>
        </p:nvSpPr>
        <p:spPr>
          <a:xfrm>
            <a:off x="6371689" y="354850"/>
            <a:ext cx="5699569" cy="2308324"/>
          </a:xfrm>
          <a:prstGeom prst="rect">
            <a:avLst/>
          </a:prstGeom>
          <a:noFill/>
        </p:spPr>
        <p:txBody>
          <a:bodyPr wrap="square">
            <a:spAutoFit/>
          </a:bodyPr>
          <a:lstStyle/>
          <a:p>
            <a:r>
              <a:rPr lang="en-US" sz="2400" dirty="0"/>
              <a:t>Lebanon had the highest percentage ~ 75%.</a:t>
            </a:r>
          </a:p>
          <a:p>
            <a:r>
              <a:rPr lang="en-US" sz="2400" dirty="0"/>
              <a:t>However, it was revealed that the higher attendance was among wealthier families, while enrollment among the lowest socio-economic quintiles, including displaced and refugee children, remains significantly lower.</a:t>
            </a:r>
          </a:p>
        </p:txBody>
      </p:sp>
      <p:cxnSp>
        <p:nvCxnSpPr>
          <p:cNvPr id="6" name="Straight Connector 5">
            <a:extLst>
              <a:ext uri="{FF2B5EF4-FFF2-40B4-BE49-F238E27FC236}">
                <a16:creationId xmlns:a16="http://schemas.microsoft.com/office/drawing/2014/main" id="{3A297650-5E73-65B1-E231-18106CAB0B1E}"/>
              </a:ext>
            </a:extLst>
          </p:cNvPr>
          <p:cNvCxnSpPr/>
          <p:nvPr/>
        </p:nvCxnSpPr>
        <p:spPr>
          <a:xfrm>
            <a:off x="133564" y="1017632"/>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3904F6AE-7D1D-8FDC-7B2B-C42231216E7F}"/>
              </a:ext>
            </a:extLst>
          </p:cNvPr>
          <p:cNvPicPr>
            <a:picLocks noChangeAspect="1"/>
          </p:cNvPicPr>
          <p:nvPr/>
        </p:nvPicPr>
        <p:blipFill>
          <a:blip r:embed="rId3"/>
          <a:stretch>
            <a:fillRect/>
          </a:stretch>
        </p:blipFill>
        <p:spPr>
          <a:xfrm>
            <a:off x="4686199" y="5097976"/>
            <a:ext cx="1289643" cy="1289643"/>
          </a:xfrm>
          <a:prstGeom prst="rect">
            <a:avLst/>
          </a:prstGeom>
        </p:spPr>
      </p:pic>
      <p:sp>
        <p:nvSpPr>
          <p:cNvPr id="11" name="Slide Number Placeholder 10">
            <a:extLst>
              <a:ext uri="{FF2B5EF4-FFF2-40B4-BE49-F238E27FC236}">
                <a16:creationId xmlns:a16="http://schemas.microsoft.com/office/drawing/2014/main" id="{52DBC702-745E-53C0-3F02-E3F877EF9E9A}"/>
              </a:ext>
            </a:extLst>
          </p:cNvPr>
          <p:cNvSpPr>
            <a:spLocks noGrp="1"/>
          </p:cNvSpPr>
          <p:nvPr>
            <p:ph type="sldNum" sz="quarter" idx="12"/>
          </p:nvPr>
        </p:nvSpPr>
        <p:spPr/>
        <p:txBody>
          <a:bodyPr/>
          <a:lstStyle/>
          <a:p>
            <a:fld id="{77559A87-F00F-48E1-9662-9149CAC209E1}" type="slidenum">
              <a:rPr lang="en-US" smtClean="0"/>
              <a:t>6</a:t>
            </a:fld>
            <a:endParaRPr lang="en-US"/>
          </a:p>
        </p:txBody>
      </p:sp>
    </p:spTree>
    <p:extLst>
      <p:ext uri="{BB962C8B-B14F-4D97-AF65-F5344CB8AC3E}">
        <p14:creationId xmlns:p14="http://schemas.microsoft.com/office/powerpoint/2010/main" val="3375123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2198B9-CA4A-C7C9-15B5-9632E1D352B6}"/>
              </a:ext>
            </a:extLst>
          </p:cNvPr>
          <p:cNvSpPr/>
          <p:nvPr/>
        </p:nvSpPr>
        <p:spPr>
          <a:xfrm>
            <a:off x="65314" y="773183"/>
            <a:ext cx="12192000" cy="6858000"/>
          </a:xfrm>
          <a:prstGeom prst="rect">
            <a:avLst/>
          </a:prstGeom>
          <a:solidFill>
            <a:srgbClr val="FFF5E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7" name="Title 1">
            <a:extLst>
              <a:ext uri="{FF2B5EF4-FFF2-40B4-BE49-F238E27FC236}">
                <a16:creationId xmlns:a16="http://schemas.microsoft.com/office/drawing/2014/main" id="{2950DF79-9C9C-2AC4-7BF9-EC46D6E8F4E2}"/>
              </a:ext>
            </a:extLst>
          </p:cNvPr>
          <p:cNvSpPr txBox="1">
            <a:spLocks/>
          </p:cNvSpPr>
          <p:nvPr/>
        </p:nvSpPr>
        <p:spPr>
          <a:xfrm>
            <a:off x="893852" y="354850"/>
            <a:ext cx="10717926" cy="836667"/>
          </a:xfrm>
          <a:prstGeom prst="rect">
            <a:avLst/>
          </a:prstGeom>
          <a:effectLst>
            <a:outerShdw blurRad="50800" dist="38100" dir="8100000" algn="tr" rotWithShape="0">
              <a:prstClr val="black">
                <a:alpha val="2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International Collaboration and Research Efforts</a:t>
            </a:r>
          </a:p>
        </p:txBody>
      </p:sp>
      <p:sp>
        <p:nvSpPr>
          <p:cNvPr id="2" name="Rectangle 1">
            <a:extLst>
              <a:ext uri="{FF2B5EF4-FFF2-40B4-BE49-F238E27FC236}">
                <a16:creationId xmlns:a16="http://schemas.microsoft.com/office/drawing/2014/main" id="{B05FEA36-232D-C029-B96C-E72FB74358C6}"/>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DB58DCA9-179E-A457-7090-58ADE87B4D29}"/>
              </a:ext>
            </a:extLst>
          </p:cNvPr>
          <p:cNvSpPr/>
          <p:nvPr/>
        </p:nvSpPr>
        <p:spPr>
          <a:xfrm>
            <a:off x="0" y="1038180"/>
            <a:ext cx="750014" cy="1216143"/>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0781441C-CE2A-49AF-F837-9ABC55550C1A}"/>
              </a:ext>
            </a:extLst>
          </p:cNvPr>
          <p:cNvSpPr/>
          <p:nvPr/>
        </p:nvSpPr>
        <p:spPr>
          <a:xfrm>
            <a:off x="13699" y="2182639"/>
            <a:ext cx="750014" cy="395911"/>
          </a:xfrm>
          <a:prstGeom prst="rect">
            <a:avLst/>
          </a:prstGeom>
          <a:solidFill>
            <a:srgbClr val="FFFC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0E815799-34F6-5159-1988-2D469B68EF09}"/>
              </a:ext>
            </a:extLst>
          </p:cNvPr>
          <p:cNvCxnSpPr/>
          <p:nvPr/>
        </p:nvCxnSpPr>
        <p:spPr>
          <a:xfrm>
            <a:off x="133564" y="1017632"/>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Slide Number Placeholder 27">
            <a:extLst>
              <a:ext uri="{FF2B5EF4-FFF2-40B4-BE49-F238E27FC236}">
                <a16:creationId xmlns:a16="http://schemas.microsoft.com/office/drawing/2014/main" id="{B70C6553-FCE8-4777-9B54-4B3D9DC391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59A87-F00F-48E1-9662-9149CAC209E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85B4D38-C14C-488E-BEC3-48012D02DA28}"/>
              </a:ext>
            </a:extLst>
          </p:cNvPr>
          <p:cNvPicPr>
            <a:picLocks noChangeAspect="1"/>
          </p:cNvPicPr>
          <p:nvPr/>
        </p:nvPicPr>
        <p:blipFill>
          <a:blip r:embed="rId2"/>
          <a:stretch>
            <a:fillRect/>
          </a:stretch>
        </p:blipFill>
        <p:spPr>
          <a:xfrm>
            <a:off x="65314" y="3387"/>
            <a:ext cx="12192000" cy="7627796"/>
          </a:xfrm>
          <a:prstGeom prst="rect">
            <a:avLst/>
          </a:prstGeom>
        </p:spPr>
      </p:pic>
    </p:spTree>
    <p:extLst>
      <p:ext uri="{BB962C8B-B14F-4D97-AF65-F5344CB8AC3E}">
        <p14:creationId xmlns:p14="http://schemas.microsoft.com/office/powerpoint/2010/main" val="2254507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E208FD-C23A-0175-0ACA-6B6528428E0D}"/>
              </a:ext>
            </a:extLst>
          </p:cNvPr>
          <p:cNvSpPr/>
          <p:nvPr/>
        </p:nvSpPr>
        <p:spPr>
          <a:xfrm>
            <a:off x="-10274" y="0"/>
            <a:ext cx="12202274" cy="6858000"/>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013F75F-F0AA-2D1B-F9D8-9C4640185CF9}"/>
              </a:ext>
            </a:extLst>
          </p:cNvPr>
          <p:cNvPicPr>
            <a:picLocks noChangeAspect="1"/>
          </p:cNvPicPr>
          <p:nvPr/>
        </p:nvPicPr>
        <p:blipFill>
          <a:blip r:embed="rId3"/>
          <a:srcRect r="14244"/>
          <a:stretch/>
        </p:blipFill>
        <p:spPr>
          <a:xfrm>
            <a:off x="30821" y="4099202"/>
            <a:ext cx="5560569" cy="2638613"/>
          </a:xfrm>
          <a:prstGeom prst="rect">
            <a:avLst/>
          </a:prstGeom>
        </p:spPr>
      </p:pic>
      <p:sp>
        <p:nvSpPr>
          <p:cNvPr id="11" name="Rectangle 10">
            <a:extLst>
              <a:ext uri="{FF2B5EF4-FFF2-40B4-BE49-F238E27FC236}">
                <a16:creationId xmlns:a16="http://schemas.microsoft.com/office/drawing/2014/main" id="{5D52FC37-BA96-4351-086E-8AF49AC917E3}"/>
              </a:ext>
            </a:extLst>
          </p:cNvPr>
          <p:cNvSpPr/>
          <p:nvPr/>
        </p:nvSpPr>
        <p:spPr>
          <a:xfrm>
            <a:off x="996593" y="1638005"/>
            <a:ext cx="10675506" cy="745597"/>
          </a:xfrm>
          <a:prstGeom prst="rect">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388BCF9F-F0B4-9AA7-A13F-975ACABEF36C}"/>
              </a:ext>
            </a:extLst>
          </p:cNvPr>
          <p:cNvCxnSpPr/>
          <p:nvPr/>
        </p:nvCxnSpPr>
        <p:spPr>
          <a:xfrm>
            <a:off x="133564" y="1017632"/>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84214169-1CD0-9DB1-0FBB-EE086FEC0881}"/>
              </a:ext>
            </a:extLst>
          </p:cNvPr>
          <p:cNvSpPr txBox="1">
            <a:spLocks/>
          </p:cNvSpPr>
          <p:nvPr/>
        </p:nvSpPr>
        <p:spPr>
          <a:xfrm>
            <a:off x="893852" y="354850"/>
            <a:ext cx="9935110" cy="769844"/>
          </a:xfrm>
          <a:prstGeom prst="rect">
            <a:avLst/>
          </a:prstGeom>
          <a:effectLst>
            <a:outerShdw blurRad="50800" dist="38100" dir="8100000" algn="tr" rotWithShape="0">
              <a:prstClr val="black">
                <a:alpha val="2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latin typeface="Times New Roman" panose="02020603050405020304" pitchFamily="18" charset="0"/>
                <a:cs typeface="Times New Roman" panose="02020603050405020304" pitchFamily="18" charset="0"/>
              </a:rPr>
              <a:t>Quality of Teaching Staff and Facilities</a:t>
            </a:r>
          </a:p>
        </p:txBody>
      </p:sp>
      <p:sp>
        <p:nvSpPr>
          <p:cNvPr id="3" name="Content Placeholder 2">
            <a:extLst>
              <a:ext uri="{FF2B5EF4-FFF2-40B4-BE49-F238E27FC236}">
                <a16:creationId xmlns:a16="http://schemas.microsoft.com/office/drawing/2014/main" id="{302F5161-B3C1-C3AB-06FE-2F70C60A22EF}"/>
              </a:ext>
            </a:extLst>
          </p:cNvPr>
          <p:cNvSpPr>
            <a:spLocks noGrp="1"/>
          </p:cNvSpPr>
          <p:nvPr>
            <p:ph idx="1"/>
          </p:nvPr>
        </p:nvSpPr>
        <p:spPr>
          <a:xfrm>
            <a:off x="-10275" y="1825625"/>
            <a:ext cx="12191999" cy="557979"/>
          </a:xfrm>
        </p:spPr>
        <p:txBody>
          <a:bodyPr>
            <a:normAutofit/>
          </a:bodyPr>
          <a:lstStyle/>
          <a:p>
            <a:pPr marL="0" indent="0" algn="ctr">
              <a:buNone/>
            </a:pPr>
            <a:r>
              <a:rPr lang="en-US" sz="2300" b="1" dirty="0"/>
              <a:t>High pupil-teacher ratios (PTR) 			Low quality in pre-primary ed. </a:t>
            </a:r>
          </a:p>
        </p:txBody>
      </p:sp>
      <p:sp>
        <p:nvSpPr>
          <p:cNvPr id="14" name="TextBox 13">
            <a:extLst>
              <a:ext uri="{FF2B5EF4-FFF2-40B4-BE49-F238E27FC236}">
                <a16:creationId xmlns:a16="http://schemas.microsoft.com/office/drawing/2014/main" id="{528319E8-CC04-E238-6068-0E3018FFA424}"/>
              </a:ext>
            </a:extLst>
          </p:cNvPr>
          <p:cNvSpPr txBox="1"/>
          <p:nvPr/>
        </p:nvSpPr>
        <p:spPr>
          <a:xfrm>
            <a:off x="5235459" y="2624578"/>
            <a:ext cx="3451176" cy="967957"/>
          </a:xfrm>
          <a:prstGeom prst="rect">
            <a:avLst/>
          </a:prstGeom>
          <a:noFill/>
        </p:spPr>
        <p:txBody>
          <a:bodyPr wrap="square">
            <a:spAutoFit/>
          </a:bodyPr>
          <a:lstStyle/>
          <a:p>
            <a:pPr>
              <a:lnSpc>
                <a:spcPct val="150000"/>
              </a:lnSpc>
            </a:pPr>
            <a:r>
              <a:rPr lang="en-US" sz="2000" b="1" dirty="0"/>
              <a:t>Indicating insufficient teacher availability around 2005 </a:t>
            </a:r>
          </a:p>
        </p:txBody>
      </p:sp>
      <mc:AlternateContent xmlns:mc="http://schemas.openxmlformats.org/markup-compatibility/2006" xmlns:p14="http://schemas.microsoft.com/office/powerpoint/2010/main">
        <mc:Choice Requires="p14">
          <p:contentPart p14:bwMode="auto" r:id="rId4">
            <p14:nvContentPartPr>
              <p14:cNvPr id="16" name="Ink 15">
                <a:extLst>
                  <a:ext uri="{FF2B5EF4-FFF2-40B4-BE49-F238E27FC236}">
                    <a16:creationId xmlns:a16="http://schemas.microsoft.com/office/drawing/2014/main" id="{9B110DF5-D5F8-746C-7B23-A8AE96191420}"/>
                  </a:ext>
                </a:extLst>
              </p14:cNvPr>
              <p14:cNvContentPartPr/>
              <p14:nvPr/>
            </p14:nvContentPartPr>
            <p14:xfrm rot="326255">
              <a:off x="4869554" y="1921405"/>
              <a:ext cx="1624041" cy="165700"/>
            </p14:xfrm>
          </p:contentPart>
        </mc:Choice>
        <mc:Fallback xmlns="">
          <p:pic>
            <p:nvPicPr>
              <p:cNvPr id="16" name="Ink 15">
                <a:extLst>
                  <a:ext uri="{FF2B5EF4-FFF2-40B4-BE49-F238E27FC236}">
                    <a16:creationId xmlns:a16="http://schemas.microsoft.com/office/drawing/2014/main" id="{9B110DF5-D5F8-746C-7B23-A8AE96191420}"/>
                  </a:ext>
                </a:extLst>
              </p:cNvPr>
              <p:cNvPicPr/>
              <p:nvPr/>
            </p:nvPicPr>
            <p:blipFill>
              <a:blip r:embed="rId5"/>
              <a:stretch>
                <a:fillRect/>
              </a:stretch>
            </p:blipFill>
            <p:spPr>
              <a:xfrm rot="326255">
                <a:off x="4841113" y="1892886"/>
                <a:ext cx="1680924" cy="222738"/>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A5E21D62-BE29-5863-4957-DA3114800874}"/>
                  </a:ext>
                </a:extLst>
              </p14:cNvPr>
              <p14:cNvContentPartPr/>
              <p14:nvPr/>
            </p14:nvContentPartPr>
            <p14:xfrm>
              <a:off x="6363269" y="1850999"/>
              <a:ext cx="249480" cy="120240"/>
            </p14:xfrm>
          </p:contentPart>
        </mc:Choice>
        <mc:Fallback xmlns="">
          <p:pic>
            <p:nvPicPr>
              <p:cNvPr id="19" name="Ink 18">
                <a:extLst>
                  <a:ext uri="{FF2B5EF4-FFF2-40B4-BE49-F238E27FC236}">
                    <a16:creationId xmlns:a16="http://schemas.microsoft.com/office/drawing/2014/main" id="{A5E21D62-BE29-5863-4957-DA3114800874}"/>
                  </a:ext>
                </a:extLst>
              </p:cNvPr>
              <p:cNvPicPr/>
              <p:nvPr/>
            </p:nvPicPr>
            <p:blipFill>
              <a:blip r:embed="rId7"/>
              <a:stretch>
                <a:fillRect/>
              </a:stretch>
            </p:blipFill>
            <p:spPr>
              <a:xfrm>
                <a:off x="6334829" y="1822559"/>
                <a:ext cx="306360" cy="177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3" name="Ink 22">
                <a:extLst>
                  <a:ext uri="{FF2B5EF4-FFF2-40B4-BE49-F238E27FC236}">
                    <a16:creationId xmlns:a16="http://schemas.microsoft.com/office/drawing/2014/main" id="{EAD4CE73-9907-6C0A-50A9-0CD83C08390E}"/>
                  </a:ext>
                </a:extLst>
              </p14:cNvPr>
              <p14:cNvContentPartPr/>
              <p14:nvPr/>
            </p14:nvContentPartPr>
            <p14:xfrm>
              <a:off x="6361606" y="2014055"/>
              <a:ext cx="248400" cy="193320"/>
            </p14:xfrm>
          </p:contentPart>
        </mc:Choice>
        <mc:Fallback xmlns="">
          <p:pic>
            <p:nvPicPr>
              <p:cNvPr id="23" name="Ink 22">
                <a:extLst>
                  <a:ext uri="{FF2B5EF4-FFF2-40B4-BE49-F238E27FC236}">
                    <a16:creationId xmlns:a16="http://schemas.microsoft.com/office/drawing/2014/main" id="{EAD4CE73-9907-6C0A-50A9-0CD83C08390E}"/>
                  </a:ext>
                </a:extLst>
              </p:cNvPr>
              <p:cNvPicPr/>
              <p:nvPr/>
            </p:nvPicPr>
            <p:blipFill>
              <a:blip r:embed="rId9"/>
              <a:stretch>
                <a:fillRect/>
              </a:stretch>
            </p:blipFill>
            <p:spPr>
              <a:xfrm>
                <a:off x="6333166" y="1985615"/>
                <a:ext cx="305280" cy="250200"/>
              </a:xfrm>
              <a:prstGeom prst="rect">
                <a:avLst/>
              </a:prstGeom>
            </p:spPr>
          </p:pic>
        </mc:Fallback>
      </mc:AlternateContent>
      <p:sp>
        <p:nvSpPr>
          <p:cNvPr id="33" name="Rectangle 32">
            <a:extLst>
              <a:ext uri="{FF2B5EF4-FFF2-40B4-BE49-F238E27FC236}">
                <a16:creationId xmlns:a16="http://schemas.microsoft.com/office/drawing/2014/main" id="{714AFB37-AB13-9B1F-EFBC-AAF9425451D9}"/>
              </a:ext>
            </a:extLst>
          </p:cNvPr>
          <p:cNvSpPr/>
          <p:nvPr/>
        </p:nvSpPr>
        <p:spPr>
          <a:xfrm>
            <a:off x="5428378" y="4053036"/>
            <a:ext cx="6429794" cy="2485876"/>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573751F-40F0-6B5A-762F-51078B85959B}"/>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E5D59A6-826D-B592-9A7B-47B14276C929}"/>
              </a:ext>
            </a:extLst>
          </p:cNvPr>
          <p:cNvSpPr/>
          <p:nvPr/>
        </p:nvSpPr>
        <p:spPr>
          <a:xfrm>
            <a:off x="0" y="1038179"/>
            <a:ext cx="750014" cy="3108243"/>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E90B7E4-0944-96BB-0F61-0CF1D66D1FFE}"/>
              </a:ext>
            </a:extLst>
          </p:cNvPr>
          <p:cNvCxnSpPr/>
          <p:nvPr/>
        </p:nvCxnSpPr>
        <p:spPr>
          <a:xfrm>
            <a:off x="133564" y="4146427"/>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EC88A40-0F31-1A86-42F7-B1EDA645BEE4}"/>
              </a:ext>
            </a:extLst>
          </p:cNvPr>
          <p:cNvSpPr txBox="1"/>
          <p:nvPr/>
        </p:nvSpPr>
        <p:spPr>
          <a:xfrm>
            <a:off x="130139" y="2647203"/>
            <a:ext cx="4821232" cy="1015663"/>
          </a:xfrm>
          <a:prstGeom prst="rect">
            <a:avLst/>
          </a:prstGeom>
          <a:noFill/>
        </p:spPr>
        <p:txBody>
          <a:bodyPr wrap="square">
            <a:spAutoFit/>
          </a:bodyPr>
          <a:lstStyle/>
          <a:p>
            <a:pPr algn="r"/>
            <a:r>
              <a:rPr lang="en-US" sz="2000" b="0" i="0" u="none" strike="noStrike" baseline="0" dirty="0">
                <a:latin typeface="Times New Roman" panose="02020603050405020304" pitchFamily="18" charset="0"/>
              </a:rPr>
              <a:t>High PTR in </a:t>
            </a:r>
            <a:r>
              <a:rPr lang="en-US" sz="2000" b="1" i="0" u="none" strike="noStrike" baseline="0" dirty="0">
                <a:latin typeface="Times New Roman" panose="02020603050405020304" pitchFamily="18" charset="0"/>
              </a:rPr>
              <a:t>Palestine</a:t>
            </a:r>
            <a:r>
              <a:rPr lang="en-US" sz="2000" b="0" i="0" u="none" strike="noStrike" baseline="0" dirty="0">
                <a:latin typeface="Times New Roman" panose="02020603050405020304" pitchFamily="18" charset="0"/>
              </a:rPr>
              <a:t> 26:1.</a:t>
            </a:r>
          </a:p>
          <a:p>
            <a:pPr algn="r"/>
            <a:r>
              <a:rPr lang="en-US" sz="2000" b="0" i="0" u="none" strike="noStrike" baseline="0" dirty="0">
                <a:latin typeface="Times New Roman" panose="02020603050405020304" pitchFamily="18" charset="0"/>
              </a:rPr>
              <a:t>High in </a:t>
            </a:r>
            <a:r>
              <a:rPr lang="en-US" sz="2000" b="1" i="0" u="none" strike="noStrike" baseline="0" dirty="0">
                <a:latin typeface="Times New Roman" panose="02020603050405020304" pitchFamily="18" charset="0"/>
              </a:rPr>
              <a:t>Algeria</a:t>
            </a:r>
            <a:r>
              <a:rPr lang="en-US" sz="2000" b="1" dirty="0">
                <a:latin typeface="Times New Roman" panose="02020603050405020304" pitchFamily="18" charset="0"/>
              </a:rPr>
              <a:t> </a:t>
            </a:r>
            <a:r>
              <a:rPr lang="en-US" sz="2000" dirty="0">
                <a:latin typeface="Times New Roman" panose="02020603050405020304" pitchFamily="18" charset="0"/>
              </a:rPr>
              <a:t>&amp; </a:t>
            </a:r>
            <a:r>
              <a:rPr lang="en-US" sz="2000" b="1" dirty="0">
                <a:latin typeface="Times New Roman" panose="02020603050405020304" pitchFamily="18" charset="0"/>
              </a:rPr>
              <a:t>Syria </a:t>
            </a:r>
            <a:r>
              <a:rPr lang="en-US" sz="2000" i="0" u="none" strike="noStrike" baseline="0" dirty="0">
                <a:latin typeface="Times New Roman" panose="02020603050405020304" pitchFamily="18" charset="0"/>
              </a:rPr>
              <a:t>~ 29: 1. </a:t>
            </a:r>
            <a:endParaRPr lang="en-US" sz="2000" b="0" i="0" u="none" strike="noStrike" baseline="0" dirty="0">
              <a:latin typeface="Times New Roman" panose="02020603050405020304" pitchFamily="18" charset="0"/>
            </a:endParaRPr>
          </a:p>
          <a:p>
            <a:pPr algn="r"/>
            <a:r>
              <a:rPr lang="en-US" sz="2000" dirty="0">
                <a:latin typeface="Times New Roman" panose="02020603050405020304" pitchFamily="18" charset="0"/>
              </a:rPr>
              <a:t>H</a:t>
            </a:r>
            <a:r>
              <a:rPr lang="en-US" sz="2000" b="0" i="0" u="none" strike="noStrike" baseline="0" dirty="0">
                <a:latin typeface="Times New Roman" panose="02020603050405020304" pitchFamily="18" charset="0"/>
              </a:rPr>
              <a:t>igh PTR in </a:t>
            </a:r>
            <a:r>
              <a:rPr lang="en-US" sz="2000" b="1" i="0" u="none" strike="noStrike" baseline="0" dirty="0">
                <a:latin typeface="Times New Roman" panose="02020603050405020304" pitchFamily="18" charset="0"/>
              </a:rPr>
              <a:t>Saudi</a:t>
            </a:r>
            <a:r>
              <a:rPr lang="en-US" sz="2000" b="0" i="0" u="none" strike="noStrike" baseline="0" dirty="0">
                <a:latin typeface="Times New Roman" panose="02020603050405020304" pitchFamily="18" charset="0"/>
              </a:rPr>
              <a:t>, </a:t>
            </a:r>
            <a:r>
              <a:rPr lang="en-US" sz="2000" b="1" i="0" u="none" strike="noStrike" baseline="0" dirty="0">
                <a:latin typeface="Times New Roman" panose="02020603050405020304" pitchFamily="18" charset="0"/>
              </a:rPr>
              <a:t>Sudan</a:t>
            </a:r>
            <a:r>
              <a:rPr lang="en-US" sz="2000" b="0" i="0" u="none" strike="noStrike" baseline="0" dirty="0">
                <a:latin typeface="Times New Roman" panose="02020603050405020304" pitchFamily="18" charset="0"/>
              </a:rPr>
              <a:t>, </a:t>
            </a:r>
            <a:r>
              <a:rPr lang="en-US" sz="2000" b="1" i="0" u="none" strike="noStrike" baseline="0" dirty="0">
                <a:latin typeface="Times New Roman" panose="02020603050405020304" pitchFamily="18" charset="0"/>
              </a:rPr>
              <a:t>Algeria</a:t>
            </a:r>
            <a:r>
              <a:rPr lang="en-US" sz="2000" dirty="0">
                <a:latin typeface="Times New Roman" panose="02020603050405020304" pitchFamily="18" charset="0"/>
              </a:rPr>
              <a:t>, </a:t>
            </a:r>
            <a:r>
              <a:rPr lang="en-US" sz="2000" b="1" i="0" u="none" strike="noStrike" baseline="0" dirty="0">
                <a:latin typeface="Times New Roman" panose="02020603050405020304" pitchFamily="18" charset="0"/>
              </a:rPr>
              <a:t>Egypt</a:t>
            </a:r>
            <a:r>
              <a:rPr lang="en-US" sz="2000" i="0" u="none" strike="noStrike" baseline="0" dirty="0">
                <a:latin typeface="Times New Roman" panose="02020603050405020304" pitchFamily="18" charset="0"/>
              </a:rPr>
              <a:t>.</a:t>
            </a:r>
          </a:p>
        </p:txBody>
      </p:sp>
      <p:sp>
        <p:nvSpPr>
          <p:cNvPr id="28" name="Rectangle 27">
            <a:extLst>
              <a:ext uri="{FF2B5EF4-FFF2-40B4-BE49-F238E27FC236}">
                <a16:creationId xmlns:a16="http://schemas.microsoft.com/office/drawing/2014/main" id="{FEE09F77-4AD2-9EB1-39BA-5FFDAAAB83FF}"/>
              </a:ext>
            </a:extLst>
          </p:cNvPr>
          <p:cNvSpPr/>
          <p:nvPr/>
        </p:nvSpPr>
        <p:spPr>
          <a:xfrm>
            <a:off x="-10276" y="1638098"/>
            <a:ext cx="1006869" cy="745597"/>
          </a:xfrm>
          <a:prstGeom prst="rect">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ight Bracket 28">
            <a:extLst>
              <a:ext uri="{FF2B5EF4-FFF2-40B4-BE49-F238E27FC236}">
                <a16:creationId xmlns:a16="http://schemas.microsoft.com/office/drawing/2014/main" id="{80247136-100C-BF2A-60FA-A99424101DAA}"/>
              </a:ext>
            </a:extLst>
          </p:cNvPr>
          <p:cNvSpPr/>
          <p:nvPr/>
        </p:nvSpPr>
        <p:spPr>
          <a:xfrm>
            <a:off x="4654195" y="2658302"/>
            <a:ext cx="427152" cy="1049643"/>
          </a:xfrm>
          <a:prstGeom prst="rightBracket">
            <a:avLst/>
          </a:prstGeom>
          <a:ln w="28575">
            <a:solidFill>
              <a:srgbClr val="C9B58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05901EA4-9A38-8E1A-32A4-8F7B85EC4415}"/>
              </a:ext>
            </a:extLst>
          </p:cNvPr>
          <p:cNvSpPr txBox="1"/>
          <p:nvPr/>
        </p:nvSpPr>
        <p:spPr>
          <a:xfrm>
            <a:off x="9269128" y="2693369"/>
            <a:ext cx="2387065" cy="923330"/>
          </a:xfrm>
          <a:prstGeom prst="rect">
            <a:avLst/>
          </a:prstGeom>
          <a:noFill/>
        </p:spPr>
        <p:txBody>
          <a:bodyPr wrap="square">
            <a:spAutoFit/>
          </a:bodyPr>
          <a:lstStyle/>
          <a:p>
            <a:pPr algn="ctr"/>
            <a:r>
              <a:rPr lang="en-US" sz="1800" b="0" i="0" u="none" strike="noStrike" baseline="0" dirty="0">
                <a:latin typeface="Times New Roman" panose="02020603050405020304" pitchFamily="18" charset="0"/>
              </a:rPr>
              <a:t>Better PTR ranges: 15:1 in </a:t>
            </a:r>
            <a:r>
              <a:rPr lang="en-US" sz="1800" b="1" i="0" u="none" strike="noStrike" baseline="0" dirty="0">
                <a:latin typeface="Times New Roman" panose="02020603050405020304" pitchFamily="18" charset="0"/>
              </a:rPr>
              <a:t>Bahrain</a:t>
            </a:r>
            <a:r>
              <a:rPr lang="en-US" sz="1800" b="0" i="0" u="none" strike="noStrike" baseline="0" dirty="0">
                <a:latin typeface="Times New Roman" panose="02020603050405020304" pitchFamily="18" charset="0"/>
              </a:rPr>
              <a:t> </a:t>
            </a:r>
          </a:p>
          <a:p>
            <a:pPr algn="ctr"/>
            <a:r>
              <a:rPr lang="en-US" sz="1800" b="0" i="0" u="none" strike="noStrike" baseline="0" dirty="0">
                <a:latin typeface="Times New Roman" panose="02020603050405020304" pitchFamily="18" charset="0"/>
              </a:rPr>
              <a:t>18:1 in </a:t>
            </a:r>
            <a:r>
              <a:rPr lang="en-US" sz="1800" b="1" i="0" u="none" strike="noStrike" baseline="0" dirty="0">
                <a:latin typeface="Times New Roman" panose="02020603050405020304" pitchFamily="18" charset="0"/>
              </a:rPr>
              <a:t>Qatar</a:t>
            </a:r>
            <a:r>
              <a:rPr lang="en-US" sz="1800" b="0" i="0" u="none" strike="noStrike" baseline="0" dirty="0">
                <a:latin typeface="Times New Roman" panose="02020603050405020304" pitchFamily="18" charset="0"/>
              </a:rPr>
              <a:t>. </a:t>
            </a:r>
          </a:p>
        </p:txBody>
      </p:sp>
      <p:sp>
        <p:nvSpPr>
          <p:cNvPr id="7" name="TextBox 6">
            <a:extLst>
              <a:ext uri="{FF2B5EF4-FFF2-40B4-BE49-F238E27FC236}">
                <a16:creationId xmlns:a16="http://schemas.microsoft.com/office/drawing/2014/main" id="{E4FE1AE7-AD03-A884-16DD-31A8E488AFAE}"/>
              </a:ext>
            </a:extLst>
          </p:cNvPr>
          <p:cNvSpPr txBox="1"/>
          <p:nvPr/>
        </p:nvSpPr>
        <p:spPr>
          <a:xfrm>
            <a:off x="5721530" y="4250499"/>
            <a:ext cx="6136641" cy="2308324"/>
          </a:xfrm>
          <a:prstGeom prst="rect">
            <a:avLst/>
          </a:prstGeom>
          <a:noFill/>
        </p:spPr>
        <p:txBody>
          <a:bodyPr wrap="square">
            <a:spAutoFit/>
          </a:bodyPr>
          <a:lstStyle/>
          <a:p>
            <a:pPr algn="just"/>
            <a:r>
              <a:rPr lang="en-US" sz="2400" b="1" dirty="0"/>
              <a:t>By 2020, there has been a rapid expansion of the kindergarten sector namely in Saudi Arabia. The rapid expansion strained the availability of qualified staff. </a:t>
            </a:r>
            <a:r>
              <a:rPr lang="en-US" sz="2400" b="1" dirty="0">
                <a:sym typeface="Wingdings" panose="05000000000000000000" pitchFamily="2" charset="2"/>
              </a:rPr>
              <a:t> </a:t>
            </a:r>
            <a:r>
              <a:rPr lang="en-US" sz="2400" b="1" dirty="0"/>
              <a:t>a shortage of qualified kindergarten teachers in Saudi Arabia (Al </a:t>
            </a:r>
            <a:r>
              <a:rPr lang="en-US" sz="2400" b="1" dirty="0" err="1"/>
              <a:t>Shanawani</a:t>
            </a:r>
            <a:r>
              <a:rPr lang="en-US" sz="2400" b="1" dirty="0"/>
              <a:t>, 2023). </a:t>
            </a:r>
          </a:p>
        </p:txBody>
      </p:sp>
      <p:sp>
        <p:nvSpPr>
          <p:cNvPr id="2" name="Slide Number Placeholder 1">
            <a:extLst>
              <a:ext uri="{FF2B5EF4-FFF2-40B4-BE49-F238E27FC236}">
                <a16:creationId xmlns:a16="http://schemas.microsoft.com/office/drawing/2014/main" id="{B1A9BCE0-0B70-8045-D199-A7AD55587078}"/>
              </a:ext>
            </a:extLst>
          </p:cNvPr>
          <p:cNvSpPr>
            <a:spLocks noGrp="1"/>
          </p:cNvSpPr>
          <p:nvPr>
            <p:ph type="sldNum" sz="quarter" idx="12"/>
          </p:nvPr>
        </p:nvSpPr>
        <p:spPr/>
        <p:txBody>
          <a:bodyPr/>
          <a:lstStyle/>
          <a:p>
            <a:fld id="{77559A87-F00F-48E1-9662-9149CAC209E1}" type="slidenum">
              <a:rPr lang="en-US" smtClean="0"/>
              <a:t>8</a:t>
            </a:fld>
            <a:endParaRPr lang="en-US"/>
          </a:p>
        </p:txBody>
      </p:sp>
    </p:spTree>
    <p:extLst>
      <p:ext uri="{BB962C8B-B14F-4D97-AF65-F5344CB8AC3E}">
        <p14:creationId xmlns:p14="http://schemas.microsoft.com/office/powerpoint/2010/main" val="1582538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34E0C5-D6A4-CE2C-EFAE-46B7C6D4C80B}"/>
              </a:ext>
            </a:extLst>
          </p:cNvPr>
          <p:cNvSpPr/>
          <p:nvPr/>
        </p:nvSpPr>
        <p:spPr>
          <a:xfrm>
            <a:off x="-134234" y="-285948"/>
            <a:ext cx="12202274" cy="6858000"/>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51FE0DA-2622-60DE-3980-372E6479A45A}"/>
              </a:ext>
            </a:extLst>
          </p:cNvPr>
          <p:cNvSpPr/>
          <p:nvPr/>
        </p:nvSpPr>
        <p:spPr>
          <a:xfrm>
            <a:off x="143838" y="133564"/>
            <a:ext cx="11918023" cy="6585735"/>
          </a:xfrm>
          <a:prstGeom prst="rect">
            <a:avLst/>
          </a:prstGeom>
          <a:no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5F9F824-A3B7-D91D-16AB-15F8F491F84E}"/>
              </a:ext>
            </a:extLst>
          </p:cNvPr>
          <p:cNvSpPr/>
          <p:nvPr/>
        </p:nvSpPr>
        <p:spPr>
          <a:xfrm>
            <a:off x="0" y="1038179"/>
            <a:ext cx="616450" cy="3086553"/>
          </a:xfrm>
          <a:prstGeom prst="rect">
            <a:avLst/>
          </a:prstGeom>
          <a:solidFill>
            <a:srgbClr val="FF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289D07E-BCE0-7656-5E67-3C0122DD6F45}"/>
              </a:ext>
            </a:extLst>
          </p:cNvPr>
          <p:cNvSpPr/>
          <p:nvPr/>
        </p:nvSpPr>
        <p:spPr>
          <a:xfrm>
            <a:off x="5089990" y="4583975"/>
            <a:ext cx="7102010" cy="1678820"/>
          </a:xfrm>
          <a:prstGeom prst="rect">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4C6D7B6B-C32B-1732-EB1A-6CD14974F07F}"/>
              </a:ext>
            </a:extLst>
          </p:cNvPr>
          <p:cNvCxnSpPr/>
          <p:nvPr/>
        </p:nvCxnSpPr>
        <p:spPr>
          <a:xfrm>
            <a:off x="133564" y="1017632"/>
            <a:ext cx="616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87654977-8B1B-AE6D-A110-6F19EF87E91C}"/>
              </a:ext>
            </a:extLst>
          </p:cNvPr>
          <p:cNvSpPr txBox="1">
            <a:spLocks/>
          </p:cNvSpPr>
          <p:nvPr/>
        </p:nvSpPr>
        <p:spPr>
          <a:xfrm>
            <a:off x="861195" y="241263"/>
            <a:ext cx="9935110" cy="707884"/>
          </a:xfrm>
          <a:prstGeom prst="rect">
            <a:avLst/>
          </a:prstGeom>
          <a:effectLst>
            <a:outerShdw blurRad="50800" dist="38100" dir="8100000" algn="tr" rotWithShape="0">
              <a:prstClr val="black">
                <a:alpha val="2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latin typeface="Times New Roman" panose="02020603050405020304" pitchFamily="18" charset="0"/>
                <a:cs typeface="Times New Roman" panose="02020603050405020304" pitchFamily="18" charset="0"/>
              </a:rPr>
              <a:t>Quality of Teaching Staff and Facilities</a:t>
            </a:r>
          </a:p>
        </p:txBody>
      </p:sp>
      <p:sp>
        <p:nvSpPr>
          <p:cNvPr id="4" name="Slide Number Placeholder 3">
            <a:extLst>
              <a:ext uri="{FF2B5EF4-FFF2-40B4-BE49-F238E27FC236}">
                <a16:creationId xmlns:a16="http://schemas.microsoft.com/office/drawing/2014/main" id="{ACED542E-28DD-F95B-6283-9A2F6B62B3CA}"/>
              </a:ext>
            </a:extLst>
          </p:cNvPr>
          <p:cNvSpPr>
            <a:spLocks noGrp="1"/>
          </p:cNvSpPr>
          <p:nvPr>
            <p:ph type="sldNum" sz="quarter" idx="12"/>
          </p:nvPr>
        </p:nvSpPr>
        <p:spPr/>
        <p:txBody>
          <a:bodyPr/>
          <a:lstStyle/>
          <a:p>
            <a:fld id="{77559A87-F00F-48E1-9662-9149CAC209E1}" type="slidenum">
              <a:rPr lang="en-US" smtClean="0"/>
              <a:t>9</a:t>
            </a:fld>
            <a:endParaRPr lang="en-US"/>
          </a:p>
        </p:txBody>
      </p:sp>
      <p:sp>
        <p:nvSpPr>
          <p:cNvPr id="8" name="TextBox 7">
            <a:extLst>
              <a:ext uri="{FF2B5EF4-FFF2-40B4-BE49-F238E27FC236}">
                <a16:creationId xmlns:a16="http://schemas.microsoft.com/office/drawing/2014/main" id="{7B538FDF-351D-3936-F844-456C61F9A642}"/>
              </a:ext>
            </a:extLst>
          </p:cNvPr>
          <p:cNvSpPr txBox="1"/>
          <p:nvPr/>
        </p:nvSpPr>
        <p:spPr>
          <a:xfrm>
            <a:off x="5316583" y="4867074"/>
            <a:ext cx="6731579" cy="1200329"/>
          </a:xfrm>
          <a:prstGeom prst="rect">
            <a:avLst/>
          </a:prstGeom>
          <a:noFill/>
        </p:spPr>
        <p:txBody>
          <a:bodyPr wrap="square">
            <a:spAutoFit/>
          </a:bodyPr>
          <a:lstStyle/>
          <a:p>
            <a:r>
              <a:rPr lang="en-US" sz="2400" b="1" dirty="0"/>
              <a:t>A lack of standard curriculum or national training requirement for ECE educators, leads to inconsistent quality of education (Shehadeh, 2008).</a:t>
            </a:r>
          </a:p>
        </p:txBody>
      </p:sp>
      <p:pic>
        <p:nvPicPr>
          <p:cNvPr id="14" name="Picture 6" descr="Services">
            <a:extLst>
              <a:ext uri="{FF2B5EF4-FFF2-40B4-BE49-F238E27FC236}">
                <a16:creationId xmlns:a16="http://schemas.microsoft.com/office/drawing/2014/main" id="{98B09CD0-3250-6D92-92AF-71146C7B66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8850" y="1908208"/>
            <a:ext cx="2005387" cy="1548672"/>
          </a:xfrm>
          <a:prstGeom prst="rect">
            <a:avLst/>
          </a:prstGeom>
          <a:noFill/>
          <a:effectLst>
            <a:outerShdw blurRad="508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E7227D1-02B3-CE97-7A0A-579A0D3AA22C}"/>
              </a:ext>
            </a:extLst>
          </p:cNvPr>
          <p:cNvSpPr txBox="1"/>
          <p:nvPr/>
        </p:nvSpPr>
        <p:spPr>
          <a:xfrm>
            <a:off x="0" y="1696840"/>
            <a:ext cx="2760320" cy="1384995"/>
          </a:xfrm>
          <a:prstGeom prst="rect">
            <a:avLst/>
          </a:prstGeom>
          <a:noFill/>
        </p:spPr>
        <p:txBody>
          <a:bodyPr wrap="square">
            <a:spAutoFit/>
          </a:bodyPr>
          <a:lstStyle/>
          <a:p>
            <a:pPr algn="ct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Morocco</a:t>
            </a:r>
            <a:b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rPr>
              <a:t>and other countries</a:t>
            </a:r>
            <a:endParaRPr lang="en-US" sz="2800" dirty="0"/>
          </a:p>
        </p:txBody>
      </p:sp>
      <p:sp>
        <p:nvSpPr>
          <p:cNvPr id="18" name="TextBox 17">
            <a:extLst>
              <a:ext uri="{FF2B5EF4-FFF2-40B4-BE49-F238E27FC236}">
                <a16:creationId xmlns:a16="http://schemas.microsoft.com/office/drawing/2014/main" id="{BCDAD171-13DC-CCBB-227A-E84566D5BD20}"/>
              </a:ext>
            </a:extLst>
          </p:cNvPr>
          <p:cNvSpPr txBox="1"/>
          <p:nvPr/>
        </p:nvSpPr>
        <p:spPr>
          <a:xfrm>
            <a:off x="3792018" y="1988236"/>
            <a:ext cx="3182962" cy="830997"/>
          </a:xfrm>
          <a:prstGeom prst="rect">
            <a:avLst/>
          </a:prstGeom>
          <a:noFill/>
        </p:spPr>
        <p:txBody>
          <a:bodyPr wrap="square">
            <a:spAutoFit/>
          </a:bodyPr>
          <a:lstStyle/>
          <a:p>
            <a:r>
              <a:rPr lang="en-US" sz="2400" b="1" dirty="0"/>
              <a:t>shortage of trained teachers in rural areas</a:t>
            </a:r>
          </a:p>
        </p:txBody>
      </p:sp>
      <p:sp>
        <p:nvSpPr>
          <p:cNvPr id="19" name="TextBox 18">
            <a:extLst>
              <a:ext uri="{FF2B5EF4-FFF2-40B4-BE49-F238E27FC236}">
                <a16:creationId xmlns:a16="http://schemas.microsoft.com/office/drawing/2014/main" id="{F6C108E3-4DA6-EE81-D2CE-92CA1E168E53}"/>
              </a:ext>
            </a:extLst>
          </p:cNvPr>
          <p:cNvSpPr txBox="1"/>
          <p:nvPr/>
        </p:nvSpPr>
        <p:spPr>
          <a:xfrm>
            <a:off x="3131887" y="3454623"/>
            <a:ext cx="4424975" cy="1200329"/>
          </a:xfrm>
          <a:prstGeom prst="rect">
            <a:avLst/>
          </a:prstGeom>
          <a:noFill/>
        </p:spPr>
        <p:txBody>
          <a:bodyPr wrap="square">
            <a:spAutoFit/>
          </a:bodyPr>
          <a:lstStyle/>
          <a:p>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ECD centers understaffed or staffed with underqualified personnel.</a:t>
            </a:r>
            <a:endParaRPr lang="en-US" sz="2400" b="1" dirty="0"/>
          </a:p>
        </p:txBody>
      </p:sp>
      <p:sp>
        <p:nvSpPr>
          <p:cNvPr id="20" name="TextBox 19">
            <a:extLst>
              <a:ext uri="{FF2B5EF4-FFF2-40B4-BE49-F238E27FC236}">
                <a16:creationId xmlns:a16="http://schemas.microsoft.com/office/drawing/2014/main" id="{97257231-C068-7715-0F36-97604812E644}"/>
              </a:ext>
            </a:extLst>
          </p:cNvPr>
          <p:cNvSpPr txBox="1"/>
          <p:nvPr/>
        </p:nvSpPr>
        <p:spPr>
          <a:xfrm>
            <a:off x="629408" y="3969462"/>
            <a:ext cx="2323352" cy="2215991"/>
          </a:xfrm>
          <a:prstGeom prst="rect">
            <a:avLst/>
          </a:prstGeom>
          <a:noFill/>
        </p:spPr>
        <p:txBody>
          <a:bodyPr wrap="square">
            <a:spAutoFit/>
          </a:bodyPr>
          <a:lstStyle/>
          <a:p>
            <a:r>
              <a:rPr lang="en-US" sz="2300" b="1" dirty="0"/>
              <a:t>Public programs fail to provide sufficient training and professional development opportunities</a:t>
            </a:r>
          </a:p>
        </p:txBody>
      </p:sp>
      <p:grpSp>
        <p:nvGrpSpPr>
          <p:cNvPr id="21" name="Group 20">
            <a:extLst>
              <a:ext uri="{FF2B5EF4-FFF2-40B4-BE49-F238E27FC236}">
                <a16:creationId xmlns:a16="http://schemas.microsoft.com/office/drawing/2014/main" id="{18164DD0-82F1-B0B4-7C3F-9FD561BB7E7A}"/>
              </a:ext>
            </a:extLst>
          </p:cNvPr>
          <p:cNvGrpSpPr/>
          <p:nvPr/>
        </p:nvGrpSpPr>
        <p:grpSpPr>
          <a:xfrm>
            <a:off x="2137488" y="2152982"/>
            <a:ext cx="1595520" cy="1747080"/>
            <a:chOff x="1860088" y="2194079"/>
            <a:chExt cx="1595520" cy="1747080"/>
          </a:xfrm>
        </p:grpSpPr>
        <mc:AlternateContent xmlns:mc="http://schemas.openxmlformats.org/markup-compatibility/2006" xmlns:p14="http://schemas.microsoft.com/office/powerpoint/2010/main">
          <mc:Choice Requires="p14">
            <p:contentPart p14:bwMode="auto" r:id="rId3">
              <p14:nvContentPartPr>
                <p14:cNvPr id="22" name="Ink 21">
                  <a:extLst>
                    <a:ext uri="{FF2B5EF4-FFF2-40B4-BE49-F238E27FC236}">
                      <a16:creationId xmlns:a16="http://schemas.microsoft.com/office/drawing/2014/main" id="{FAEE0E84-4AAA-9629-90D5-6393768F4212}"/>
                    </a:ext>
                  </a:extLst>
                </p14:cNvPr>
                <p14:cNvContentPartPr/>
                <p14:nvPr/>
              </p14:nvContentPartPr>
              <p14:xfrm>
                <a:off x="2314048" y="2439599"/>
                <a:ext cx="576000" cy="1094040"/>
              </p14:xfrm>
            </p:contentPart>
          </mc:Choice>
          <mc:Fallback xmlns="">
            <p:pic>
              <p:nvPicPr>
                <p:cNvPr id="22" name="Ink 21">
                  <a:extLst>
                    <a:ext uri="{FF2B5EF4-FFF2-40B4-BE49-F238E27FC236}">
                      <a16:creationId xmlns:a16="http://schemas.microsoft.com/office/drawing/2014/main" id="{FAEE0E84-4AAA-9629-90D5-6393768F4212}"/>
                    </a:ext>
                  </a:extLst>
                </p:cNvPr>
                <p:cNvPicPr/>
                <p:nvPr/>
              </p:nvPicPr>
              <p:blipFill>
                <a:blip r:embed="rId4"/>
                <a:stretch>
                  <a:fillRect/>
                </a:stretch>
              </p:blipFill>
              <p:spPr>
                <a:xfrm>
                  <a:off x="2278048" y="2403959"/>
                  <a:ext cx="647640" cy="1165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3" name="Ink 22">
                  <a:extLst>
                    <a:ext uri="{FF2B5EF4-FFF2-40B4-BE49-F238E27FC236}">
                      <a16:creationId xmlns:a16="http://schemas.microsoft.com/office/drawing/2014/main" id="{2108D597-01D7-9ADF-F8A0-7E406B07E4A8}"/>
                    </a:ext>
                  </a:extLst>
                </p14:cNvPr>
                <p14:cNvContentPartPr/>
                <p14:nvPr/>
              </p14:nvContentPartPr>
              <p14:xfrm>
                <a:off x="2466688" y="2194079"/>
                <a:ext cx="988920" cy="212760"/>
              </p14:xfrm>
            </p:contentPart>
          </mc:Choice>
          <mc:Fallback xmlns="">
            <p:pic>
              <p:nvPicPr>
                <p:cNvPr id="23" name="Ink 22">
                  <a:extLst>
                    <a:ext uri="{FF2B5EF4-FFF2-40B4-BE49-F238E27FC236}">
                      <a16:creationId xmlns:a16="http://schemas.microsoft.com/office/drawing/2014/main" id="{2108D597-01D7-9ADF-F8A0-7E406B07E4A8}"/>
                    </a:ext>
                  </a:extLst>
                </p:cNvPr>
                <p:cNvPicPr/>
                <p:nvPr/>
              </p:nvPicPr>
              <p:blipFill>
                <a:blip r:embed="rId6"/>
                <a:stretch>
                  <a:fillRect/>
                </a:stretch>
              </p:blipFill>
              <p:spPr>
                <a:xfrm>
                  <a:off x="2431048" y="2158439"/>
                  <a:ext cx="1060560" cy="284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4" name="Ink 23">
                  <a:extLst>
                    <a:ext uri="{FF2B5EF4-FFF2-40B4-BE49-F238E27FC236}">
                      <a16:creationId xmlns:a16="http://schemas.microsoft.com/office/drawing/2014/main" id="{2A2DCE85-E003-4D64-617A-ADF773BDD57F}"/>
                    </a:ext>
                  </a:extLst>
                </p14:cNvPr>
                <p14:cNvContentPartPr/>
                <p14:nvPr/>
              </p14:nvContentPartPr>
              <p14:xfrm>
                <a:off x="1860088" y="2493959"/>
                <a:ext cx="239760" cy="1447200"/>
              </p14:xfrm>
            </p:contentPart>
          </mc:Choice>
          <mc:Fallback xmlns="">
            <p:pic>
              <p:nvPicPr>
                <p:cNvPr id="24" name="Ink 23">
                  <a:extLst>
                    <a:ext uri="{FF2B5EF4-FFF2-40B4-BE49-F238E27FC236}">
                      <a16:creationId xmlns:a16="http://schemas.microsoft.com/office/drawing/2014/main" id="{2A2DCE85-E003-4D64-617A-ADF773BDD57F}"/>
                    </a:ext>
                  </a:extLst>
                </p:cNvPr>
                <p:cNvPicPr/>
                <p:nvPr/>
              </p:nvPicPr>
              <p:blipFill>
                <a:blip r:embed="rId8"/>
                <a:stretch>
                  <a:fillRect/>
                </a:stretch>
              </p:blipFill>
              <p:spPr>
                <a:xfrm>
                  <a:off x="1824088" y="2458319"/>
                  <a:ext cx="311400" cy="1518840"/>
                </a:xfrm>
                <a:prstGeom prst="rect">
                  <a:avLst/>
                </a:prstGeom>
              </p:spPr>
            </p:pic>
          </mc:Fallback>
        </mc:AlternateContent>
      </p:grpSp>
      <p:cxnSp>
        <p:nvCxnSpPr>
          <p:cNvPr id="2" name="Straight Connector 1">
            <a:extLst>
              <a:ext uri="{FF2B5EF4-FFF2-40B4-BE49-F238E27FC236}">
                <a16:creationId xmlns:a16="http://schemas.microsoft.com/office/drawing/2014/main" id="{FA6AF9A2-DE38-BD6D-05D8-0DBB00CC4D46}"/>
              </a:ext>
            </a:extLst>
          </p:cNvPr>
          <p:cNvCxnSpPr>
            <a:cxnSpLocks/>
          </p:cNvCxnSpPr>
          <p:nvPr/>
        </p:nvCxnSpPr>
        <p:spPr>
          <a:xfrm>
            <a:off x="123960" y="4124732"/>
            <a:ext cx="3133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00853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_BasicWhite">
  <a:themeElements>
    <a:clrScheme name="21_BasicWhite">
      <a:dk1>
        <a:srgbClr val="1E79FC"/>
      </a:dk1>
      <a:lt1>
        <a:srgbClr val="FCF0D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914353" rtl="0" fontAlgn="auto" latinLnBrk="0" hangingPunct="0">
          <a:lnSpc>
            <a:spcPct val="120000"/>
          </a:lnSpc>
          <a:spcBef>
            <a:spcPts val="0"/>
          </a:spcBef>
          <a:spcAft>
            <a:spcPts val="0"/>
          </a:spcAft>
          <a:buClrTx/>
          <a:buSzTx/>
          <a:buFontTx/>
          <a:buNone/>
          <a:tabLst/>
          <a:defRPr kumimoji="0" sz="1500" b="0" i="0" u="none" strike="noStrike" cap="all" spc="-29" normalizeH="0" baseline="0">
            <a:ln>
              <a:noFill/>
            </a:ln>
            <a:solidFill>
              <a:srgbClr val="FCF0DF"/>
            </a:solidFill>
            <a:effectLst/>
            <a:uFillTx/>
            <a:latin typeface="Fabrikat Mono Bold"/>
            <a:ea typeface="Fabrikat Mono Bold"/>
            <a:cs typeface="Fabrikat Mono Bold"/>
            <a:sym typeface="Fabrikat Mono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2_BasicWhite">
  <a:themeElements>
    <a:clrScheme name="21_BasicWhite">
      <a:dk1>
        <a:srgbClr val="1E79FC"/>
      </a:dk1>
      <a:lt1>
        <a:srgbClr val="FCF0D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914353" rtl="0" fontAlgn="auto" latinLnBrk="0" hangingPunct="0">
          <a:lnSpc>
            <a:spcPct val="120000"/>
          </a:lnSpc>
          <a:spcBef>
            <a:spcPts val="0"/>
          </a:spcBef>
          <a:spcAft>
            <a:spcPts val="0"/>
          </a:spcAft>
          <a:buClrTx/>
          <a:buSzTx/>
          <a:buFontTx/>
          <a:buNone/>
          <a:tabLst/>
          <a:defRPr kumimoji="0" sz="1500" b="0" i="0" u="none" strike="noStrike" cap="all" spc="-29" normalizeH="0" baseline="0">
            <a:ln>
              <a:noFill/>
            </a:ln>
            <a:solidFill>
              <a:srgbClr val="FCF0DF"/>
            </a:solidFill>
            <a:effectLst/>
            <a:uFillTx/>
            <a:latin typeface="Fabrikat Mono Bold"/>
            <a:ea typeface="Fabrikat Mono Bold"/>
            <a:cs typeface="Fabrikat Mono Bold"/>
            <a:sym typeface="Fabrikat Mono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2951</TotalTime>
  <Words>4059</Words>
  <Application>Microsoft Office PowerPoint</Application>
  <PresentationFormat>Widescreen</PresentationFormat>
  <Paragraphs>443</Paragraphs>
  <Slides>53</Slides>
  <Notes>18</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53</vt:i4>
      </vt:variant>
    </vt:vector>
  </HeadingPairs>
  <TitlesOfParts>
    <vt:vector size="71" baseType="lpstr">
      <vt:lpstr>Arial</vt:lpstr>
      <vt:lpstr>Bodoni MT</vt:lpstr>
      <vt:lpstr>Calibri</vt:lpstr>
      <vt:lpstr>Calibri </vt:lpstr>
      <vt:lpstr>Calibri Light</vt:lpstr>
      <vt:lpstr>Fabrikat Mono Bold</vt:lpstr>
      <vt:lpstr>Fabrikat Mono Regular</vt:lpstr>
      <vt:lpstr>Georgia</vt:lpstr>
      <vt:lpstr>Helvetica Neue</vt:lpstr>
      <vt:lpstr>Helvetica Neue Medium</vt:lpstr>
      <vt:lpstr>Manuka Bold</vt:lpstr>
      <vt:lpstr>Montefiore Pro Bold</vt:lpstr>
      <vt:lpstr>Symbol</vt:lpstr>
      <vt:lpstr>Times New Roman</vt:lpstr>
      <vt:lpstr>Office Theme</vt:lpstr>
      <vt:lpstr>21_BasicWhite</vt:lpstr>
      <vt:lpstr>22_BasicWhite</vt:lpstr>
      <vt:lpstr>1_Office Theme</vt:lpstr>
      <vt:lpstr>PowerPoint Presentation</vt:lpstr>
      <vt:lpstr>Introduction</vt:lpstr>
      <vt:lpstr>Table of Content:</vt:lpstr>
      <vt:lpstr>Research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&amp; Policy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Arab Resources Collective /MAWARD Projects </vt:lpstr>
      <vt:lpstr>PowerPoint Presentation</vt:lpstr>
      <vt:lpstr>Arab Network for Early Childhood (ANECD) الشبكة العربية للطفولة المبكرة</vt:lpstr>
      <vt:lpstr>Child Protection in Emergencies</vt:lpstr>
      <vt:lpstr>PowerPoint Presentation</vt:lpstr>
      <vt:lpstr>PowerPoint Presentation</vt:lpstr>
      <vt:lpstr>PowerPoint Presentation</vt:lpstr>
      <vt:lpstr>PowerPoint Presentation</vt:lpstr>
      <vt:lpstr>Some Findings:</vt:lpstr>
      <vt:lpstr>Array of Rights Covered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Aya Nawwar (Student)</dc:creator>
  <cp:lastModifiedBy>Anies Al-Hroub</cp:lastModifiedBy>
  <cp:revision>357</cp:revision>
  <dcterms:created xsi:type="dcterms:W3CDTF">2024-10-21T10:06:02Z</dcterms:created>
  <dcterms:modified xsi:type="dcterms:W3CDTF">2024-10-28T21:27:36Z</dcterms:modified>
</cp:coreProperties>
</file>