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Lst>
  <p:sldSz cy="5143500" cx="9144000"/>
  <p:notesSz cx="6858000" cy="9144000"/>
  <p:embeddedFontLst>
    <p:embeddedFont>
      <p:font typeface="Tajawal Black"/>
      <p:bold r:id="rId34"/>
    </p:embeddedFont>
    <p:embeddedFont>
      <p:font typeface="Tajawal Medium"/>
      <p:regular r:id="rId35"/>
      <p:bold r:id="rId36"/>
    </p:embeddedFont>
    <p:embeddedFont>
      <p:font typeface="Oi"/>
      <p:regular r:id="rId37"/>
    </p:embeddedFont>
    <p:embeddedFont>
      <p:font typeface="Tajawal"/>
      <p:regular r:id="rId38"/>
      <p:bold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44">
          <p15:clr>
            <a:srgbClr val="000000"/>
          </p15:clr>
        </p15:guide>
        <p15:guide id="2" pos="2886">
          <p15:clr>
            <a:srgbClr val="000000"/>
          </p15:clr>
        </p15:guide>
      </p15:sldGuideLst>
    </p:ext>
    <p:ext uri="GoogleSlidesCustomDataVersion2">
      <go:slidesCustomData xmlns:go="http://customooxmlschemas.google.com/" r:id="rId40" roundtripDataSignature="AMtx7mh8KGQS9W3ZGLipSmPhwmEtFAdTJ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44" orient="horz"/>
        <p:guide pos="2886"/>
      </p:guideLst>
    </p:cSldViewPr>
  </p:slideViewPr>
</p:viewPr>
</file>

<file path=ppt/_rels/presentation.xml.rels><?xml version="1.0" encoding="UTF-8" standalone="yes"?><Relationships xmlns="http://schemas.openxmlformats.org/package/2006/relationships"><Relationship Id="rId40" Type="http://customschemas.google.com/relationships/presentationmetadata" Target="meta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TajawalMedium-regular.fntdata"/><Relationship Id="rId12" Type="http://schemas.openxmlformats.org/officeDocument/2006/relationships/slide" Target="slides/slide7.xml"/><Relationship Id="rId34" Type="http://schemas.openxmlformats.org/officeDocument/2006/relationships/font" Target="fonts/TajawalBlack-bold.fntdata"/><Relationship Id="rId15" Type="http://schemas.openxmlformats.org/officeDocument/2006/relationships/slide" Target="slides/slide10.xml"/><Relationship Id="rId37" Type="http://schemas.openxmlformats.org/officeDocument/2006/relationships/font" Target="fonts/Oi-regular.fntdata"/><Relationship Id="rId14" Type="http://schemas.openxmlformats.org/officeDocument/2006/relationships/slide" Target="slides/slide9.xml"/><Relationship Id="rId36" Type="http://schemas.openxmlformats.org/officeDocument/2006/relationships/font" Target="fonts/TajawalMedium-bold.fntdata"/><Relationship Id="rId17" Type="http://schemas.openxmlformats.org/officeDocument/2006/relationships/slide" Target="slides/slide12.xml"/><Relationship Id="rId39" Type="http://schemas.openxmlformats.org/officeDocument/2006/relationships/font" Target="fonts/Tajawal-bold.fntdata"/><Relationship Id="rId16" Type="http://schemas.openxmlformats.org/officeDocument/2006/relationships/slide" Target="slides/slide11.xml"/><Relationship Id="rId38" Type="http://schemas.openxmlformats.org/officeDocument/2006/relationships/font" Target="fonts/Tajawal-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38: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39: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40: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41: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42: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43: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44: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45: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46: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47: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7" name="Google Shape;97;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48: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49: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50: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51: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52: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p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53: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54: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p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55: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p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56: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 name="Google Shape;109;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5: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7: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5: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6: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36: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37: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11"/>
          <p:cNvSpPr txBox="1"/>
          <p:nvPr>
            <p:ph type="ctrTitle"/>
          </p:nvPr>
        </p:nvSpPr>
        <p:spPr>
          <a:xfrm>
            <a:off x="1143000" y="841772"/>
            <a:ext cx="6858000" cy="17907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Clr>
                <a:schemeClr val="dk2"/>
              </a:buClr>
              <a:buSzPts val="4500"/>
              <a:buFont typeface="Arial"/>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11"/>
          <p:cNvSpPr txBox="1"/>
          <p:nvPr>
            <p:ph idx="1" type="subTitle"/>
          </p:nvPr>
        </p:nvSpPr>
        <p:spPr>
          <a:xfrm>
            <a:off x="1143000" y="2701528"/>
            <a:ext cx="6858000" cy="12417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360"/>
              </a:spcBef>
              <a:spcAft>
                <a:spcPts val="0"/>
              </a:spcAft>
              <a:buClr>
                <a:schemeClr val="dk1"/>
              </a:buClr>
              <a:buSzPts val="1800"/>
              <a:buFont typeface="Arial"/>
              <a:buNone/>
              <a:defRPr sz="1800"/>
            </a:lvl1pPr>
            <a:lvl2pPr lvl="1" algn="ctr">
              <a:lnSpc>
                <a:spcPct val="100000"/>
              </a:lnSpc>
              <a:spcBef>
                <a:spcPts val="300"/>
              </a:spcBef>
              <a:spcAft>
                <a:spcPts val="0"/>
              </a:spcAft>
              <a:buClr>
                <a:schemeClr val="dk1"/>
              </a:buClr>
              <a:buSzPts val="1500"/>
              <a:buFont typeface="Arial"/>
              <a:buNone/>
              <a:defRPr sz="1500"/>
            </a:lvl2pPr>
            <a:lvl3pPr lvl="2" algn="ctr">
              <a:lnSpc>
                <a:spcPct val="100000"/>
              </a:lnSpc>
              <a:spcBef>
                <a:spcPts val="270"/>
              </a:spcBef>
              <a:spcAft>
                <a:spcPts val="0"/>
              </a:spcAft>
              <a:buClr>
                <a:schemeClr val="dk1"/>
              </a:buClr>
              <a:buSzPts val="1350"/>
              <a:buFont typeface="Arial"/>
              <a:buNone/>
              <a:defRPr sz="1350"/>
            </a:lvl3pPr>
            <a:lvl4pPr lvl="3" algn="ctr">
              <a:lnSpc>
                <a:spcPct val="100000"/>
              </a:lnSpc>
              <a:spcBef>
                <a:spcPts val="240"/>
              </a:spcBef>
              <a:spcAft>
                <a:spcPts val="0"/>
              </a:spcAft>
              <a:buClr>
                <a:schemeClr val="dk1"/>
              </a:buClr>
              <a:buSzPts val="1200"/>
              <a:buFont typeface="Arial"/>
              <a:buNone/>
              <a:defRPr sz="1200"/>
            </a:lvl4pPr>
            <a:lvl5pPr lvl="4" algn="ctr">
              <a:lnSpc>
                <a:spcPct val="100000"/>
              </a:lnSpc>
              <a:spcBef>
                <a:spcPts val="240"/>
              </a:spcBef>
              <a:spcAft>
                <a:spcPts val="0"/>
              </a:spcAft>
              <a:buClr>
                <a:schemeClr val="dk1"/>
              </a:buClr>
              <a:buSzPts val="1200"/>
              <a:buFont typeface="Arial"/>
              <a:buNone/>
              <a:defRPr sz="1200"/>
            </a:lvl5pPr>
            <a:lvl6pPr lvl="5" algn="ctr">
              <a:lnSpc>
                <a:spcPct val="100000"/>
              </a:lnSpc>
              <a:spcBef>
                <a:spcPts val="240"/>
              </a:spcBef>
              <a:spcAft>
                <a:spcPts val="0"/>
              </a:spcAft>
              <a:buClr>
                <a:schemeClr val="dk1"/>
              </a:buClr>
              <a:buSzPts val="1200"/>
              <a:buFont typeface="Arial"/>
              <a:buNone/>
              <a:defRPr sz="1200"/>
            </a:lvl6pPr>
            <a:lvl7pPr lvl="6" algn="ctr">
              <a:lnSpc>
                <a:spcPct val="100000"/>
              </a:lnSpc>
              <a:spcBef>
                <a:spcPts val="240"/>
              </a:spcBef>
              <a:spcAft>
                <a:spcPts val="0"/>
              </a:spcAft>
              <a:buClr>
                <a:schemeClr val="dk1"/>
              </a:buClr>
              <a:buSzPts val="1200"/>
              <a:buFont typeface="Arial"/>
              <a:buNone/>
              <a:defRPr sz="1200"/>
            </a:lvl7pPr>
            <a:lvl8pPr lvl="7" algn="ctr">
              <a:lnSpc>
                <a:spcPct val="100000"/>
              </a:lnSpc>
              <a:spcBef>
                <a:spcPts val="240"/>
              </a:spcBef>
              <a:spcAft>
                <a:spcPts val="0"/>
              </a:spcAft>
              <a:buClr>
                <a:schemeClr val="dk1"/>
              </a:buClr>
              <a:buSzPts val="1200"/>
              <a:buFont typeface="Arial"/>
              <a:buNone/>
              <a:defRPr sz="1200"/>
            </a:lvl8pPr>
            <a:lvl9pPr lvl="8" algn="ctr">
              <a:lnSpc>
                <a:spcPct val="100000"/>
              </a:lnSpc>
              <a:spcBef>
                <a:spcPts val="240"/>
              </a:spcBef>
              <a:spcAft>
                <a:spcPts val="0"/>
              </a:spcAft>
              <a:buClr>
                <a:schemeClr val="dk1"/>
              </a:buClr>
              <a:buSzPts val="1200"/>
              <a:buFont typeface="Arial"/>
              <a:buNone/>
              <a:defRPr sz="1200"/>
            </a:lvl9pPr>
          </a:lstStyle>
          <a:p/>
        </p:txBody>
      </p:sp>
      <p:sp>
        <p:nvSpPr>
          <p:cNvPr id="14" name="Google Shape;14;p11"/>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11"/>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11"/>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26"/>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6"/>
          <p:cNvSpPr txBox="1"/>
          <p:nvPr>
            <p:ph idx="1" type="body"/>
          </p:nvPr>
        </p:nvSpPr>
        <p:spPr>
          <a:xfrm rot="5400000">
            <a:off x="2874750" y="-1217400"/>
            <a:ext cx="3394500" cy="82296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1" name="Google Shape;71;p26"/>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26"/>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26"/>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27"/>
          <p:cNvSpPr txBox="1"/>
          <p:nvPr>
            <p:ph type="title"/>
          </p:nvPr>
        </p:nvSpPr>
        <p:spPr>
          <a:xfrm rot="5400000">
            <a:off x="5463750" y="1371628"/>
            <a:ext cx="4388700" cy="20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7"/>
          <p:cNvSpPr txBox="1"/>
          <p:nvPr>
            <p:ph idx="1" type="body"/>
          </p:nvPr>
        </p:nvSpPr>
        <p:spPr>
          <a:xfrm rot="5400000">
            <a:off x="1289380" y="-626072"/>
            <a:ext cx="4388700" cy="6052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7" name="Google Shape;77;p27"/>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27"/>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27"/>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12"/>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2"/>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0" name="Google Shape;20;p12"/>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12"/>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12"/>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3" name="Shape 23"/>
        <p:cNvGrpSpPr/>
        <p:nvPr/>
      </p:nvGrpSpPr>
      <p:grpSpPr>
        <a:xfrm>
          <a:off x="0" y="0"/>
          <a:ext cx="0" cy="0"/>
          <a:chOff x="0" y="0"/>
          <a:chExt cx="0" cy="0"/>
        </a:xfrm>
      </p:grpSpPr>
      <p:sp>
        <p:nvSpPr>
          <p:cNvPr id="24" name="Google Shape;24;p23"/>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23"/>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23"/>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19"/>
          <p:cNvSpPr txBox="1"/>
          <p:nvPr>
            <p:ph type="title"/>
          </p:nvPr>
        </p:nvSpPr>
        <p:spPr>
          <a:xfrm>
            <a:off x="623888" y="1282304"/>
            <a:ext cx="7886700" cy="21396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Clr>
                <a:schemeClr val="dk2"/>
              </a:buClr>
              <a:buSzPts val="4500"/>
              <a:buFont typeface="Arial"/>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9"/>
          <p:cNvSpPr txBox="1"/>
          <p:nvPr>
            <p:ph idx="1" type="body"/>
          </p:nvPr>
        </p:nvSpPr>
        <p:spPr>
          <a:xfrm>
            <a:off x="623888" y="3442097"/>
            <a:ext cx="7886700" cy="11250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60"/>
              </a:spcBef>
              <a:spcAft>
                <a:spcPts val="0"/>
              </a:spcAft>
              <a:buClr>
                <a:srgbClr val="888888"/>
              </a:buClr>
              <a:buSzPts val="1800"/>
              <a:buFont typeface="Arial"/>
              <a:buNone/>
              <a:defRPr sz="1800">
                <a:solidFill>
                  <a:srgbClr val="888888"/>
                </a:solidFill>
              </a:defRPr>
            </a:lvl1pPr>
            <a:lvl2pPr indent="-228600" lvl="1" marL="914400" algn="l">
              <a:lnSpc>
                <a:spcPct val="100000"/>
              </a:lnSpc>
              <a:spcBef>
                <a:spcPts val="300"/>
              </a:spcBef>
              <a:spcAft>
                <a:spcPts val="0"/>
              </a:spcAft>
              <a:buClr>
                <a:srgbClr val="888888"/>
              </a:buClr>
              <a:buSzPts val="1500"/>
              <a:buFont typeface="Arial"/>
              <a:buNone/>
              <a:defRPr sz="1500">
                <a:solidFill>
                  <a:srgbClr val="888888"/>
                </a:solidFill>
              </a:defRPr>
            </a:lvl2pPr>
            <a:lvl3pPr indent="-228600" lvl="2" marL="1371600" algn="l">
              <a:lnSpc>
                <a:spcPct val="100000"/>
              </a:lnSpc>
              <a:spcBef>
                <a:spcPts val="270"/>
              </a:spcBef>
              <a:spcAft>
                <a:spcPts val="0"/>
              </a:spcAft>
              <a:buClr>
                <a:srgbClr val="888888"/>
              </a:buClr>
              <a:buSzPts val="1350"/>
              <a:buFont typeface="Arial"/>
              <a:buNone/>
              <a:defRPr sz="1350">
                <a:solidFill>
                  <a:srgbClr val="888888"/>
                </a:solidFill>
              </a:defRPr>
            </a:lvl3pPr>
            <a:lvl4pPr indent="-228600" lvl="3" marL="1828800" algn="l">
              <a:lnSpc>
                <a:spcPct val="100000"/>
              </a:lnSpc>
              <a:spcBef>
                <a:spcPts val="240"/>
              </a:spcBef>
              <a:spcAft>
                <a:spcPts val="0"/>
              </a:spcAft>
              <a:buClr>
                <a:srgbClr val="888888"/>
              </a:buClr>
              <a:buSzPts val="1200"/>
              <a:buFont typeface="Arial"/>
              <a:buNone/>
              <a:defRPr sz="1200">
                <a:solidFill>
                  <a:srgbClr val="888888"/>
                </a:solidFill>
              </a:defRPr>
            </a:lvl4pPr>
            <a:lvl5pPr indent="-228600" lvl="4" marL="2286000" algn="l">
              <a:lnSpc>
                <a:spcPct val="100000"/>
              </a:lnSpc>
              <a:spcBef>
                <a:spcPts val="240"/>
              </a:spcBef>
              <a:spcAft>
                <a:spcPts val="0"/>
              </a:spcAft>
              <a:buClr>
                <a:srgbClr val="888888"/>
              </a:buClr>
              <a:buSzPts val="1200"/>
              <a:buFont typeface="Arial"/>
              <a:buNone/>
              <a:defRPr sz="1200">
                <a:solidFill>
                  <a:srgbClr val="888888"/>
                </a:solidFill>
              </a:defRPr>
            </a:lvl5pPr>
            <a:lvl6pPr indent="-228600" lvl="5" marL="2743200" algn="l">
              <a:lnSpc>
                <a:spcPct val="100000"/>
              </a:lnSpc>
              <a:spcBef>
                <a:spcPts val="240"/>
              </a:spcBef>
              <a:spcAft>
                <a:spcPts val="0"/>
              </a:spcAft>
              <a:buClr>
                <a:srgbClr val="888888"/>
              </a:buClr>
              <a:buSzPts val="1200"/>
              <a:buFont typeface="Arial"/>
              <a:buNone/>
              <a:defRPr sz="1200">
                <a:solidFill>
                  <a:srgbClr val="888888"/>
                </a:solidFill>
              </a:defRPr>
            </a:lvl6pPr>
            <a:lvl7pPr indent="-228600" lvl="6" marL="3200400" algn="l">
              <a:lnSpc>
                <a:spcPct val="100000"/>
              </a:lnSpc>
              <a:spcBef>
                <a:spcPts val="240"/>
              </a:spcBef>
              <a:spcAft>
                <a:spcPts val="0"/>
              </a:spcAft>
              <a:buClr>
                <a:srgbClr val="888888"/>
              </a:buClr>
              <a:buSzPts val="1200"/>
              <a:buFont typeface="Arial"/>
              <a:buNone/>
              <a:defRPr sz="1200">
                <a:solidFill>
                  <a:srgbClr val="888888"/>
                </a:solidFill>
              </a:defRPr>
            </a:lvl7pPr>
            <a:lvl8pPr indent="-228600" lvl="7" marL="3657600" algn="l">
              <a:lnSpc>
                <a:spcPct val="100000"/>
              </a:lnSpc>
              <a:spcBef>
                <a:spcPts val="240"/>
              </a:spcBef>
              <a:spcAft>
                <a:spcPts val="0"/>
              </a:spcAft>
              <a:buClr>
                <a:srgbClr val="888888"/>
              </a:buClr>
              <a:buSzPts val="1200"/>
              <a:buFont typeface="Arial"/>
              <a:buNone/>
              <a:defRPr sz="1200">
                <a:solidFill>
                  <a:srgbClr val="888888"/>
                </a:solidFill>
              </a:defRPr>
            </a:lvl8pPr>
            <a:lvl9pPr indent="-228600" lvl="8" marL="4114800" algn="l">
              <a:lnSpc>
                <a:spcPct val="100000"/>
              </a:lnSpc>
              <a:spcBef>
                <a:spcPts val="240"/>
              </a:spcBef>
              <a:spcAft>
                <a:spcPts val="0"/>
              </a:spcAft>
              <a:buClr>
                <a:srgbClr val="888888"/>
              </a:buClr>
              <a:buSzPts val="1200"/>
              <a:buFont typeface="Arial"/>
              <a:buNone/>
              <a:defRPr sz="1200">
                <a:solidFill>
                  <a:srgbClr val="888888"/>
                </a:solidFill>
              </a:defRPr>
            </a:lvl9pPr>
          </a:lstStyle>
          <a:p/>
        </p:txBody>
      </p:sp>
      <p:sp>
        <p:nvSpPr>
          <p:cNvPr id="30" name="Google Shape;30;p19"/>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19"/>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19"/>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20"/>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0"/>
          <p:cNvSpPr txBox="1"/>
          <p:nvPr>
            <p:ph idx="1" type="body"/>
          </p:nvPr>
        </p:nvSpPr>
        <p:spPr>
          <a:xfrm>
            <a:off x="457200" y="1200150"/>
            <a:ext cx="4032600" cy="33945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6" name="Google Shape;36;p20"/>
          <p:cNvSpPr txBox="1"/>
          <p:nvPr>
            <p:ph idx="2" type="body"/>
          </p:nvPr>
        </p:nvSpPr>
        <p:spPr>
          <a:xfrm>
            <a:off x="4654296" y="1200150"/>
            <a:ext cx="4032600" cy="33945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7" name="Google Shape;37;p20"/>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20"/>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20"/>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21"/>
          <p:cNvSpPr txBox="1"/>
          <p:nvPr>
            <p:ph type="title"/>
          </p:nvPr>
        </p:nvSpPr>
        <p:spPr>
          <a:xfrm>
            <a:off x="629841" y="273844"/>
            <a:ext cx="7886700" cy="994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21"/>
          <p:cNvSpPr txBox="1"/>
          <p:nvPr>
            <p:ph idx="1" type="body"/>
          </p:nvPr>
        </p:nvSpPr>
        <p:spPr>
          <a:xfrm>
            <a:off x="629841" y="1260872"/>
            <a:ext cx="3868200" cy="6180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360"/>
              </a:spcBef>
              <a:spcAft>
                <a:spcPts val="0"/>
              </a:spcAft>
              <a:buClr>
                <a:schemeClr val="dk1"/>
              </a:buClr>
              <a:buSzPts val="1800"/>
              <a:buFont typeface="Arial"/>
              <a:buNone/>
              <a:defRPr b="1" sz="1800"/>
            </a:lvl1pPr>
            <a:lvl2pPr indent="-228600" lvl="1" marL="914400" algn="l">
              <a:lnSpc>
                <a:spcPct val="100000"/>
              </a:lnSpc>
              <a:spcBef>
                <a:spcPts val="300"/>
              </a:spcBef>
              <a:spcAft>
                <a:spcPts val="0"/>
              </a:spcAft>
              <a:buClr>
                <a:schemeClr val="dk1"/>
              </a:buClr>
              <a:buSzPts val="1500"/>
              <a:buFont typeface="Arial"/>
              <a:buNone/>
              <a:defRPr b="1" sz="1500"/>
            </a:lvl2pPr>
            <a:lvl3pPr indent="-228600" lvl="2" marL="1371600" algn="l">
              <a:lnSpc>
                <a:spcPct val="100000"/>
              </a:lnSpc>
              <a:spcBef>
                <a:spcPts val="270"/>
              </a:spcBef>
              <a:spcAft>
                <a:spcPts val="0"/>
              </a:spcAft>
              <a:buClr>
                <a:schemeClr val="dk1"/>
              </a:buClr>
              <a:buSzPts val="1350"/>
              <a:buFont typeface="Arial"/>
              <a:buNone/>
              <a:defRPr b="1" sz="1350"/>
            </a:lvl3pPr>
            <a:lvl4pPr indent="-228600" lvl="3" marL="1828800" algn="l">
              <a:lnSpc>
                <a:spcPct val="100000"/>
              </a:lnSpc>
              <a:spcBef>
                <a:spcPts val="240"/>
              </a:spcBef>
              <a:spcAft>
                <a:spcPts val="0"/>
              </a:spcAft>
              <a:buClr>
                <a:schemeClr val="dk1"/>
              </a:buClr>
              <a:buSzPts val="1200"/>
              <a:buFont typeface="Arial"/>
              <a:buNone/>
              <a:defRPr b="1" sz="1200"/>
            </a:lvl4pPr>
            <a:lvl5pPr indent="-228600" lvl="4" marL="2286000" algn="l">
              <a:lnSpc>
                <a:spcPct val="100000"/>
              </a:lnSpc>
              <a:spcBef>
                <a:spcPts val="240"/>
              </a:spcBef>
              <a:spcAft>
                <a:spcPts val="0"/>
              </a:spcAft>
              <a:buClr>
                <a:schemeClr val="dk1"/>
              </a:buClr>
              <a:buSzPts val="1200"/>
              <a:buFont typeface="Arial"/>
              <a:buNone/>
              <a:defRPr b="1" sz="1200"/>
            </a:lvl5pPr>
            <a:lvl6pPr indent="-228600" lvl="5" marL="2743200" algn="l">
              <a:lnSpc>
                <a:spcPct val="100000"/>
              </a:lnSpc>
              <a:spcBef>
                <a:spcPts val="240"/>
              </a:spcBef>
              <a:spcAft>
                <a:spcPts val="0"/>
              </a:spcAft>
              <a:buClr>
                <a:schemeClr val="dk1"/>
              </a:buClr>
              <a:buSzPts val="1200"/>
              <a:buFont typeface="Arial"/>
              <a:buNone/>
              <a:defRPr b="1" sz="1200"/>
            </a:lvl6pPr>
            <a:lvl7pPr indent="-228600" lvl="6" marL="3200400" algn="l">
              <a:lnSpc>
                <a:spcPct val="100000"/>
              </a:lnSpc>
              <a:spcBef>
                <a:spcPts val="240"/>
              </a:spcBef>
              <a:spcAft>
                <a:spcPts val="0"/>
              </a:spcAft>
              <a:buClr>
                <a:schemeClr val="dk1"/>
              </a:buClr>
              <a:buSzPts val="1200"/>
              <a:buFont typeface="Arial"/>
              <a:buNone/>
              <a:defRPr b="1" sz="1200"/>
            </a:lvl7pPr>
            <a:lvl8pPr indent="-228600" lvl="7" marL="3657600" algn="l">
              <a:lnSpc>
                <a:spcPct val="100000"/>
              </a:lnSpc>
              <a:spcBef>
                <a:spcPts val="240"/>
              </a:spcBef>
              <a:spcAft>
                <a:spcPts val="0"/>
              </a:spcAft>
              <a:buClr>
                <a:schemeClr val="dk1"/>
              </a:buClr>
              <a:buSzPts val="1200"/>
              <a:buFont typeface="Arial"/>
              <a:buNone/>
              <a:defRPr b="1" sz="1200"/>
            </a:lvl8pPr>
            <a:lvl9pPr indent="-228600" lvl="8" marL="4114800" algn="l">
              <a:lnSpc>
                <a:spcPct val="100000"/>
              </a:lnSpc>
              <a:spcBef>
                <a:spcPts val="240"/>
              </a:spcBef>
              <a:spcAft>
                <a:spcPts val="0"/>
              </a:spcAft>
              <a:buClr>
                <a:schemeClr val="dk1"/>
              </a:buClr>
              <a:buSzPts val="1200"/>
              <a:buFont typeface="Arial"/>
              <a:buNone/>
              <a:defRPr b="1" sz="1200"/>
            </a:lvl9pPr>
          </a:lstStyle>
          <a:p/>
        </p:txBody>
      </p:sp>
      <p:sp>
        <p:nvSpPr>
          <p:cNvPr id="43" name="Google Shape;43;p21"/>
          <p:cNvSpPr txBox="1"/>
          <p:nvPr>
            <p:ph idx="2" type="body"/>
          </p:nvPr>
        </p:nvSpPr>
        <p:spPr>
          <a:xfrm>
            <a:off x="629841" y="1878806"/>
            <a:ext cx="3868200" cy="27633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44" name="Google Shape;44;p21"/>
          <p:cNvSpPr txBox="1"/>
          <p:nvPr>
            <p:ph idx="3" type="body"/>
          </p:nvPr>
        </p:nvSpPr>
        <p:spPr>
          <a:xfrm>
            <a:off x="4629150" y="1260872"/>
            <a:ext cx="3887400" cy="6180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360"/>
              </a:spcBef>
              <a:spcAft>
                <a:spcPts val="0"/>
              </a:spcAft>
              <a:buClr>
                <a:schemeClr val="dk1"/>
              </a:buClr>
              <a:buSzPts val="1800"/>
              <a:buFont typeface="Arial"/>
              <a:buNone/>
              <a:defRPr b="1" sz="1800"/>
            </a:lvl1pPr>
            <a:lvl2pPr indent="-228600" lvl="1" marL="914400" algn="l">
              <a:lnSpc>
                <a:spcPct val="100000"/>
              </a:lnSpc>
              <a:spcBef>
                <a:spcPts val="300"/>
              </a:spcBef>
              <a:spcAft>
                <a:spcPts val="0"/>
              </a:spcAft>
              <a:buClr>
                <a:schemeClr val="dk1"/>
              </a:buClr>
              <a:buSzPts val="1500"/>
              <a:buFont typeface="Arial"/>
              <a:buNone/>
              <a:defRPr b="1" sz="1500"/>
            </a:lvl2pPr>
            <a:lvl3pPr indent="-228600" lvl="2" marL="1371600" algn="l">
              <a:lnSpc>
                <a:spcPct val="100000"/>
              </a:lnSpc>
              <a:spcBef>
                <a:spcPts val="270"/>
              </a:spcBef>
              <a:spcAft>
                <a:spcPts val="0"/>
              </a:spcAft>
              <a:buClr>
                <a:schemeClr val="dk1"/>
              </a:buClr>
              <a:buSzPts val="1350"/>
              <a:buFont typeface="Arial"/>
              <a:buNone/>
              <a:defRPr b="1" sz="1350"/>
            </a:lvl3pPr>
            <a:lvl4pPr indent="-228600" lvl="3" marL="1828800" algn="l">
              <a:lnSpc>
                <a:spcPct val="100000"/>
              </a:lnSpc>
              <a:spcBef>
                <a:spcPts val="240"/>
              </a:spcBef>
              <a:spcAft>
                <a:spcPts val="0"/>
              </a:spcAft>
              <a:buClr>
                <a:schemeClr val="dk1"/>
              </a:buClr>
              <a:buSzPts val="1200"/>
              <a:buFont typeface="Arial"/>
              <a:buNone/>
              <a:defRPr b="1" sz="1200"/>
            </a:lvl4pPr>
            <a:lvl5pPr indent="-228600" lvl="4" marL="2286000" algn="l">
              <a:lnSpc>
                <a:spcPct val="100000"/>
              </a:lnSpc>
              <a:spcBef>
                <a:spcPts val="240"/>
              </a:spcBef>
              <a:spcAft>
                <a:spcPts val="0"/>
              </a:spcAft>
              <a:buClr>
                <a:schemeClr val="dk1"/>
              </a:buClr>
              <a:buSzPts val="1200"/>
              <a:buFont typeface="Arial"/>
              <a:buNone/>
              <a:defRPr b="1" sz="1200"/>
            </a:lvl5pPr>
            <a:lvl6pPr indent="-228600" lvl="5" marL="2743200" algn="l">
              <a:lnSpc>
                <a:spcPct val="100000"/>
              </a:lnSpc>
              <a:spcBef>
                <a:spcPts val="240"/>
              </a:spcBef>
              <a:spcAft>
                <a:spcPts val="0"/>
              </a:spcAft>
              <a:buClr>
                <a:schemeClr val="dk1"/>
              </a:buClr>
              <a:buSzPts val="1200"/>
              <a:buFont typeface="Arial"/>
              <a:buNone/>
              <a:defRPr b="1" sz="1200"/>
            </a:lvl6pPr>
            <a:lvl7pPr indent="-228600" lvl="6" marL="3200400" algn="l">
              <a:lnSpc>
                <a:spcPct val="100000"/>
              </a:lnSpc>
              <a:spcBef>
                <a:spcPts val="240"/>
              </a:spcBef>
              <a:spcAft>
                <a:spcPts val="0"/>
              </a:spcAft>
              <a:buClr>
                <a:schemeClr val="dk1"/>
              </a:buClr>
              <a:buSzPts val="1200"/>
              <a:buFont typeface="Arial"/>
              <a:buNone/>
              <a:defRPr b="1" sz="1200"/>
            </a:lvl7pPr>
            <a:lvl8pPr indent="-228600" lvl="7" marL="3657600" algn="l">
              <a:lnSpc>
                <a:spcPct val="100000"/>
              </a:lnSpc>
              <a:spcBef>
                <a:spcPts val="240"/>
              </a:spcBef>
              <a:spcAft>
                <a:spcPts val="0"/>
              </a:spcAft>
              <a:buClr>
                <a:schemeClr val="dk1"/>
              </a:buClr>
              <a:buSzPts val="1200"/>
              <a:buFont typeface="Arial"/>
              <a:buNone/>
              <a:defRPr b="1" sz="1200"/>
            </a:lvl8pPr>
            <a:lvl9pPr indent="-228600" lvl="8" marL="4114800" algn="l">
              <a:lnSpc>
                <a:spcPct val="100000"/>
              </a:lnSpc>
              <a:spcBef>
                <a:spcPts val="240"/>
              </a:spcBef>
              <a:spcAft>
                <a:spcPts val="0"/>
              </a:spcAft>
              <a:buClr>
                <a:schemeClr val="dk1"/>
              </a:buClr>
              <a:buSzPts val="1200"/>
              <a:buFont typeface="Arial"/>
              <a:buNone/>
              <a:defRPr b="1" sz="1200"/>
            </a:lvl9pPr>
          </a:lstStyle>
          <a:p/>
        </p:txBody>
      </p:sp>
      <p:sp>
        <p:nvSpPr>
          <p:cNvPr id="45" name="Google Shape;45;p21"/>
          <p:cNvSpPr txBox="1"/>
          <p:nvPr>
            <p:ph idx="4" type="body"/>
          </p:nvPr>
        </p:nvSpPr>
        <p:spPr>
          <a:xfrm>
            <a:off x="4629150" y="1878806"/>
            <a:ext cx="3887400" cy="27633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46" name="Google Shape;46;p21"/>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21"/>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21"/>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22"/>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22"/>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2"/>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22"/>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24"/>
          <p:cNvSpPr txBox="1"/>
          <p:nvPr>
            <p:ph type="title"/>
          </p:nvPr>
        </p:nvSpPr>
        <p:spPr>
          <a:xfrm>
            <a:off x="629841" y="342900"/>
            <a:ext cx="2949300" cy="12000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Clr>
                <a:schemeClr val="dk2"/>
              </a:buClr>
              <a:buSzPts val="2400"/>
              <a:buFont typeface="Arial"/>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4"/>
          <p:cNvSpPr txBox="1"/>
          <p:nvPr>
            <p:ph idx="1" type="body"/>
          </p:nvPr>
        </p:nvSpPr>
        <p:spPr>
          <a:xfrm>
            <a:off x="3887391" y="740569"/>
            <a:ext cx="4629300" cy="36552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Font typeface="Arial"/>
              <a:buChar char="•"/>
              <a:defRPr sz="2400"/>
            </a:lvl1pPr>
            <a:lvl2pPr indent="-361950" lvl="1" marL="914400" algn="l">
              <a:lnSpc>
                <a:spcPct val="100000"/>
              </a:lnSpc>
              <a:spcBef>
                <a:spcPts val="420"/>
              </a:spcBef>
              <a:spcAft>
                <a:spcPts val="0"/>
              </a:spcAft>
              <a:buClr>
                <a:schemeClr val="dk1"/>
              </a:buClr>
              <a:buSzPts val="2100"/>
              <a:buFont typeface="Arial"/>
              <a:buChar char="–"/>
              <a:defRPr sz="2100"/>
            </a:lvl2pPr>
            <a:lvl3pPr indent="-342900" lvl="2" marL="1371600" algn="l">
              <a:lnSpc>
                <a:spcPct val="100000"/>
              </a:lnSpc>
              <a:spcBef>
                <a:spcPts val="360"/>
              </a:spcBef>
              <a:spcAft>
                <a:spcPts val="0"/>
              </a:spcAft>
              <a:buClr>
                <a:schemeClr val="dk1"/>
              </a:buClr>
              <a:buSzPts val="1800"/>
              <a:buFont typeface="Arial"/>
              <a:buChar char="•"/>
              <a:defRPr sz="1800"/>
            </a:lvl3pPr>
            <a:lvl4pPr indent="-323850" lvl="3" marL="1828800" algn="l">
              <a:lnSpc>
                <a:spcPct val="100000"/>
              </a:lnSpc>
              <a:spcBef>
                <a:spcPts val="300"/>
              </a:spcBef>
              <a:spcAft>
                <a:spcPts val="0"/>
              </a:spcAft>
              <a:buClr>
                <a:schemeClr val="dk1"/>
              </a:buClr>
              <a:buSzPts val="1500"/>
              <a:buFont typeface="Arial"/>
              <a:buChar char="–"/>
              <a:defRPr sz="1500"/>
            </a:lvl4pPr>
            <a:lvl5pPr indent="-323850" lvl="4" marL="2286000" algn="l">
              <a:lnSpc>
                <a:spcPct val="100000"/>
              </a:lnSpc>
              <a:spcBef>
                <a:spcPts val="300"/>
              </a:spcBef>
              <a:spcAft>
                <a:spcPts val="0"/>
              </a:spcAft>
              <a:buClr>
                <a:schemeClr val="dk1"/>
              </a:buClr>
              <a:buSzPts val="1500"/>
              <a:buFont typeface="Arial"/>
              <a:buChar char="»"/>
              <a:defRPr sz="1500"/>
            </a:lvl5pPr>
            <a:lvl6pPr indent="-323850" lvl="5" marL="2743200" algn="l">
              <a:lnSpc>
                <a:spcPct val="100000"/>
              </a:lnSpc>
              <a:spcBef>
                <a:spcPts val="300"/>
              </a:spcBef>
              <a:spcAft>
                <a:spcPts val="0"/>
              </a:spcAft>
              <a:buClr>
                <a:schemeClr val="dk1"/>
              </a:buClr>
              <a:buSzPts val="1500"/>
              <a:buFont typeface="Arial"/>
              <a:buChar char="»"/>
              <a:defRPr sz="1500"/>
            </a:lvl6pPr>
            <a:lvl7pPr indent="-323850" lvl="6" marL="3200400" algn="l">
              <a:lnSpc>
                <a:spcPct val="100000"/>
              </a:lnSpc>
              <a:spcBef>
                <a:spcPts val="300"/>
              </a:spcBef>
              <a:spcAft>
                <a:spcPts val="0"/>
              </a:spcAft>
              <a:buClr>
                <a:schemeClr val="dk1"/>
              </a:buClr>
              <a:buSzPts val="1500"/>
              <a:buFont typeface="Arial"/>
              <a:buChar char="»"/>
              <a:defRPr sz="1500"/>
            </a:lvl7pPr>
            <a:lvl8pPr indent="-323850" lvl="7" marL="3657600" algn="l">
              <a:lnSpc>
                <a:spcPct val="100000"/>
              </a:lnSpc>
              <a:spcBef>
                <a:spcPts val="300"/>
              </a:spcBef>
              <a:spcAft>
                <a:spcPts val="0"/>
              </a:spcAft>
              <a:buClr>
                <a:schemeClr val="dk1"/>
              </a:buClr>
              <a:buSzPts val="1500"/>
              <a:buFont typeface="Arial"/>
              <a:buChar char="»"/>
              <a:defRPr sz="1500"/>
            </a:lvl8pPr>
            <a:lvl9pPr indent="-323850" lvl="8" marL="4114800" algn="l">
              <a:lnSpc>
                <a:spcPct val="100000"/>
              </a:lnSpc>
              <a:spcBef>
                <a:spcPts val="300"/>
              </a:spcBef>
              <a:spcAft>
                <a:spcPts val="0"/>
              </a:spcAft>
              <a:buClr>
                <a:schemeClr val="dk1"/>
              </a:buClr>
              <a:buSzPts val="1500"/>
              <a:buFont typeface="Arial"/>
              <a:buChar char="»"/>
              <a:defRPr sz="1500"/>
            </a:lvl9pPr>
          </a:lstStyle>
          <a:p/>
        </p:txBody>
      </p:sp>
      <p:sp>
        <p:nvSpPr>
          <p:cNvPr id="57" name="Google Shape;57;p24"/>
          <p:cNvSpPr txBox="1"/>
          <p:nvPr>
            <p:ph idx="2" type="body"/>
          </p:nvPr>
        </p:nvSpPr>
        <p:spPr>
          <a:xfrm>
            <a:off x="629841" y="1543050"/>
            <a:ext cx="2949300" cy="28587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40"/>
              </a:spcBef>
              <a:spcAft>
                <a:spcPts val="0"/>
              </a:spcAft>
              <a:buClr>
                <a:schemeClr val="dk1"/>
              </a:buClr>
              <a:buSzPts val="1200"/>
              <a:buFont typeface="Arial"/>
              <a:buNone/>
              <a:defRPr sz="1200"/>
            </a:lvl1pPr>
            <a:lvl2pPr indent="-228600" lvl="1" marL="914400" algn="l">
              <a:lnSpc>
                <a:spcPct val="100000"/>
              </a:lnSpc>
              <a:spcBef>
                <a:spcPts val="210"/>
              </a:spcBef>
              <a:spcAft>
                <a:spcPts val="0"/>
              </a:spcAft>
              <a:buClr>
                <a:schemeClr val="dk1"/>
              </a:buClr>
              <a:buSzPts val="1050"/>
              <a:buFont typeface="Arial"/>
              <a:buNone/>
              <a:defRPr sz="1050"/>
            </a:lvl2pPr>
            <a:lvl3pPr indent="-228600" lvl="2" marL="1371600" algn="l">
              <a:lnSpc>
                <a:spcPct val="100000"/>
              </a:lnSpc>
              <a:spcBef>
                <a:spcPts val="180"/>
              </a:spcBef>
              <a:spcAft>
                <a:spcPts val="0"/>
              </a:spcAft>
              <a:buClr>
                <a:schemeClr val="dk1"/>
              </a:buClr>
              <a:buSzPts val="900"/>
              <a:buFont typeface="Arial"/>
              <a:buNone/>
              <a:defRPr sz="900"/>
            </a:lvl3pPr>
            <a:lvl4pPr indent="-228600" lvl="3" marL="1828800" algn="l">
              <a:lnSpc>
                <a:spcPct val="100000"/>
              </a:lnSpc>
              <a:spcBef>
                <a:spcPts val="150"/>
              </a:spcBef>
              <a:spcAft>
                <a:spcPts val="0"/>
              </a:spcAft>
              <a:buClr>
                <a:schemeClr val="dk1"/>
              </a:buClr>
              <a:buSzPts val="750"/>
              <a:buFont typeface="Arial"/>
              <a:buNone/>
              <a:defRPr sz="750"/>
            </a:lvl4pPr>
            <a:lvl5pPr indent="-228600" lvl="4" marL="2286000" algn="l">
              <a:lnSpc>
                <a:spcPct val="100000"/>
              </a:lnSpc>
              <a:spcBef>
                <a:spcPts val="150"/>
              </a:spcBef>
              <a:spcAft>
                <a:spcPts val="0"/>
              </a:spcAft>
              <a:buClr>
                <a:schemeClr val="dk1"/>
              </a:buClr>
              <a:buSzPts val="750"/>
              <a:buFont typeface="Arial"/>
              <a:buNone/>
              <a:defRPr sz="750"/>
            </a:lvl5pPr>
            <a:lvl6pPr indent="-228600" lvl="5" marL="2743200" algn="l">
              <a:lnSpc>
                <a:spcPct val="100000"/>
              </a:lnSpc>
              <a:spcBef>
                <a:spcPts val="150"/>
              </a:spcBef>
              <a:spcAft>
                <a:spcPts val="0"/>
              </a:spcAft>
              <a:buClr>
                <a:schemeClr val="dk1"/>
              </a:buClr>
              <a:buSzPts val="750"/>
              <a:buFont typeface="Arial"/>
              <a:buNone/>
              <a:defRPr sz="750"/>
            </a:lvl6pPr>
            <a:lvl7pPr indent="-228600" lvl="6" marL="3200400" algn="l">
              <a:lnSpc>
                <a:spcPct val="100000"/>
              </a:lnSpc>
              <a:spcBef>
                <a:spcPts val="150"/>
              </a:spcBef>
              <a:spcAft>
                <a:spcPts val="0"/>
              </a:spcAft>
              <a:buClr>
                <a:schemeClr val="dk1"/>
              </a:buClr>
              <a:buSzPts val="750"/>
              <a:buFont typeface="Arial"/>
              <a:buNone/>
              <a:defRPr sz="750"/>
            </a:lvl7pPr>
            <a:lvl8pPr indent="-228600" lvl="7" marL="3657600" algn="l">
              <a:lnSpc>
                <a:spcPct val="100000"/>
              </a:lnSpc>
              <a:spcBef>
                <a:spcPts val="150"/>
              </a:spcBef>
              <a:spcAft>
                <a:spcPts val="0"/>
              </a:spcAft>
              <a:buClr>
                <a:schemeClr val="dk1"/>
              </a:buClr>
              <a:buSzPts val="750"/>
              <a:buFont typeface="Arial"/>
              <a:buNone/>
              <a:defRPr sz="750"/>
            </a:lvl8pPr>
            <a:lvl9pPr indent="-228600" lvl="8" marL="4114800" algn="l">
              <a:lnSpc>
                <a:spcPct val="100000"/>
              </a:lnSpc>
              <a:spcBef>
                <a:spcPts val="150"/>
              </a:spcBef>
              <a:spcAft>
                <a:spcPts val="0"/>
              </a:spcAft>
              <a:buClr>
                <a:schemeClr val="dk1"/>
              </a:buClr>
              <a:buSzPts val="750"/>
              <a:buFont typeface="Arial"/>
              <a:buNone/>
              <a:defRPr sz="750"/>
            </a:lvl9pPr>
          </a:lstStyle>
          <a:p/>
        </p:txBody>
      </p:sp>
      <p:sp>
        <p:nvSpPr>
          <p:cNvPr id="58" name="Google Shape;58;p24"/>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24"/>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4"/>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25"/>
          <p:cNvSpPr txBox="1"/>
          <p:nvPr>
            <p:ph type="title"/>
          </p:nvPr>
        </p:nvSpPr>
        <p:spPr>
          <a:xfrm>
            <a:off x="629841" y="342900"/>
            <a:ext cx="2949300" cy="12000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Clr>
                <a:schemeClr val="dk2"/>
              </a:buClr>
              <a:buSzPts val="2400"/>
              <a:buFont typeface="Arial"/>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5"/>
          <p:cNvSpPr/>
          <p:nvPr>
            <p:ph idx="2" type="pic"/>
          </p:nvPr>
        </p:nvSpPr>
        <p:spPr>
          <a:xfrm>
            <a:off x="3887391" y="740569"/>
            <a:ext cx="4629300" cy="3655200"/>
          </a:xfrm>
          <a:prstGeom prst="rect">
            <a:avLst/>
          </a:prstGeom>
          <a:noFill/>
          <a:ln>
            <a:noFill/>
          </a:ln>
        </p:spPr>
      </p:sp>
      <p:sp>
        <p:nvSpPr>
          <p:cNvPr id="64" name="Google Shape;64;p25"/>
          <p:cNvSpPr txBox="1"/>
          <p:nvPr>
            <p:ph idx="1" type="body"/>
          </p:nvPr>
        </p:nvSpPr>
        <p:spPr>
          <a:xfrm>
            <a:off x="629841" y="1543050"/>
            <a:ext cx="2949300" cy="28587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40"/>
              </a:spcBef>
              <a:spcAft>
                <a:spcPts val="0"/>
              </a:spcAft>
              <a:buClr>
                <a:schemeClr val="dk1"/>
              </a:buClr>
              <a:buSzPts val="1200"/>
              <a:buFont typeface="Arial"/>
              <a:buNone/>
              <a:defRPr sz="1200"/>
            </a:lvl1pPr>
            <a:lvl2pPr indent="-228600" lvl="1" marL="914400" algn="l">
              <a:lnSpc>
                <a:spcPct val="100000"/>
              </a:lnSpc>
              <a:spcBef>
                <a:spcPts val="210"/>
              </a:spcBef>
              <a:spcAft>
                <a:spcPts val="0"/>
              </a:spcAft>
              <a:buClr>
                <a:schemeClr val="dk1"/>
              </a:buClr>
              <a:buSzPts val="1050"/>
              <a:buFont typeface="Arial"/>
              <a:buNone/>
              <a:defRPr sz="1050"/>
            </a:lvl2pPr>
            <a:lvl3pPr indent="-228600" lvl="2" marL="1371600" algn="l">
              <a:lnSpc>
                <a:spcPct val="100000"/>
              </a:lnSpc>
              <a:spcBef>
                <a:spcPts val="180"/>
              </a:spcBef>
              <a:spcAft>
                <a:spcPts val="0"/>
              </a:spcAft>
              <a:buClr>
                <a:schemeClr val="dk1"/>
              </a:buClr>
              <a:buSzPts val="900"/>
              <a:buFont typeface="Arial"/>
              <a:buNone/>
              <a:defRPr sz="900"/>
            </a:lvl3pPr>
            <a:lvl4pPr indent="-228600" lvl="3" marL="1828800" algn="l">
              <a:lnSpc>
                <a:spcPct val="100000"/>
              </a:lnSpc>
              <a:spcBef>
                <a:spcPts val="150"/>
              </a:spcBef>
              <a:spcAft>
                <a:spcPts val="0"/>
              </a:spcAft>
              <a:buClr>
                <a:schemeClr val="dk1"/>
              </a:buClr>
              <a:buSzPts val="750"/>
              <a:buFont typeface="Arial"/>
              <a:buNone/>
              <a:defRPr sz="750"/>
            </a:lvl4pPr>
            <a:lvl5pPr indent="-228600" lvl="4" marL="2286000" algn="l">
              <a:lnSpc>
                <a:spcPct val="100000"/>
              </a:lnSpc>
              <a:spcBef>
                <a:spcPts val="150"/>
              </a:spcBef>
              <a:spcAft>
                <a:spcPts val="0"/>
              </a:spcAft>
              <a:buClr>
                <a:schemeClr val="dk1"/>
              </a:buClr>
              <a:buSzPts val="750"/>
              <a:buFont typeface="Arial"/>
              <a:buNone/>
              <a:defRPr sz="750"/>
            </a:lvl5pPr>
            <a:lvl6pPr indent="-228600" lvl="5" marL="2743200" algn="l">
              <a:lnSpc>
                <a:spcPct val="100000"/>
              </a:lnSpc>
              <a:spcBef>
                <a:spcPts val="150"/>
              </a:spcBef>
              <a:spcAft>
                <a:spcPts val="0"/>
              </a:spcAft>
              <a:buClr>
                <a:schemeClr val="dk1"/>
              </a:buClr>
              <a:buSzPts val="750"/>
              <a:buFont typeface="Arial"/>
              <a:buNone/>
              <a:defRPr sz="750"/>
            </a:lvl6pPr>
            <a:lvl7pPr indent="-228600" lvl="6" marL="3200400" algn="l">
              <a:lnSpc>
                <a:spcPct val="100000"/>
              </a:lnSpc>
              <a:spcBef>
                <a:spcPts val="150"/>
              </a:spcBef>
              <a:spcAft>
                <a:spcPts val="0"/>
              </a:spcAft>
              <a:buClr>
                <a:schemeClr val="dk1"/>
              </a:buClr>
              <a:buSzPts val="750"/>
              <a:buFont typeface="Arial"/>
              <a:buNone/>
              <a:defRPr sz="750"/>
            </a:lvl7pPr>
            <a:lvl8pPr indent="-228600" lvl="7" marL="3657600" algn="l">
              <a:lnSpc>
                <a:spcPct val="100000"/>
              </a:lnSpc>
              <a:spcBef>
                <a:spcPts val="150"/>
              </a:spcBef>
              <a:spcAft>
                <a:spcPts val="0"/>
              </a:spcAft>
              <a:buClr>
                <a:schemeClr val="dk1"/>
              </a:buClr>
              <a:buSzPts val="750"/>
              <a:buFont typeface="Arial"/>
              <a:buNone/>
              <a:defRPr sz="750"/>
            </a:lvl8pPr>
            <a:lvl9pPr indent="-228600" lvl="8" marL="4114800" algn="l">
              <a:lnSpc>
                <a:spcPct val="100000"/>
              </a:lnSpc>
              <a:spcBef>
                <a:spcPts val="150"/>
              </a:spcBef>
              <a:spcAft>
                <a:spcPts val="0"/>
              </a:spcAft>
              <a:buClr>
                <a:schemeClr val="dk1"/>
              </a:buClr>
              <a:buSzPts val="750"/>
              <a:buFont typeface="Arial"/>
              <a:buNone/>
              <a:defRPr sz="750"/>
            </a:lvl9pPr>
          </a:lstStyle>
          <a:p/>
        </p:txBody>
      </p:sp>
      <p:sp>
        <p:nvSpPr>
          <p:cNvPr id="65" name="Google Shape;65;p25"/>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25"/>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5"/>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0"/>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0"/>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8" name="Google Shape;8;p10"/>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9" name="Google Shape;9;p10"/>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0" name="Google Shape;10;p10"/>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solidFill>
                <a:srgbClr val="000000"/>
              </a:solidFil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1.png"/><Relationship Id="rId9" Type="http://schemas.openxmlformats.org/officeDocument/2006/relationships/image" Target="../media/image4.jpg"/><Relationship Id="rId5" Type="http://schemas.openxmlformats.org/officeDocument/2006/relationships/image" Target="../media/image14.png"/><Relationship Id="rId6" Type="http://schemas.openxmlformats.org/officeDocument/2006/relationships/image" Target="../media/image9.png"/><Relationship Id="rId7" Type="http://schemas.openxmlformats.org/officeDocument/2006/relationships/image" Target="../media/image12.png"/><Relationship Id="rId8"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3.jpg"/><Relationship Id="rId4" Type="http://schemas.openxmlformats.org/officeDocument/2006/relationships/image" Target="../media/image16.jpg"/><Relationship Id="rId11" Type="http://schemas.openxmlformats.org/officeDocument/2006/relationships/image" Target="../media/image30.jpg"/><Relationship Id="rId10" Type="http://schemas.openxmlformats.org/officeDocument/2006/relationships/image" Target="../media/image45.jpg"/><Relationship Id="rId12" Type="http://schemas.openxmlformats.org/officeDocument/2006/relationships/image" Target="../media/image39.png"/><Relationship Id="rId9" Type="http://schemas.openxmlformats.org/officeDocument/2006/relationships/image" Target="../media/image25.jpg"/><Relationship Id="rId5" Type="http://schemas.openxmlformats.org/officeDocument/2006/relationships/image" Target="../media/image20.jpg"/><Relationship Id="rId6" Type="http://schemas.openxmlformats.org/officeDocument/2006/relationships/image" Target="../media/image23.jpg"/><Relationship Id="rId7" Type="http://schemas.openxmlformats.org/officeDocument/2006/relationships/image" Target="../media/image17.jpg"/><Relationship Id="rId8" Type="http://schemas.openxmlformats.org/officeDocument/2006/relationships/image" Target="../media/image15.jpg"/></Relationships>
</file>

<file path=ppt/slides/_rels/slide11.xml.rels><?xml version="1.0" encoding="UTF-8" standalone="yes"?><Relationships xmlns="http://schemas.openxmlformats.org/package/2006/relationships"><Relationship Id="rId11" Type="http://schemas.openxmlformats.org/officeDocument/2006/relationships/image" Target="../media/image31.png"/><Relationship Id="rId10" Type="http://schemas.openxmlformats.org/officeDocument/2006/relationships/hyperlink" Target="about:blank" TargetMode="External"/><Relationship Id="rId13" Type="http://schemas.openxmlformats.org/officeDocument/2006/relationships/image" Target="../media/image2.png"/><Relationship Id="rId12"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jpg"/><Relationship Id="rId4" Type="http://schemas.openxmlformats.org/officeDocument/2006/relationships/image" Target="../media/image28.jpg"/><Relationship Id="rId9" Type="http://schemas.openxmlformats.org/officeDocument/2006/relationships/image" Target="../media/image34.jpg"/><Relationship Id="rId5" Type="http://schemas.openxmlformats.org/officeDocument/2006/relationships/image" Target="../media/image27.png"/><Relationship Id="rId6" Type="http://schemas.openxmlformats.org/officeDocument/2006/relationships/image" Target="../media/image29.png"/><Relationship Id="rId7" Type="http://schemas.openxmlformats.org/officeDocument/2006/relationships/image" Target="../media/image5.png"/><Relationship Id="rId8" Type="http://schemas.openxmlformats.org/officeDocument/2006/relationships/image" Target="../media/image42.png"/></Relationships>
</file>

<file path=ppt/slides/_rels/slide12.xml.rels><?xml version="1.0" encoding="UTF-8" standalone="yes"?><Relationships xmlns="http://schemas.openxmlformats.org/package/2006/relationships"><Relationship Id="rId11" Type="http://schemas.openxmlformats.org/officeDocument/2006/relationships/image" Target="../media/image51.jpg"/><Relationship Id="rId10" Type="http://schemas.openxmlformats.org/officeDocument/2006/relationships/hyperlink" Target="https://creativecommons.org/licenses/by/3.0/" TargetMode="External"/><Relationship Id="rId13" Type="http://schemas.openxmlformats.org/officeDocument/2006/relationships/image" Target="../media/image6.png"/><Relationship Id="rId12" Type="http://schemas.openxmlformats.org/officeDocument/2006/relationships/image" Target="../media/image38.jpg"/><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https://print-freecalendar.com/dl/editable-calendar-2025-sunday-start-landscape" TargetMode="External"/><Relationship Id="rId4" Type="http://schemas.openxmlformats.org/officeDocument/2006/relationships/hyperlink" Target="https://creativecommons.org/licenses/by/3.0/" TargetMode="External"/><Relationship Id="rId9" Type="http://schemas.openxmlformats.org/officeDocument/2006/relationships/hyperlink" Target="https://print-freecalendar.com/dl/editable-calendar-2025-sunday-start-landscape" TargetMode="External"/><Relationship Id="rId15" Type="http://schemas.openxmlformats.org/officeDocument/2006/relationships/image" Target="../media/image39.png"/><Relationship Id="rId14" Type="http://schemas.openxmlformats.org/officeDocument/2006/relationships/image" Target="../media/image61.jpg"/><Relationship Id="rId17" Type="http://schemas.openxmlformats.org/officeDocument/2006/relationships/image" Target="../media/image28.jpg"/><Relationship Id="rId16" Type="http://schemas.openxmlformats.org/officeDocument/2006/relationships/image" Target="../media/image8.png"/><Relationship Id="rId5" Type="http://schemas.openxmlformats.org/officeDocument/2006/relationships/hyperlink" Target="https://print-freecalendar.com/dl/editable-calendar-2025-sunday-start-landscape" TargetMode="External"/><Relationship Id="rId6" Type="http://schemas.openxmlformats.org/officeDocument/2006/relationships/hyperlink" Target="https://creativecommons.org/licenses/by/3.0/" TargetMode="External"/><Relationship Id="rId7" Type="http://schemas.openxmlformats.org/officeDocument/2006/relationships/hyperlink" Target="https://print-freecalendar.com/dl/editable-calendar-2025-sunday-start-landscape" TargetMode="External"/><Relationship Id="rId8" Type="http://schemas.openxmlformats.org/officeDocument/2006/relationships/hyperlink" Target="https://creativecommons.org/licenses/by/3.0/" TargetMode="External"/></Relationships>
</file>

<file path=ppt/slides/_rels/slide13.xml.rels><?xml version="1.0" encoding="UTF-8" standalone="yes"?><Relationships xmlns="http://schemas.openxmlformats.org/package/2006/relationships"><Relationship Id="rId11" Type="http://schemas.openxmlformats.org/officeDocument/2006/relationships/image" Target="../media/image43.jpg"/><Relationship Id="rId10" Type="http://schemas.openxmlformats.org/officeDocument/2006/relationships/hyperlink" Target="https://creativecommons.org/licenses/by/3.0/" TargetMode="External"/><Relationship Id="rId13" Type="http://schemas.openxmlformats.org/officeDocument/2006/relationships/image" Target="../media/image41.jpg"/><Relationship Id="rId12" Type="http://schemas.openxmlformats.org/officeDocument/2006/relationships/hyperlink" Target="https://www.arabccd.org/uploads/news/1_66c5b7af09c86.jpg" TargetMode="External"/><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s://print-freecalendar.com/dl/editable-calendar-2025-sunday-start-landscape" TargetMode="External"/><Relationship Id="rId4" Type="http://schemas.openxmlformats.org/officeDocument/2006/relationships/hyperlink" Target="https://creativecommons.org/licenses/by/3.0/" TargetMode="External"/><Relationship Id="rId9" Type="http://schemas.openxmlformats.org/officeDocument/2006/relationships/hyperlink" Target="https://print-freecalendar.com/dl/editable-calendar-2025-sunday-start-landscape" TargetMode="External"/><Relationship Id="rId15" Type="http://schemas.openxmlformats.org/officeDocument/2006/relationships/image" Target="../media/image6.png"/><Relationship Id="rId14" Type="http://schemas.openxmlformats.org/officeDocument/2006/relationships/image" Target="../media/image49.jpg"/><Relationship Id="rId17" Type="http://schemas.openxmlformats.org/officeDocument/2006/relationships/image" Target="../media/image50.jpg"/><Relationship Id="rId16" Type="http://schemas.openxmlformats.org/officeDocument/2006/relationships/hyperlink" Target="https://www.arabccd.org/uploads/news/1_66fbc47c11ce4.jpg" TargetMode="External"/><Relationship Id="rId5" Type="http://schemas.openxmlformats.org/officeDocument/2006/relationships/hyperlink" Target="https://print-freecalendar.com/dl/editable-calendar-2025-sunday-start-landscape" TargetMode="External"/><Relationship Id="rId19" Type="http://schemas.openxmlformats.org/officeDocument/2006/relationships/image" Target="../media/image8.png"/><Relationship Id="rId6" Type="http://schemas.openxmlformats.org/officeDocument/2006/relationships/hyperlink" Target="https://creativecommons.org/licenses/by/3.0/" TargetMode="External"/><Relationship Id="rId18" Type="http://schemas.openxmlformats.org/officeDocument/2006/relationships/image" Target="../media/image39.png"/><Relationship Id="rId7" Type="http://schemas.openxmlformats.org/officeDocument/2006/relationships/hyperlink" Target="https://print-freecalendar.com/dl/editable-calendar-2025-sunday-start-landscape" TargetMode="External"/><Relationship Id="rId8" Type="http://schemas.openxmlformats.org/officeDocument/2006/relationships/hyperlink" Target="https://creativecommons.org/licenses/by/3.0/" TargetMode="External"/></Relationships>
</file>

<file path=ppt/slides/_rels/slide14.xml.rels><?xml version="1.0" encoding="UTF-8" standalone="yes"?><Relationships xmlns="http://schemas.openxmlformats.org/package/2006/relationships"><Relationship Id="rId11" Type="http://schemas.openxmlformats.org/officeDocument/2006/relationships/image" Target="../media/image32.png"/><Relationship Id="rId10" Type="http://schemas.openxmlformats.org/officeDocument/2006/relationships/hyperlink" Target="https://creativecommons.org/licenses/by/3.0/" TargetMode="External"/><Relationship Id="rId13" Type="http://schemas.openxmlformats.org/officeDocument/2006/relationships/image" Target="../media/image6.png"/><Relationship Id="rId12" Type="http://schemas.openxmlformats.org/officeDocument/2006/relationships/image" Target="../media/image46.jpg"/><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s://print-freecalendar.com/dl/editable-calendar-2025-sunday-start-landscape" TargetMode="External"/><Relationship Id="rId4" Type="http://schemas.openxmlformats.org/officeDocument/2006/relationships/hyperlink" Target="https://creativecommons.org/licenses/by/3.0/" TargetMode="External"/><Relationship Id="rId9" Type="http://schemas.openxmlformats.org/officeDocument/2006/relationships/hyperlink" Target="https://print-freecalendar.com/dl/editable-calendar-2025-sunday-start-landscape" TargetMode="External"/><Relationship Id="rId15" Type="http://schemas.openxmlformats.org/officeDocument/2006/relationships/image" Target="../media/image39.png"/><Relationship Id="rId14" Type="http://schemas.openxmlformats.org/officeDocument/2006/relationships/image" Target="../media/image48.jpg"/><Relationship Id="rId16" Type="http://schemas.openxmlformats.org/officeDocument/2006/relationships/image" Target="../media/image8.png"/><Relationship Id="rId5" Type="http://schemas.openxmlformats.org/officeDocument/2006/relationships/hyperlink" Target="https://print-freecalendar.com/dl/editable-calendar-2025-sunday-start-landscape" TargetMode="External"/><Relationship Id="rId6" Type="http://schemas.openxmlformats.org/officeDocument/2006/relationships/hyperlink" Target="https://creativecommons.org/licenses/by/3.0/" TargetMode="External"/><Relationship Id="rId7" Type="http://schemas.openxmlformats.org/officeDocument/2006/relationships/hyperlink" Target="https://print-freecalendar.com/dl/editable-calendar-2025-sunday-start-landscape" TargetMode="External"/><Relationship Id="rId8" Type="http://schemas.openxmlformats.org/officeDocument/2006/relationships/hyperlink" Target="https://creativecommons.org/licenses/by/3.0/" TargetMode="External"/></Relationships>
</file>

<file path=ppt/slides/_rels/slide15.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hyperlink" Target="https://creativecommons.org/licenses/by/3.0/" TargetMode="External"/><Relationship Id="rId13" Type="http://schemas.openxmlformats.org/officeDocument/2006/relationships/image" Target="../media/image8.png"/><Relationship Id="rId12"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s://print-freecalendar.com/dl/editable-calendar-2025-sunday-start-landscape" TargetMode="External"/><Relationship Id="rId4" Type="http://schemas.openxmlformats.org/officeDocument/2006/relationships/hyperlink" Target="https://creativecommons.org/licenses/by/3.0/" TargetMode="External"/><Relationship Id="rId9" Type="http://schemas.openxmlformats.org/officeDocument/2006/relationships/hyperlink" Target="https://print-freecalendar.com/dl/editable-calendar-2025-sunday-start-landscape" TargetMode="External"/><Relationship Id="rId5" Type="http://schemas.openxmlformats.org/officeDocument/2006/relationships/hyperlink" Target="https://print-freecalendar.com/dl/editable-calendar-2025-sunday-start-landscape" TargetMode="External"/><Relationship Id="rId6" Type="http://schemas.openxmlformats.org/officeDocument/2006/relationships/hyperlink" Target="https://creativecommons.org/licenses/by/3.0/" TargetMode="External"/><Relationship Id="rId7" Type="http://schemas.openxmlformats.org/officeDocument/2006/relationships/hyperlink" Target="https://print-freecalendar.com/dl/editable-calendar-2025-sunday-start-landscape" TargetMode="External"/><Relationship Id="rId8" Type="http://schemas.openxmlformats.org/officeDocument/2006/relationships/hyperlink" Target="https://creativecommons.org/licenses/by/3.0/" TargetMode="External"/></Relationships>
</file>

<file path=ppt/slides/_rels/slide16.xml.rels><?xml version="1.0" encoding="UTF-8" standalone="yes"?><Relationships xmlns="http://schemas.openxmlformats.org/package/2006/relationships"><Relationship Id="rId11" Type="http://schemas.openxmlformats.org/officeDocument/2006/relationships/image" Target="../media/image47.jpg"/><Relationship Id="rId10" Type="http://schemas.openxmlformats.org/officeDocument/2006/relationships/hyperlink" Target="https://creativecommons.org/licenses/by/3.0/" TargetMode="External"/><Relationship Id="rId13" Type="http://schemas.openxmlformats.org/officeDocument/2006/relationships/image" Target="../media/image52.jpg"/><Relationship Id="rId12" Type="http://schemas.openxmlformats.org/officeDocument/2006/relationships/image" Target="../media/image57.jpg"/><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hyperlink" Target="https://print-freecalendar.com/dl/editable-calendar-2025-sunday-start-landscape" TargetMode="External"/><Relationship Id="rId4" Type="http://schemas.openxmlformats.org/officeDocument/2006/relationships/hyperlink" Target="https://creativecommons.org/licenses/by/3.0/" TargetMode="External"/><Relationship Id="rId9" Type="http://schemas.openxmlformats.org/officeDocument/2006/relationships/hyperlink" Target="https://print-freecalendar.com/dl/editable-calendar-2025-sunday-start-landscape" TargetMode="External"/><Relationship Id="rId15" Type="http://schemas.openxmlformats.org/officeDocument/2006/relationships/image" Target="../media/image6.png"/><Relationship Id="rId14" Type="http://schemas.openxmlformats.org/officeDocument/2006/relationships/hyperlink" Target="https://www.arabccd.org/publications/%D8%AC%D8%A7%D9%87%D8%B2%D9%8A%D8%A9-%D8%A7%D9%84%D8%B7%D9%81%D9%84-%D8%A7%D9%84%D8%B9%D8%B1%D8%A8%D9%8A-%D9%84%D8%B9%D8%B5%D8%B1-%D8%A7%D9%84%D8%AB%D9%88%D8%B1%D8%A9-%D8%A7%D9%84%D8%B5%D9%86%D8%A7%D8%B9%D9%8A%D8%A9-%D8%A7%D9%84%D8%B1%D8%A7%D8%A8%D8%B9%D8%A9-%D9%88%D9%85%D8%A7-%D8%A8%D8%B9%D8%AF%D9%87%D8%A7/" TargetMode="External"/><Relationship Id="rId17" Type="http://schemas.openxmlformats.org/officeDocument/2006/relationships/image" Target="../media/image39.png"/><Relationship Id="rId16" Type="http://schemas.openxmlformats.org/officeDocument/2006/relationships/image" Target="../media/image74.jpg"/><Relationship Id="rId5" Type="http://schemas.openxmlformats.org/officeDocument/2006/relationships/hyperlink" Target="https://print-freecalendar.com/dl/editable-calendar-2025-sunday-start-landscape" TargetMode="External"/><Relationship Id="rId19" Type="http://schemas.openxmlformats.org/officeDocument/2006/relationships/image" Target="../media/image78.jpg"/><Relationship Id="rId6" Type="http://schemas.openxmlformats.org/officeDocument/2006/relationships/hyperlink" Target="https://creativecommons.org/licenses/by/3.0/" TargetMode="External"/><Relationship Id="rId18" Type="http://schemas.openxmlformats.org/officeDocument/2006/relationships/image" Target="../media/image8.png"/><Relationship Id="rId7" Type="http://schemas.openxmlformats.org/officeDocument/2006/relationships/hyperlink" Target="https://print-freecalendar.com/dl/editable-calendar-2025-sunday-start-landscape" TargetMode="External"/><Relationship Id="rId8" Type="http://schemas.openxmlformats.org/officeDocument/2006/relationships/hyperlink" Target="https://creativecommons.org/licenses/by/3.0/"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4.png"/><Relationship Id="rId4" Type="http://schemas.openxmlformats.org/officeDocument/2006/relationships/image" Target="../media/image63.png"/><Relationship Id="rId9" Type="http://schemas.openxmlformats.org/officeDocument/2006/relationships/image" Target="../media/image81.jpg"/><Relationship Id="rId5" Type="http://schemas.openxmlformats.org/officeDocument/2006/relationships/image" Target="../media/image55.png"/><Relationship Id="rId6" Type="http://schemas.openxmlformats.org/officeDocument/2006/relationships/image" Target="../media/image8.png"/><Relationship Id="rId7" Type="http://schemas.openxmlformats.org/officeDocument/2006/relationships/image" Target="../media/image2.png"/><Relationship Id="rId8" Type="http://schemas.openxmlformats.org/officeDocument/2006/relationships/image" Target="../media/image6.png"/></Relationships>
</file>

<file path=ppt/slides/_rels/slide18.xml.rels><?xml version="1.0" encoding="UTF-8" standalone="yes"?><Relationships xmlns="http://schemas.openxmlformats.org/package/2006/relationships"><Relationship Id="rId10" Type="http://schemas.openxmlformats.org/officeDocument/2006/relationships/image" Target="../media/image75.jpg"/><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60.jpg"/><Relationship Id="rId4" Type="http://schemas.openxmlformats.org/officeDocument/2006/relationships/image" Target="../media/image56.jpg"/><Relationship Id="rId9" Type="http://schemas.openxmlformats.org/officeDocument/2006/relationships/image" Target="../media/image8.png"/><Relationship Id="rId5" Type="http://schemas.openxmlformats.org/officeDocument/2006/relationships/image" Target="../media/image64.jpg"/><Relationship Id="rId6" Type="http://schemas.openxmlformats.org/officeDocument/2006/relationships/image" Target="../media/image59.png"/><Relationship Id="rId7" Type="http://schemas.openxmlformats.org/officeDocument/2006/relationships/image" Target="../media/image6.png"/><Relationship Id="rId8" Type="http://schemas.openxmlformats.org/officeDocument/2006/relationships/image" Target="../media/image39.png"/></Relationships>
</file>

<file path=ppt/slides/_rels/slide19.xml.rels><?xml version="1.0" encoding="UTF-8" standalone="yes"?><Relationships xmlns="http://schemas.openxmlformats.org/package/2006/relationships"><Relationship Id="rId20" Type="http://schemas.openxmlformats.org/officeDocument/2006/relationships/image" Target="../media/image76.jpg"/><Relationship Id="rId11" Type="http://schemas.openxmlformats.org/officeDocument/2006/relationships/image" Target="../media/image65.jpg"/><Relationship Id="rId22" Type="http://schemas.openxmlformats.org/officeDocument/2006/relationships/image" Target="../media/image8.png"/><Relationship Id="rId10" Type="http://schemas.openxmlformats.org/officeDocument/2006/relationships/hyperlink" Target="https://creativecommons.org/licenses/by/3.0/" TargetMode="External"/><Relationship Id="rId21" Type="http://schemas.openxmlformats.org/officeDocument/2006/relationships/image" Target="../media/image39.png"/><Relationship Id="rId13" Type="http://schemas.openxmlformats.org/officeDocument/2006/relationships/hyperlink" Target="https://www.arabccd.org/uploads/editor/65686d215d7aa_9726.png" TargetMode="External"/><Relationship Id="rId12" Type="http://schemas.openxmlformats.org/officeDocument/2006/relationships/image" Target="../media/image71.jpg"/><Relationship Id="rId23" Type="http://schemas.openxmlformats.org/officeDocument/2006/relationships/hyperlink" Target="https://www.arabccd.org/uploads/editor/675e9d924c763_7391.jpg" TargetMode="External"/><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hyperlink" Target="https://print-freecalendar.com/dl/editable-calendar-2025-sunday-start-landscape" TargetMode="External"/><Relationship Id="rId4" Type="http://schemas.openxmlformats.org/officeDocument/2006/relationships/hyperlink" Target="https://creativecommons.org/licenses/by/3.0/" TargetMode="External"/><Relationship Id="rId9" Type="http://schemas.openxmlformats.org/officeDocument/2006/relationships/hyperlink" Target="https://print-freecalendar.com/dl/editable-calendar-2025-sunday-start-landscape" TargetMode="External"/><Relationship Id="rId15" Type="http://schemas.openxmlformats.org/officeDocument/2006/relationships/hyperlink" Target="https://www.arabccd.org/uploads/news/1_65d31b3235f05.jpg" TargetMode="External"/><Relationship Id="rId14" Type="http://schemas.openxmlformats.org/officeDocument/2006/relationships/image" Target="../media/image69.png"/><Relationship Id="rId17" Type="http://schemas.openxmlformats.org/officeDocument/2006/relationships/hyperlink" Target="https://jcdj.journals.ekb.eg/" TargetMode="External"/><Relationship Id="rId16" Type="http://schemas.openxmlformats.org/officeDocument/2006/relationships/image" Target="../media/image70.jpg"/><Relationship Id="rId5" Type="http://schemas.openxmlformats.org/officeDocument/2006/relationships/hyperlink" Target="https://print-freecalendar.com/dl/editable-calendar-2025-sunday-start-landscape" TargetMode="External"/><Relationship Id="rId19" Type="http://schemas.openxmlformats.org/officeDocument/2006/relationships/hyperlink" Target="https://www.arabccd.org/uploads/editor/675e9d924c763_7391.jpg" TargetMode="External"/><Relationship Id="rId6" Type="http://schemas.openxmlformats.org/officeDocument/2006/relationships/hyperlink" Target="https://creativecommons.org/licenses/by/3.0/" TargetMode="External"/><Relationship Id="rId18" Type="http://schemas.openxmlformats.org/officeDocument/2006/relationships/image" Target="../media/image6.png"/><Relationship Id="rId7" Type="http://schemas.openxmlformats.org/officeDocument/2006/relationships/hyperlink" Target="https://print-freecalendar.com/dl/editable-calendar-2025-sunday-start-landscape" TargetMode="External"/><Relationship Id="rId8" Type="http://schemas.openxmlformats.org/officeDocument/2006/relationships/hyperlink" Target="https://creativecommons.org/licenses/by/3.0/"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124.png"/></Relationships>
</file>

<file path=ppt/slides/_rels/slide20.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hyperlink" Target="https://creativecommons.org/licenses/by/3.0/" TargetMode="External"/><Relationship Id="rId13" Type="http://schemas.openxmlformats.org/officeDocument/2006/relationships/image" Target="../media/image8.png"/><Relationship Id="rId12"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s://print-freecalendar.com/dl/editable-calendar-2025-sunday-start-landscape" TargetMode="External"/><Relationship Id="rId4" Type="http://schemas.openxmlformats.org/officeDocument/2006/relationships/hyperlink" Target="https://creativecommons.org/licenses/by/3.0/" TargetMode="External"/><Relationship Id="rId9" Type="http://schemas.openxmlformats.org/officeDocument/2006/relationships/hyperlink" Target="https://print-freecalendar.com/dl/editable-calendar-2025-sunday-start-landscape" TargetMode="External"/><Relationship Id="rId15" Type="http://schemas.openxmlformats.org/officeDocument/2006/relationships/image" Target="../media/image77.jpg"/><Relationship Id="rId14" Type="http://schemas.openxmlformats.org/officeDocument/2006/relationships/image" Target="../media/image73.jpg"/><Relationship Id="rId17" Type="http://schemas.openxmlformats.org/officeDocument/2006/relationships/image" Target="../media/image68.jpg"/><Relationship Id="rId16" Type="http://schemas.openxmlformats.org/officeDocument/2006/relationships/image" Target="../media/image67.jpg"/><Relationship Id="rId5" Type="http://schemas.openxmlformats.org/officeDocument/2006/relationships/hyperlink" Target="https://print-freecalendar.com/dl/editable-calendar-2025-sunday-start-landscape" TargetMode="External"/><Relationship Id="rId6" Type="http://schemas.openxmlformats.org/officeDocument/2006/relationships/hyperlink" Target="https://creativecommons.org/licenses/by/3.0/" TargetMode="External"/><Relationship Id="rId18" Type="http://schemas.openxmlformats.org/officeDocument/2006/relationships/image" Target="../media/image72.jpg"/><Relationship Id="rId7" Type="http://schemas.openxmlformats.org/officeDocument/2006/relationships/hyperlink" Target="https://print-freecalendar.com/dl/editable-calendar-2025-sunday-start-landscape" TargetMode="External"/><Relationship Id="rId8" Type="http://schemas.openxmlformats.org/officeDocument/2006/relationships/hyperlink" Target="https://creativecommons.org/licenses/by/3.0/" TargetMode="External"/></Relationships>
</file>

<file path=ppt/slides/_rels/slide21.xml.rels><?xml version="1.0" encoding="UTF-8" standalone="yes"?><Relationships xmlns="http://schemas.openxmlformats.org/package/2006/relationships"><Relationship Id="rId20" Type="http://schemas.openxmlformats.org/officeDocument/2006/relationships/image" Target="../media/image100.jpg"/><Relationship Id="rId11" Type="http://schemas.openxmlformats.org/officeDocument/2006/relationships/image" Target="../media/image39.png"/><Relationship Id="rId22" Type="http://schemas.openxmlformats.org/officeDocument/2006/relationships/image" Target="../media/image99.jpg"/><Relationship Id="rId10" Type="http://schemas.openxmlformats.org/officeDocument/2006/relationships/hyperlink" Target="https://creativecommons.org/licenses/by/3.0/" TargetMode="External"/><Relationship Id="rId21" Type="http://schemas.openxmlformats.org/officeDocument/2006/relationships/image" Target="../media/image102.jpg"/><Relationship Id="rId13" Type="http://schemas.openxmlformats.org/officeDocument/2006/relationships/image" Target="../media/image112.jpg"/><Relationship Id="rId12"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s://print-freecalendar.com/dl/editable-calendar-2025-sunday-start-landscape" TargetMode="External"/><Relationship Id="rId4" Type="http://schemas.openxmlformats.org/officeDocument/2006/relationships/hyperlink" Target="https://creativecommons.org/licenses/by/3.0/" TargetMode="External"/><Relationship Id="rId9" Type="http://schemas.openxmlformats.org/officeDocument/2006/relationships/hyperlink" Target="https://print-freecalendar.com/dl/editable-calendar-2025-sunday-start-landscape" TargetMode="External"/><Relationship Id="rId15" Type="http://schemas.openxmlformats.org/officeDocument/2006/relationships/image" Target="../media/image91.jpg"/><Relationship Id="rId14" Type="http://schemas.openxmlformats.org/officeDocument/2006/relationships/image" Target="../media/image98.jpg"/><Relationship Id="rId17" Type="http://schemas.openxmlformats.org/officeDocument/2006/relationships/image" Target="../media/image89.jpg"/><Relationship Id="rId16" Type="http://schemas.openxmlformats.org/officeDocument/2006/relationships/image" Target="../media/image85.jpg"/><Relationship Id="rId5" Type="http://schemas.openxmlformats.org/officeDocument/2006/relationships/hyperlink" Target="https://print-freecalendar.com/dl/editable-calendar-2025-sunday-start-landscape" TargetMode="External"/><Relationship Id="rId19" Type="http://schemas.openxmlformats.org/officeDocument/2006/relationships/image" Target="../media/image88.jpg"/><Relationship Id="rId6" Type="http://schemas.openxmlformats.org/officeDocument/2006/relationships/hyperlink" Target="https://creativecommons.org/licenses/by/3.0/" TargetMode="External"/><Relationship Id="rId18" Type="http://schemas.openxmlformats.org/officeDocument/2006/relationships/image" Target="../media/image101.jpg"/><Relationship Id="rId7" Type="http://schemas.openxmlformats.org/officeDocument/2006/relationships/hyperlink" Target="https://print-freecalendar.com/dl/editable-calendar-2025-sunday-start-landscape" TargetMode="External"/><Relationship Id="rId8" Type="http://schemas.openxmlformats.org/officeDocument/2006/relationships/hyperlink" Target="https://creativecommons.org/licenses/by/3.0/" TargetMode="External"/></Relationships>
</file>

<file path=ppt/slides/_rels/slide22.xml.rels><?xml version="1.0" encoding="UTF-8" standalone="yes"?><Relationships xmlns="http://schemas.openxmlformats.org/package/2006/relationships"><Relationship Id="rId11" Type="http://schemas.openxmlformats.org/officeDocument/2006/relationships/image" Target="../media/image39.png"/><Relationship Id="rId10" Type="http://schemas.openxmlformats.org/officeDocument/2006/relationships/hyperlink" Target="https://creativecommons.org/licenses/by/3.0/" TargetMode="External"/><Relationship Id="rId13" Type="http://schemas.openxmlformats.org/officeDocument/2006/relationships/image" Target="../media/image84.jpg"/><Relationship Id="rId12"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hyperlink" Target="https://print-freecalendar.com/dl/editable-calendar-2025-sunday-start-landscape" TargetMode="External"/><Relationship Id="rId4" Type="http://schemas.openxmlformats.org/officeDocument/2006/relationships/hyperlink" Target="https://creativecommons.org/licenses/by/3.0/" TargetMode="External"/><Relationship Id="rId9" Type="http://schemas.openxmlformats.org/officeDocument/2006/relationships/hyperlink" Target="https://print-freecalendar.com/dl/editable-calendar-2025-sunday-start-landscape" TargetMode="External"/><Relationship Id="rId15" Type="http://schemas.openxmlformats.org/officeDocument/2006/relationships/image" Target="../media/image80.jpg"/><Relationship Id="rId14" Type="http://schemas.openxmlformats.org/officeDocument/2006/relationships/image" Target="../media/image87.jpg"/><Relationship Id="rId17" Type="http://schemas.openxmlformats.org/officeDocument/2006/relationships/image" Target="../media/image86.jpg"/><Relationship Id="rId16" Type="http://schemas.openxmlformats.org/officeDocument/2006/relationships/image" Target="../media/image79.jpg"/><Relationship Id="rId5" Type="http://schemas.openxmlformats.org/officeDocument/2006/relationships/hyperlink" Target="https://print-freecalendar.com/dl/editable-calendar-2025-sunday-start-landscape" TargetMode="External"/><Relationship Id="rId6" Type="http://schemas.openxmlformats.org/officeDocument/2006/relationships/hyperlink" Target="https://creativecommons.org/licenses/by/3.0/" TargetMode="External"/><Relationship Id="rId18" Type="http://schemas.openxmlformats.org/officeDocument/2006/relationships/image" Target="../media/image83.jpg"/><Relationship Id="rId7" Type="http://schemas.openxmlformats.org/officeDocument/2006/relationships/hyperlink" Target="https://print-freecalendar.com/dl/editable-calendar-2025-sunday-start-landscape" TargetMode="External"/><Relationship Id="rId8" Type="http://schemas.openxmlformats.org/officeDocument/2006/relationships/hyperlink" Target="https://creativecommons.org/licenses/by/3.0/" TargetMode="External"/></Relationships>
</file>

<file path=ppt/slides/_rels/slide23.xml.rels><?xml version="1.0" encoding="UTF-8" standalone="yes"?><Relationships xmlns="http://schemas.openxmlformats.org/package/2006/relationships"><Relationship Id="rId11" Type="http://schemas.openxmlformats.org/officeDocument/2006/relationships/image" Target="../media/image121.jpg"/><Relationship Id="rId10" Type="http://schemas.openxmlformats.org/officeDocument/2006/relationships/image" Target="../media/image119.jpg"/><Relationship Id="rId13" Type="http://schemas.openxmlformats.org/officeDocument/2006/relationships/image" Target="../media/image118.jpg"/><Relationship Id="rId12" Type="http://schemas.openxmlformats.org/officeDocument/2006/relationships/image" Target="../media/image113.jpg"/><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9.png"/><Relationship Id="rId4" Type="http://schemas.openxmlformats.org/officeDocument/2006/relationships/image" Target="../media/image8.png"/><Relationship Id="rId9" Type="http://schemas.openxmlformats.org/officeDocument/2006/relationships/image" Target="../media/image90.jpg"/><Relationship Id="rId15" Type="http://schemas.openxmlformats.org/officeDocument/2006/relationships/image" Target="../media/image117.jpg"/><Relationship Id="rId14" Type="http://schemas.openxmlformats.org/officeDocument/2006/relationships/image" Target="../media/image116.jpg"/><Relationship Id="rId16" Type="http://schemas.openxmlformats.org/officeDocument/2006/relationships/image" Target="../media/image120.jpg"/><Relationship Id="rId5" Type="http://schemas.openxmlformats.org/officeDocument/2006/relationships/image" Target="../media/image82.jpg"/><Relationship Id="rId6" Type="http://schemas.openxmlformats.org/officeDocument/2006/relationships/image" Target="../media/image105.jpg"/><Relationship Id="rId7" Type="http://schemas.openxmlformats.org/officeDocument/2006/relationships/image" Target="../media/image92.jpg"/><Relationship Id="rId8" Type="http://schemas.openxmlformats.org/officeDocument/2006/relationships/image" Target="../media/image9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9.png"/><Relationship Id="rId4" Type="http://schemas.openxmlformats.org/officeDocument/2006/relationships/image" Target="../media/image8.png"/><Relationship Id="rId5" Type="http://schemas.openxmlformats.org/officeDocument/2006/relationships/image" Target="../media/image94.jpg"/><Relationship Id="rId6" Type="http://schemas.openxmlformats.org/officeDocument/2006/relationships/image" Target="../media/image104.jpg"/><Relationship Id="rId7" Type="http://schemas.openxmlformats.org/officeDocument/2006/relationships/image" Target="../media/image103.jpg"/><Relationship Id="rId8" Type="http://schemas.openxmlformats.org/officeDocument/2006/relationships/image" Target="../media/image96.jpg"/></Relationships>
</file>

<file path=ppt/slides/_rels/slide25.xml.rels><?xml version="1.0" encoding="UTF-8" standalone="yes"?><Relationships xmlns="http://schemas.openxmlformats.org/package/2006/relationships"><Relationship Id="rId11" Type="http://schemas.openxmlformats.org/officeDocument/2006/relationships/hyperlink" Target="https://www.arabccd.org/uploads/news/1_64fc9bbf82546.jpg" TargetMode="External"/><Relationship Id="rId10" Type="http://schemas.openxmlformats.org/officeDocument/2006/relationships/image" Target="../media/image108.jpg"/><Relationship Id="rId13" Type="http://schemas.openxmlformats.org/officeDocument/2006/relationships/image" Target="../media/image2.png"/><Relationship Id="rId12" Type="http://schemas.openxmlformats.org/officeDocument/2006/relationships/image" Target="../media/image111.jpg"/><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hyperlink" Target="https://www.arabccd.org/uploads/news/1_67d1e9899fc25.jpg" TargetMode="External"/><Relationship Id="rId4" Type="http://schemas.openxmlformats.org/officeDocument/2006/relationships/image" Target="../media/image38.jpg"/><Relationship Id="rId9" Type="http://schemas.openxmlformats.org/officeDocument/2006/relationships/image" Target="../media/image122.jpg"/><Relationship Id="rId5" Type="http://schemas.openxmlformats.org/officeDocument/2006/relationships/hyperlink" Target="https://www.arabccd.org/uploads/news/1_6754587f1b662.jpg" TargetMode="External"/><Relationship Id="rId6" Type="http://schemas.openxmlformats.org/officeDocument/2006/relationships/image" Target="../media/image97.jpg"/><Relationship Id="rId7" Type="http://schemas.openxmlformats.org/officeDocument/2006/relationships/hyperlink" Target="https://www.arabccd.org/uploads/news/1_66c5b7af09c86.jpg" TargetMode="External"/><Relationship Id="rId8" Type="http://schemas.openxmlformats.org/officeDocument/2006/relationships/image" Target="../media/image4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09.jp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23.jpg"/><Relationship Id="rId4" Type="http://schemas.openxmlformats.org/officeDocument/2006/relationships/image" Target="../media/image107.jpg"/><Relationship Id="rId5" Type="http://schemas.openxmlformats.org/officeDocument/2006/relationships/image" Target="../media/image110.png"/><Relationship Id="rId6" Type="http://schemas.openxmlformats.org/officeDocument/2006/relationships/image" Target="../media/image114.png"/><Relationship Id="rId7" Type="http://schemas.openxmlformats.org/officeDocument/2006/relationships/image" Target="../media/image6.png"/><Relationship Id="rId8" Type="http://schemas.openxmlformats.org/officeDocument/2006/relationships/image" Target="../media/image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14.png"/><Relationship Id="rId4" Type="http://schemas.openxmlformats.org/officeDocument/2006/relationships/image" Target="../media/image6.png"/><Relationship Id="rId5"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8.jpg"/><Relationship Id="rId5"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5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hyperlink" Target="https://www.arabccd.org/publications/%D8%B1%D8%A4%D9%89-%D9%81%D9%83%D8%B1%D9%8A%D8%A9-%D9%81%D9%89-%D8%AA%D9%86%D8%B4%D8%A6%D8%A9-%D8%A7%D9%84%D8%B7%D9%81%D9%84-%D8%A7%D9%84%D8%B9%D8%B1%D8%A8%D9%8A/" TargetMode="External"/><Relationship Id="rId4" Type="http://schemas.openxmlformats.org/officeDocument/2006/relationships/image" Target="../media/image33.jpg"/><Relationship Id="rId11" Type="http://schemas.openxmlformats.org/officeDocument/2006/relationships/image" Target="../media/image2.png"/><Relationship Id="rId10" Type="http://schemas.openxmlformats.org/officeDocument/2006/relationships/image" Target="../media/image19.jpg"/><Relationship Id="rId12" Type="http://schemas.openxmlformats.org/officeDocument/2006/relationships/image" Target="../media/image6.png"/><Relationship Id="rId9" Type="http://schemas.openxmlformats.org/officeDocument/2006/relationships/image" Target="../media/image22.jpg"/><Relationship Id="rId5" Type="http://schemas.openxmlformats.org/officeDocument/2006/relationships/hyperlink" Target="https://www.arabccd.org/publications/%D8%A7%D9%84%D8%A5%D8%B7%D8%A7%D8%B1-%D8%A7%D9%84%D9%81%D9%83%D8%B1%D9%8A-%D9%84%D9%86%D9%85%D9%88%D8%B0%D8%AC-%D8%AA%D8%B1%D8%A8%D9%8A%D8%A9-%D8%A7%D9%84%D8%A3%D9%85%D9%84-%D9%88%D8%AA%D8%B7%D8%A8%D9%8A%D9%82%D8%A7%D8%AA%D9%87/" TargetMode="External"/><Relationship Id="rId6" Type="http://schemas.openxmlformats.org/officeDocument/2006/relationships/image" Target="../media/image62.jpg"/><Relationship Id="rId7" Type="http://schemas.openxmlformats.org/officeDocument/2006/relationships/image" Target="../media/image66.jpg"/><Relationship Id="rId8" Type="http://schemas.openxmlformats.org/officeDocument/2006/relationships/image" Target="../media/image2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5.jpg"/><Relationship Id="rId4" Type="http://schemas.openxmlformats.org/officeDocument/2006/relationships/hyperlink" Target="https://en.wikipedia.org/wiki/Sunrise" TargetMode="External"/><Relationship Id="rId5" Type="http://schemas.openxmlformats.org/officeDocument/2006/relationships/hyperlink" Target="https://creativecommons.org/licenses/by-sa/3.0/" TargetMode="External"/><Relationship Id="rId6" Type="http://schemas.openxmlformats.org/officeDocument/2006/relationships/image" Target="../media/image2.png"/><Relationship Id="rId7"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6.jpg"/><Relationship Id="rId4" Type="http://schemas.openxmlformats.org/officeDocument/2006/relationships/image" Target="../media/image2.png"/><Relationship Id="rId5"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txBox="1"/>
          <p:nvPr>
            <p:ph idx="1" type="subTitle"/>
          </p:nvPr>
        </p:nvSpPr>
        <p:spPr>
          <a:xfrm>
            <a:off x="636150" y="822551"/>
            <a:ext cx="7871700" cy="835200"/>
          </a:xfrm>
          <a:prstGeom prst="rect">
            <a:avLst/>
          </a:prstGeom>
          <a:noFill/>
          <a:ln>
            <a:noFill/>
          </a:ln>
        </p:spPr>
        <p:txBody>
          <a:bodyPr anchorCtr="0" anchor="t" bIns="45700" lIns="91425" spcFirstLastPara="1" rIns="91425" wrap="square" tIns="45700">
            <a:noAutofit/>
          </a:bodyPr>
          <a:lstStyle/>
          <a:p>
            <a:pPr indent="-431800" lvl="0" marL="457200" rtl="1" algn="ctr">
              <a:lnSpc>
                <a:spcPct val="100000"/>
              </a:lnSpc>
              <a:spcBef>
                <a:spcPts val="360"/>
              </a:spcBef>
              <a:spcAft>
                <a:spcPts val="0"/>
              </a:spcAft>
              <a:buSzPts val="1800"/>
              <a:buNone/>
            </a:pPr>
            <a:r>
              <a:rPr b="1" lang="en-US" sz="4000">
                <a:solidFill>
                  <a:srgbClr val="C00000"/>
                </a:solidFill>
              </a:rPr>
              <a:t>إدارة المعرفة بالمجلس </a:t>
            </a:r>
            <a:r>
              <a:rPr b="1" lang="en-US" sz="4000">
                <a:solidFill>
                  <a:srgbClr val="C00000"/>
                </a:solidFill>
                <a:latin typeface="Sakkal Majalla"/>
                <a:ea typeface="Sakkal Majalla"/>
                <a:cs typeface="Sakkal Majalla"/>
                <a:sym typeface="Sakkal Majalla"/>
              </a:rPr>
              <a:t>العربي</a:t>
            </a:r>
            <a:r>
              <a:rPr b="1" lang="en-US" sz="4000">
                <a:solidFill>
                  <a:srgbClr val="C00000"/>
                </a:solidFill>
              </a:rPr>
              <a:t> للطفولة والتنمية</a:t>
            </a:r>
            <a:endParaRPr b="1" sz="4000">
              <a:solidFill>
                <a:srgbClr val="C00000"/>
              </a:solidFill>
            </a:endParaRPr>
          </a:p>
        </p:txBody>
      </p:sp>
      <p:sp>
        <p:nvSpPr>
          <p:cNvPr id="85" name="Google Shape;85;p1"/>
          <p:cNvSpPr txBox="1"/>
          <p:nvPr/>
        </p:nvSpPr>
        <p:spPr>
          <a:xfrm>
            <a:off x="9525" y="1601357"/>
            <a:ext cx="9144000" cy="3560128"/>
          </a:xfrm>
          <a:prstGeom prst="rect">
            <a:avLst/>
          </a:prstGeom>
          <a:solidFill>
            <a:srgbClr val="65C0B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6" name="Google Shape;86;p1"/>
          <p:cNvSpPr txBox="1"/>
          <p:nvPr/>
        </p:nvSpPr>
        <p:spPr>
          <a:xfrm>
            <a:off x="2225014" y="1626880"/>
            <a:ext cx="4693967" cy="993550"/>
          </a:xfrm>
          <a:prstGeom prst="rect">
            <a:avLst/>
          </a:prstGeom>
          <a:no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None/>
            </a:pPr>
            <a:r>
              <a:rPr b="1" i="0" lang="en-US" sz="2000" u="none" cap="none" strike="noStrike">
                <a:solidFill>
                  <a:schemeClr val="dk1"/>
                </a:solidFill>
                <a:latin typeface="Arial"/>
                <a:ea typeface="Arial"/>
                <a:cs typeface="Arial"/>
                <a:sym typeface="Arial"/>
              </a:rPr>
              <a:t>المنتدى الإقليمى</a:t>
            </a:r>
            <a:endParaRPr b="1" i="0" sz="2000" u="none" cap="none" strike="noStrike">
              <a:solidFill>
                <a:schemeClr val="dk1"/>
              </a:solidFill>
              <a:latin typeface="Arial"/>
              <a:ea typeface="Arial"/>
              <a:cs typeface="Arial"/>
              <a:sym typeface="Arial"/>
            </a:endParaRPr>
          </a:p>
          <a:p>
            <a:pPr indent="0" lvl="0" marL="0" marR="0" rtl="1" algn="ctr">
              <a:lnSpc>
                <a:spcPct val="100000"/>
              </a:lnSpc>
              <a:spcBef>
                <a:spcPts val="0"/>
              </a:spcBef>
              <a:spcAft>
                <a:spcPts val="0"/>
              </a:spcAft>
              <a:buNone/>
            </a:pPr>
            <a:r>
              <a:rPr b="1" i="0" lang="en-US" sz="2000" u="none" cap="none" strike="noStrike">
                <a:solidFill>
                  <a:schemeClr val="dk1"/>
                </a:solidFill>
                <a:latin typeface="Arial"/>
                <a:ea typeface="Arial"/>
                <a:cs typeface="Arial"/>
                <a:sym typeface="Arial"/>
              </a:rPr>
              <a:t>من الأدلة العلمية إلى البرامج والسياسات في المنطقة العربية</a:t>
            </a:r>
            <a:endParaRPr/>
          </a:p>
          <a:p>
            <a:pPr indent="0" lvl="0" marL="0" marR="0" rtl="1" algn="ctr">
              <a:lnSpc>
                <a:spcPct val="100000"/>
              </a:lnSpc>
              <a:spcBef>
                <a:spcPts val="0"/>
              </a:spcBef>
              <a:spcAft>
                <a:spcPts val="0"/>
              </a:spcAft>
              <a:buNone/>
            </a:pPr>
            <a:r>
              <a:rPr b="1" i="0" lang="en-US" sz="2000" u="none" cap="none" strike="noStrike">
                <a:solidFill>
                  <a:schemeClr val="dk1"/>
                </a:solidFill>
                <a:latin typeface="Arial"/>
                <a:ea typeface="Arial"/>
                <a:cs typeface="Arial"/>
                <a:sym typeface="Arial"/>
              </a:rPr>
              <a:t>16 – 17 آب / أغسطس 2025</a:t>
            </a:r>
            <a:endParaRPr/>
          </a:p>
        </p:txBody>
      </p:sp>
      <p:pic>
        <p:nvPicPr>
          <p:cNvPr id="87" name="Google Shape;87;p1"/>
          <p:cNvPicPr preferRelativeResize="0"/>
          <p:nvPr/>
        </p:nvPicPr>
        <p:blipFill rotWithShape="1">
          <a:blip r:embed="rId3">
            <a:alphaModFix/>
          </a:blip>
          <a:srcRect b="0" l="0" r="0" t="0"/>
          <a:stretch/>
        </p:blipFill>
        <p:spPr>
          <a:xfrm>
            <a:off x="6616314" y="181700"/>
            <a:ext cx="2276462" cy="573900"/>
          </a:xfrm>
          <a:prstGeom prst="rect">
            <a:avLst/>
          </a:prstGeom>
          <a:noFill/>
          <a:ln>
            <a:noFill/>
          </a:ln>
        </p:spPr>
      </p:pic>
      <p:pic>
        <p:nvPicPr>
          <p:cNvPr id="88" name="Google Shape;88;p1"/>
          <p:cNvPicPr preferRelativeResize="0"/>
          <p:nvPr/>
        </p:nvPicPr>
        <p:blipFill rotWithShape="1">
          <a:blip r:embed="rId4">
            <a:alphaModFix/>
          </a:blip>
          <a:srcRect b="0" l="0" r="0" t="0"/>
          <a:stretch/>
        </p:blipFill>
        <p:spPr>
          <a:xfrm>
            <a:off x="9525" y="-49241"/>
            <a:ext cx="1391896" cy="935882"/>
          </a:xfrm>
          <a:prstGeom prst="rect">
            <a:avLst/>
          </a:prstGeom>
          <a:noFill/>
          <a:ln>
            <a:noFill/>
          </a:ln>
        </p:spPr>
      </p:pic>
      <p:pic>
        <p:nvPicPr>
          <p:cNvPr id="89" name="Google Shape;89;p1"/>
          <p:cNvPicPr preferRelativeResize="0"/>
          <p:nvPr/>
        </p:nvPicPr>
        <p:blipFill rotWithShape="1">
          <a:blip r:embed="rId5">
            <a:alphaModFix/>
          </a:blip>
          <a:srcRect b="35156" l="18392" r="59357" t="25374"/>
          <a:stretch/>
        </p:blipFill>
        <p:spPr>
          <a:xfrm>
            <a:off x="7225665" y="1913691"/>
            <a:ext cx="1927860" cy="1493706"/>
          </a:xfrm>
          <a:prstGeom prst="rect">
            <a:avLst/>
          </a:prstGeom>
          <a:noFill/>
          <a:ln>
            <a:noFill/>
          </a:ln>
        </p:spPr>
      </p:pic>
      <p:pic>
        <p:nvPicPr>
          <p:cNvPr id="90" name="Google Shape;90;p1"/>
          <p:cNvPicPr preferRelativeResize="0"/>
          <p:nvPr/>
        </p:nvPicPr>
        <p:blipFill rotWithShape="1">
          <a:blip r:embed="rId6">
            <a:alphaModFix/>
          </a:blip>
          <a:srcRect b="34166" l="18187" r="59822" t="25693"/>
          <a:stretch/>
        </p:blipFill>
        <p:spPr>
          <a:xfrm>
            <a:off x="7216140" y="3709638"/>
            <a:ext cx="1927860" cy="1433861"/>
          </a:xfrm>
          <a:prstGeom prst="rect">
            <a:avLst/>
          </a:prstGeom>
          <a:noFill/>
          <a:ln>
            <a:noFill/>
          </a:ln>
        </p:spPr>
      </p:pic>
      <p:pic>
        <p:nvPicPr>
          <p:cNvPr id="91" name="Google Shape;91;p1"/>
          <p:cNvPicPr preferRelativeResize="0"/>
          <p:nvPr/>
        </p:nvPicPr>
        <p:blipFill rotWithShape="1">
          <a:blip r:embed="rId7">
            <a:alphaModFix/>
          </a:blip>
          <a:srcRect b="34621" l="17858" r="59455" t="25240"/>
          <a:stretch/>
        </p:blipFill>
        <p:spPr>
          <a:xfrm>
            <a:off x="9525" y="3649795"/>
            <a:ext cx="1927858" cy="1493705"/>
          </a:xfrm>
          <a:prstGeom prst="rect">
            <a:avLst/>
          </a:prstGeom>
          <a:noFill/>
          <a:ln>
            <a:noFill/>
          </a:ln>
        </p:spPr>
      </p:pic>
      <p:pic>
        <p:nvPicPr>
          <p:cNvPr id="92" name="Google Shape;92;p1"/>
          <p:cNvPicPr preferRelativeResize="0"/>
          <p:nvPr/>
        </p:nvPicPr>
        <p:blipFill rotWithShape="1">
          <a:blip r:embed="rId8">
            <a:alphaModFix/>
          </a:blip>
          <a:srcRect b="15473" l="14010" r="72502" t="54527"/>
          <a:stretch/>
        </p:blipFill>
        <p:spPr>
          <a:xfrm>
            <a:off x="9525" y="1906928"/>
            <a:ext cx="1927859" cy="1493705"/>
          </a:xfrm>
          <a:prstGeom prst="rect">
            <a:avLst/>
          </a:prstGeom>
          <a:noFill/>
          <a:ln>
            <a:noFill/>
          </a:ln>
        </p:spPr>
      </p:pic>
      <p:pic>
        <p:nvPicPr>
          <p:cNvPr descr="A puzzle with text in a circle&#10;&#10;Description automatically generated with medium confidence" id="93" name="Google Shape;93;p1"/>
          <p:cNvPicPr preferRelativeResize="0"/>
          <p:nvPr/>
        </p:nvPicPr>
        <p:blipFill rotWithShape="1">
          <a:blip r:embed="rId9">
            <a:alphaModFix/>
          </a:blip>
          <a:srcRect b="14402" l="9216" r="8050" t="3329"/>
          <a:stretch/>
        </p:blipFill>
        <p:spPr>
          <a:xfrm>
            <a:off x="3074667" y="2633012"/>
            <a:ext cx="2994659" cy="1765568"/>
          </a:xfrm>
          <a:prstGeom prst="rect">
            <a:avLst/>
          </a:prstGeom>
          <a:noFill/>
          <a:ln>
            <a:noFill/>
          </a:ln>
        </p:spPr>
      </p:pic>
      <p:sp>
        <p:nvSpPr>
          <p:cNvPr id="94" name="Google Shape;94;p1"/>
          <p:cNvSpPr txBox="1"/>
          <p:nvPr/>
        </p:nvSpPr>
        <p:spPr>
          <a:xfrm>
            <a:off x="2313372" y="4396647"/>
            <a:ext cx="4693967" cy="993550"/>
          </a:xfrm>
          <a:prstGeom prst="rect">
            <a:avLst/>
          </a:prstGeom>
          <a:no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None/>
            </a:pPr>
            <a:r>
              <a:rPr b="1" i="0" lang="en-US" sz="2000" u="none" cap="none" strike="noStrike">
                <a:solidFill>
                  <a:schemeClr val="dk1"/>
                </a:solidFill>
                <a:latin typeface="Arial"/>
                <a:ea typeface="Arial"/>
                <a:cs typeface="Arial"/>
                <a:sym typeface="Arial"/>
              </a:rPr>
              <a:t>د. عبدالله محمد عمارة </a:t>
            </a:r>
            <a:endParaRPr/>
          </a:p>
          <a:p>
            <a:pPr indent="0" lvl="0" marL="0" marR="0" rtl="1" algn="ctr">
              <a:lnSpc>
                <a:spcPct val="100000"/>
              </a:lnSpc>
              <a:spcBef>
                <a:spcPts val="0"/>
              </a:spcBef>
              <a:spcAft>
                <a:spcPts val="0"/>
              </a:spcAft>
              <a:buNone/>
            </a:pPr>
            <a:r>
              <a:rPr b="1" i="0" lang="en-US" sz="2000" u="none" cap="none" strike="noStrike">
                <a:solidFill>
                  <a:schemeClr val="dk1"/>
                </a:solidFill>
                <a:latin typeface="Arial"/>
                <a:ea typeface="Arial"/>
                <a:cs typeface="Arial"/>
                <a:sym typeface="Arial"/>
              </a:rPr>
              <a:t>باحث بإدارة البحوث والتوثيق وتنمية المعرفة</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descr="نتيجة بحث الصور عن صورة للملك عبد العزيز" id="233" name="Google Shape;233;p38"/>
          <p:cNvSpPr/>
          <p:nvPr/>
        </p:nvSpPr>
        <p:spPr>
          <a:xfrm>
            <a:off x="4457700" y="2457450"/>
            <a:ext cx="228600" cy="228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t/>
            </a:r>
            <a:endParaRPr b="0" i="0" sz="1350" u="none" cap="none" strike="noStrike">
              <a:solidFill>
                <a:srgbClr val="000000"/>
              </a:solidFill>
              <a:latin typeface="Calibri"/>
              <a:ea typeface="Calibri"/>
              <a:cs typeface="Calibri"/>
              <a:sym typeface="Calibri"/>
            </a:endParaRPr>
          </a:p>
        </p:txBody>
      </p:sp>
      <p:sp>
        <p:nvSpPr>
          <p:cNvPr descr="نتيجة بحث الصور عن صورة للملك عبد العزيز" id="234" name="Google Shape;234;p38"/>
          <p:cNvSpPr/>
          <p:nvPr/>
        </p:nvSpPr>
        <p:spPr>
          <a:xfrm>
            <a:off x="4572000" y="2571750"/>
            <a:ext cx="228600" cy="228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t/>
            </a:r>
            <a:endParaRPr b="0" i="0" sz="1350" u="none" cap="none" strike="noStrike">
              <a:solidFill>
                <a:srgbClr val="000000"/>
              </a:solidFill>
              <a:latin typeface="Calibri"/>
              <a:ea typeface="Calibri"/>
              <a:cs typeface="Calibri"/>
              <a:sym typeface="Calibri"/>
            </a:endParaRPr>
          </a:p>
        </p:txBody>
      </p:sp>
      <p:sp>
        <p:nvSpPr>
          <p:cNvPr id="235" name="Google Shape;235;p38"/>
          <p:cNvSpPr txBox="1"/>
          <p:nvPr>
            <p:ph idx="12" type="sldNum"/>
          </p:nvPr>
        </p:nvSpPr>
        <p:spPr>
          <a:xfrm>
            <a:off x="6457950" y="4767263"/>
            <a:ext cx="2057400" cy="273844"/>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400"/>
              <a:buFont typeface="Arial"/>
              <a:buNone/>
            </a:pPr>
            <a:fld id="{00000000-1234-1234-1234-123412341234}" type="slidenum">
              <a:rPr lang="en-US"/>
              <a:t>‹#›</a:t>
            </a:fld>
            <a:endParaRPr/>
          </a:p>
        </p:txBody>
      </p:sp>
      <p:pic>
        <p:nvPicPr>
          <p:cNvPr id="236" name="Google Shape;236;p38"/>
          <p:cNvPicPr preferRelativeResize="0"/>
          <p:nvPr/>
        </p:nvPicPr>
        <p:blipFill rotWithShape="1">
          <a:blip r:embed="rId3">
            <a:alphaModFix/>
          </a:blip>
          <a:srcRect b="0" l="0" r="0" t="0"/>
          <a:stretch/>
        </p:blipFill>
        <p:spPr>
          <a:xfrm>
            <a:off x="421964" y="98399"/>
            <a:ext cx="1628480" cy="1055847"/>
          </a:xfrm>
          <a:prstGeom prst="rect">
            <a:avLst/>
          </a:prstGeom>
          <a:noFill/>
          <a:ln>
            <a:noFill/>
          </a:ln>
        </p:spPr>
      </p:pic>
      <p:sp>
        <p:nvSpPr>
          <p:cNvPr id="237" name="Google Shape;237;p38"/>
          <p:cNvSpPr/>
          <p:nvPr/>
        </p:nvSpPr>
        <p:spPr>
          <a:xfrm>
            <a:off x="379402" y="1312331"/>
            <a:ext cx="1635344" cy="420053"/>
          </a:xfrm>
          <a:prstGeom prst="roundRect">
            <a:avLst>
              <a:gd fmla="val 16667" name="adj"/>
            </a:avLst>
          </a:prstGeom>
          <a:solidFill>
            <a:srgbClr val="00B050"/>
          </a:solidFill>
          <a:ln cap="flat" cmpd="sng" w="25400">
            <a:solidFill>
              <a:srgbClr val="344C6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2700" u="none" cap="none" strike="noStrike">
                <a:solidFill>
                  <a:srgbClr val="FFFFFF"/>
                </a:solidFill>
                <a:latin typeface="Calibri"/>
                <a:ea typeface="Calibri"/>
                <a:cs typeface="Calibri"/>
                <a:sym typeface="Calibri"/>
              </a:rPr>
              <a:t>التفكير الناقد </a:t>
            </a:r>
            <a:endParaRPr b="1" i="0" sz="2700" u="none" cap="none" strike="noStrike">
              <a:solidFill>
                <a:srgbClr val="FFFFFF"/>
              </a:solidFill>
              <a:latin typeface="Calibri"/>
              <a:ea typeface="Calibri"/>
              <a:cs typeface="Calibri"/>
              <a:sym typeface="Calibri"/>
            </a:endParaRPr>
          </a:p>
        </p:txBody>
      </p:sp>
      <p:pic>
        <p:nvPicPr>
          <p:cNvPr descr="A group of children drawing on paper&#10;&#10;Description automatically generated" id="238" name="Google Shape;238;p38"/>
          <p:cNvPicPr preferRelativeResize="0"/>
          <p:nvPr/>
        </p:nvPicPr>
        <p:blipFill rotWithShape="1">
          <a:blip r:embed="rId4">
            <a:alphaModFix/>
          </a:blip>
          <a:srcRect b="0" l="0" r="0" t="0"/>
          <a:stretch/>
        </p:blipFill>
        <p:spPr>
          <a:xfrm>
            <a:off x="4800600" y="38071"/>
            <a:ext cx="1720242" cy="1113412"/>
          </a:xfrm>
          <a:prstGeom prst="rect">
            <a:avLst/>
          </a:prstGeom>
          <a:noFill/>
          <a:ln>
            <a:noFill/>
          </a:ln>
        </p:spPr>
      </p:pic>
      <p:sp>
        <p:nvSpPr>
          <p:cNvPr id="239" name="Google Shape;239;p38"/>
          <p:cNvSpPr/>
          <p:nvPr/>
        </p:nvSpPr>
        <p:spPr>
          <a:xfrm>
            <a:off x="4822606" y="1293801"/>
            <a:ext cx="1635344" cy="420053"/>
          </a:xfrm>
          <a:prstGeom prst="roundRect">
            <a:avLst>
              <a:gd fmla="val 16667" name="adj"/>
            </a:avLst>
          </a:prstGeom>
          <a:solidFill>
            <a:srgbClr val="00B050"/>
          </a:solidFill>
          <a:ln cap="flat" cmpd="sng" w="25400">
            <a:solidFill>
              <a:srgbClr val="344C6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2700" u="none" cap="none" strike="noStrike">
                <a:solidFill>
                  <a:srgbClr val="FFFFFF"/>
                </a:solidFill>
                <a:latin typeface="Calibri"/>
                <a:ea typeface="Calibri"/>
                <a:cs typeface="Calibri"/>
                <a:sym typeface="Calibri"/>
              </a:rPr>
              <a:t>الإبداع</a:t>
            </a:r>
            <a:endParaRPr b="1" i="0" sz="2700" u="none" cap="none" strike="noStrike">
              <a:solidFill>
                <a:srgbClr val="FFFFFF"/>
              </a:solidFill>
              <a:latin typeface="Calibri"/>
              <a:ea typeface="Calibri"/>
              <a:cs typeface="Calibri"/>
              <a:sym typeface="Calibri"/>
            </a:endParaRPr>
          </a:p>
        </p:txBody>
      </p:sp>
      <p:pic>
        <p:nvPicPr>
          <p:cNvPr descr="‫كيف تعلمين طفلك مهارة حل المشكلات؟ | مجلة سيدتي‬‎" id="240" name="Google Shape;240;p38"/>
          <p:cNvPicPr preferRelativeResize="0"/>
          <p:nvPr/>
        </p:nvPicPr>
        <p:blipFill rotWithShape="1">
          <a:blip r:embed="rId5">
            <a:alphaModFix/>
          </a:blip>
          <a:srcRect b="0" l="0" r="0" t="0"/>
          <a:stretch/>
        </p:blipFill>
        <p:spPr>
          <a:xfrm>
            <a:off x="2605372" y="107588"/>
            <a:ext cx="1746647" cy="1055846"/>
          </a:xfrm>
          <a:prstGeom prst="rect">
            <a:avLst/>
          </a:prstGeom>
          <a:noFill/>
          <a:ln>
            <a:noFill/>
          </a:ln>
        </p:spPr>
      </p:pic>
      <p:sp>
        <p:nvSpPr>
          <p:cNvPr id="241" name="Google Shape;241;p38"/>
          <p:cNvSpPr/>
          <p:nvPr/>
        </p:nvSpPr>
        <p:spPr>
          <a:xfrm>
            <a:off x="2685196" y="1274800"/>
            <a:ext cx="1635344" cy="420053"/>
          </a:xfrm>
          <a:prstGeom prst="roundRect">
            <a:avLst>
              <a:gd fmla="val 16667" name="adj"/>
            </a:avLst>
          </a:prstGeom>
          <a:solidFill>
            <a:srgbClr val="00B050"/>
          </a:solidFill>
          <a:ln cap="flat" cmpd="sng" w="25400">
            <a:solidFill>
              <a:srgbClr val="344C6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2000" u="none" cap="none" strike="noStrike">
                <a:solidFill>
                  <a:srgbClr val="FFFFFF"/>
                </a:solidFill>
                <a:latin typeface="Calibri"/>
                <a:ea typeface="Calibri"/>
                <a:cs typeface="Calibri"/>
                <a:sym typeface="Calibri"/>
              </a:rPr>
              <a:t>حل المسائل المركبة</a:t>
            </a:r>
            <a:endParaRPr b="1" i="0" sz="2000" u="none" cap="none" strike="noStrike">
              <a:solidFill>
                <a:srgbClr val="FFFFFF"/>
              </a:solidFill>
              <a:latin typeface="Calibri"/>
              <a:ea typeface="Calibri"/>
              <a:cs typeface="Calibri"/>
              <a:sym typeface="Calibri"/>
            </a:endParaRPr>
          </a:p>
        </p:txBody>
      </p:sp>
      <p:pic>
        <p:nvPicPr>
          <p:cNvPr id="242" name="Google Shape;242;p38"/>
          <p:cNvPicPr preferRelativeResize="0"/>
          <p:nvPr/>
        </p:nvPicPr>
        <p:blipFill rotWithShape="1">
          <a:blip r:embed="rId6">
            <a:alphaModFix/>
          </a:blip>
          <a:srcRect b="22874" l="3018" r="6255" t="6933"/>
          <a:stretch/>
        </p:blipFill>
        <p:spPr>
          <a:xfrm>
            <a:off x="4842482" y="1806084"/>
            <a:ext cx="1715981" cy="993711"/>
          </a:xfrm>
          <a:prstGeom prst="rect">
            <a:avLst/>
          </a:prstGeom>
          <a:noFill/>
          <a:ln>
            <a:noFill/>
          </a:ln>
        </p:spPr>
      </p:pic>
      <p:sp>
        <p:nvSpPr>
          <p:cNvPr id="243" name="Google Shape;243;p38"/>
          <p:cNvSpPr/>
          <p:nvPr/>
        </p:nvSpPr>
        <p:spPr>
          <a:xfrm>
            <a:off x="4843049" y="2965821"/>
            <a:ext cx="1635344" cy="420053"/>
          </a:xfrm>
          <a:prstGeom prst="roundRect">
            <a:avLst>
              <a:gd fmla="val 16667" name="adj"/>
            </a:avLst>
          </a:prstGeom>
          <a:solidFill>
            <a:srgbClr val="00B050"/>
          </a:solidFill>
          <a:ln cap="flat" cmpd="sng" w="25400">
            <a:solidFill>
              <a:srgbClr val="344C6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2000" u="none" cap="none" strike="noStrike">
                <a:solidFill>
                  <a:srgbClr val="FFFFFF"/>
                </a:solidFill>
                <a:latin typeface="Calibri"/>
                <a:ea typeface="Calibri"/>
                <a:cs typeface="Calibri"/>
                <a:sym typeface="Calibri"/>
              </a:rPr>
              <a:t>إدارة فرق العمل</a:t>
            </a:r>
            <a:endParaRPr b="1" i="0" sz="2000" u="none" cap="none" strike="noStrike">
              <a:solidFill>
                <a:srgbClr val="FFFFFF"/>
              </a:solidFill>
              <a:latin typeface="Calibri"/>
              <a:ea typeface="Calibri"/>
              <a:cs typeface="Calibri"/>
              <a:sym typeface="Calibri"/>
            </a:endParaRPr>
          </a:p>
        </p:txBody>
      </p:sp>
      <p:pic>
        <p:nvPicPr>
          <p:cNvPr descr="A person pointing at children&#10;&#10;Description automatically generated" id="244" name="Google Shape;244;p38"/>
          <p:cNvPicPr preferRelativeResize="0"/>
          <p:nvPr/>
        </p:nvPicPr>
        <p:blipFill rotWithShape="1">
          <a:blip r:embed="rId7">
            <a:alphaModFix/>
          </a:blip>
          <a:srcRect b="0" l="0" r="0" t="0"/>
          <a:stretch/>
        </p:blipFill>
        <p:spPr>
          <a:xfrm>
            <a:off x="2587232" y="1806219"/>
            <a:ext cx="1791191" cy="1084685"/>
          </a:xfrm>
          <a:prstGeom prst="rect">
            <a:avLst/>
          </a:prstGeom>
          <a:noFill/>
          <a:ln>
            <a:noFill/>
          </a:ln>
        </p:spPr>
      </p:pic>
      <p:sp>
        <p:nvSpPr>
          <p:cNvPr id="245" name="Google Shape;245;p38"/>
          <p:cNvSpPr/>
          <p:nvPr/>
        </p:nvSpPr>
        <p:spPr>
          <a:xfrm>
            <a:off x="2631777" y="3002269"/>
            <a:ext cx="1635344" cy="420053"/>
          </a:xfrm>
          <a:prstGeom prst="roundRect">
            <a:avLst>
              <a:gd fmla="val 16667" name="adj"/>
            </a:avLst>
          </a:prstGeom>
          <a:solidFill>
            <a:srgbClr val="00B050"/>
          </a:solidFill>
          <a:ln cap="flat" cmpd="sng" w="25400">
            <a:solidFill>
              <a:srgbClr val="344C6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2000" u="none" cap="none" strike="noStrike">
                <a:solidFill>
                  <a:srgbClr val="FFFFFF"/>
                </a:solidFill>
                <a:latin typeface="Calibri"/>
                <a:ea typeface="Calibri"/>
                <a:cs typeface="Calibri"/>
                <a:sym typeface="Calibri"/>
              </a:rPr>
              <a:t>التعاون مع الآخرين</a:t>
            </a:r>
            <a:endParaRPr b="1" i="0" sz="2000" u="none" cap="none" strike="noStrike">
              <a:solidFill>
                <a:srgbClr val="FFFFFF"/>
              </a:solidFill>
              <a:latin typeface="Calibri"/>
              <a:ea typeface="Calibri"/>
              <a:cs typeface="Calibri"/>
              <a:sym typeface="Calibri"/>
            </a:endParaRPr>
          </a:p>
        </p:txBody>
      </p:sp>
      <p:pic>
        <p:nvPicPr>
          <p:cNvPr id="246" name="Google Shape;246;p38"/>
          <p:cNvPicPr preferRelativeResize="0"/>
          <p:nvPr/>
        </p:nvPicPr>
        <p:blipFill rotWithShape="1">
          <a:blip r:embed="rId8">
            <a:alphaModFix/>
          </a:blip>
          <a:srcRect b="0" l="0" r="0" t="0"/>
          <a:stretch/>
        </p:blipFill>
        <p:spPr>
          <a:xfrm>
            <a:off x="421964" y="1827869"/>
            <a:ext cx="1635344" cy="1149305"/>
          </a:xfrm>
          <a:prstGeom prst="rect">
            <a:avLst/>
          </a:prstGeom>
          <a:noFill/>
          <a:ln>
            <a:noFill/>
          </a:ln>
        </p:spPr>
      </p:pic>
      <p:sp>
        <p:nvSpPr>
          <p:cNvPr id="247" name="Google Shape;247;p38"/>
          <p:cNvSpPr/>
          <p:nvPr/>
        </p:nvSpPr>
        <p:spPr>
          <a:xfrm>
            <a:off x="415100" y="3072659"/>
            <a:ext cx="1635344" cy="420053"/>
          </a:xfrm>
          <a:prstGeom prst="roundRect">
            <a:avLst>
              <a:gd fmla="val 16667" name="adj"/>
            </a:avLst>
          </a:prstGeom>
          <a:solidFill>
            <a:srgbClr val="00B050"/>
          </a:solidFill>
          <a:ln cap="flat" cmpd="sng" w="25400">
            <a:solidFill>
              <a:srgbClr val="344C6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2400" u="none" cap="none" strike="noStrike">
                <a:solidFill>
                  <a:srgbClr val="FFFFFF"/>
                </a:solidFill>
                <a:latin typeface="Calibri"/>
                <a:ea typeface="Calibri"/>
                <a:cs typeface="Calibri"/>
                <a:sym typeface="Calibri"/>
              </a:rPr>
              <a:t>الذكاء العاطفى</a:t>
            </a:r>
            <a:endParaRPr b="1" i="0" sz="2400" u="none" cap="none" strike="noStrike">
              <a:solidFill>
                <a:srgbClr val="FFFFFF"/>
              </a:solidFill>
              <a:latin typeface="Calibri"/>
              <a:ea typeface="Calibri"/>
              <a:cs typeface="Calibri"/>
              <a:sym typeface="Calibri"/>
            </a:endParaRPr>
          </a:p>
        </p:txBody>
      </p:sp>
      <p:pic>
        <p:nvPicPr>
          <p:cNvPr descr="A young child writing on a piece of paper&#10;&#10;AI-generated content may be incorrect." id="248" name="Google Shape;248;p38"/>
          <p:cNvPicPr preferRelativeResize="0"/>
          <p:nvPr/>
        </p:nvPicPr>
        <p:blipFill rotWithShape="1">
          <a:blip r:embed="rId9">
            <a:alphaModFix/>
          </a:blip>
          <a:srcRect b="0" l="0" r="0" t="0"/>
          <a:stretch/>
        </p:blipFill>
        <p:spPr>
          <a:xfrm>
            <a:off x="421964" y="3566143"/>
            <a:ext cx="1635344" cy="1067070"/>
          </a:xfrm>
          <a:prstGeom prst="rect">
            <a:avLst/>
          </a:prstGeom>
          <a:noFill/>
          <a:ln>
            <a:noFill/>
          </a:ln>
        </p:spPr>
      </p:pic>
      <p:sp>
        <p:nvSpPr>
          <p:cNvPr id="249" name="Google Shape;249;p38"/>
          <p:cNvSpPr/>
          <p:nvPr/>
        </p:nvSpPr>
        <p:spPr>
          <a:xfrm>
            <a:off x="379402" y="4706644"/>
            <a:ext cx="1635344" cy="420053"/>
          </a:xfrm>
          <a:prstGeom prst="roundRect">
            <a:avLst>
              <a:gd fmla="val 16667" name="adj"/>
            </a:avLst>
          </a:prstGeom>
          <a:solidFill>
            <a:srgbClr val="00B050"/>
          </a:solidFill>
          <a:ln cap="flat" cmpd="sng" w="25400">
            <a:solidFill>
              <a:srgbClr val="344C6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2400" u="none" cap="none" strike="noStrike">
                <a:solidFill>
                  <a:srgbClr val="FFFFFF"/>
                </a:solidFill>
                <a:latin typeface="Calibri"/>
                <a:ea typeface="Calibri"/>
                <a:cs typeface="Calibri"/>
                <a:sym typeface="Calibri"/>
              </a:rPr>
              <a:t>المرونة المعرفية</a:t>
            </a:r>
            <a:endParaRPr b="1" i="0" sz="2400" u="none" cap="none" strike="noStrike">
              <a:solidFill>
                <a:srgbClr val="FFFFFF"/>
              </a:solidFill>
              <a:latin typeface="Calibri"/>
              <a:ea typeface="Calibri"/>
              <a:cs typeface="Calibri"/>
              <a:sym typeface="Calibri"/>
            </a:endParaRPr>
          </a:p>
        </p:txBody>
      </p:sp>
      <p:pic>
        <p:nvPicPr>
          <p:cNvPr descr="A person standing in front of a white arrow pointing to a white arrow&#10;&#10;AI-generated content may be incorrect." id="250" name="Google Shape;250;p38"/>
          <p:cNvPicPr preferRelativeResize="0"/>
          <p:nvPr/>
        </p:nvPicPr>
        <p:blipFill rotWithShape="1">
          <a:blip r:embed="rId10">
            <a:alphaModFix/>
          </a:blip>
          <a:srcRect b="0" l="0" r="0" t="0"/>
          <a:stretch/>
        </p:blipFill>
        <p:spPr>
          <a:xfrm>
            <a:off x="2631777" y="3533688"/>
            <a:ext cx="1688764" cy="986303"/>
          </a:xfrm>
          <a:prstGeom prst="rect">
            <a:avLst/>
          </a:prstGeom>
          <a:noFill/>
          <a:ln>
            <a:noFill/>
          </a:ln>
        </p:spPr>
      </p:pic>
      <p:sp>
        <p:nvSpPr>
          <p:cNvPr id="251" name="Google Shape;251;p38"/>
          <p:cNvSpPr/>
          <p:nvPr/>
        </p:nvSpPr>
        <p:spPr>
          <a:xfrm>
            <a:off x="2631777" y="4680170"/>
            <a:ext cx="1635344" cy="420053"/>
          </a:xfrm>
          <a:prstGeom prst="roundRect">
            <a:avLst>
              <a:gd fmla="val 16667" name="adj"/>
            </a:avLst>
          </a:prstGeom>
          <a:solidFill>
            <a:srgbClr val="00B050"/>
          </a:solidFill>
          <a:ln cap="flat" cmpd="sng" w="25400">
            <a:solidFill>
              <a:srgbClr val="344C6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800" u="none" cap="none" strike="noStrike">
                <a:solidFill>
                  <a:srgbClr val="FFFFFF"/>
                </a:solidFill>
                <a:latin typeface="Calibri"/>
                <a:ea typeface="Calibri"/>
                <a:cs typeface="Calibri"/>
                <a:sym typeface="Calibri"/>
              </a:rPr>
              <a:t>الحكم واتخاذ القرار</a:t>
            </a:r>
            <a:endParaRPr b="1" i="0" sz="1800" u="none" cap="none" strike="noStrike">
              <a:solidFill>
                <a:srgbClr val="FFFFFF"/>
              </a:solidFill>
              <a:latin typeface="Calibri"/>
              <a:ea typeface="Calibri"/>
              <a:cs typeface="Calibri"/>
              <a:sym typeface="Calibri"/>
            </a:endParaRPr>
          </a:p>
        </p:txBody>
      </p:sp>
      <p:pic>
        <p:nvPicPr>
          <p:cNvPr descr="A person shaking hands with a person in a suit&#10;&#10;AI-generated content may be incorrect." id="252" name="Google Shape;252;p38"/>
          <p:cNvPicPr preferRelativeResize="0"/>
          <p:nvPr/>
        </p:nvPicPr>
        <p:blipFill rotWithShape="1">
          <a:blip r:embed="rId11">
            <a:alphaModFix/>
          </a:blip>
          <a:srcRect b="0" l="0" r="0" t="0"/>
          <a:stretch/>
        </p:blipFill>
        <p:spPr>
          <a:xfrm>
            <a:off x="4842482" y="3475247"/>
            <a:ext cx="1637717" cy="1067070"/>
          </a:xfrm>
          <a:prstGeom prst="rect">
            <a:avLst/>
          </a:prstGeom>
          <a:noFill/>
          <a:ln>
            <a:noFill/>
          </a:ln>
        </p:spPr>
      </p:pic>
      <p:sp>
        <p:nvSpPr>
          <p:cNvPr id="253" name="Google Shape;253;p38"/>
          <p:cNvSpPr/>
          <p:nvPr/>
        </p:nvSpPr>
        <p:spPr>
          <a:xfrm>
            <a:off x="4843049" y="4680170"/>
            <a:ext cx="1635344" cy="420053"/>
          </a:xfrm>
          <a:prstGeom prst="roundRect">
            <a:avLst>
              <a:gd fmla="val 16667" name="adj"/>
            </a:avLst>
          </a:prstGeom>
          <a:solidFill>
            <a:srgbClr val="00B050"/>
          </a:solidFill>
          <a:ln cap="flat" cmpd="sng" w="25400">
            <a:solidFill>
              <a:srgbClr val="344C6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2700" u="none" cap="none" strike="noStrike">
                <a:solidFill>
                  <a:srgbClr val="FFFFFF"/>
                </a:solidFill>
                <a:latin typeface="Calibri"/>
                <a:ea typeface="Calibri"/>
                <a:cs typeface="Calibri"/>
                <a:sym typeface="Calibri"/>
              </a:rPr>
              <a:t>التفاوض</a:t>
            </a:r>
            <a:endParaRPr b="1" i="0" sz="2700" u="none" cap="none" strike="noStrike">
              <a:solidFill>
                <a:srgbClr val="FFFFFF"/>
              </a:solidFill>
              <a:latin typeface="Calibri"/>
              <a:ea typeface="Calibri"/>
              <a:cs typeface="Calibri"/>
              <a:sym typeface="Calibri"/>
            </a:endParaRPr>
          </a:p>
        </p:txBody>
      </p:sp>
      <p:sp>
        <p:nvSpPr>
          <p:cNvPr id="254" name="Google Shape;254;p38"/>
          <p:cNvSpPr txBox="1"/>
          <p:nvPr/>
        </p:nvSpPr>
        <p:spPr>
          <a:xfrm>
            <a:off x="6749357" y="-10200"/>
            <a:ext cx="2442326" cy="5163900"/>
          </a:xfrm>
          <a:prstGeom prst="rect">
            <a:avLst/>
          </a:prstGeom>
          <a:solidFill>
            <a:srgbClr val="65C0BA"/>
          </a:solidFill>
          <a:ln>
            <a:noFill/>
          </a:ln>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5" name="Google Shape;255;p38"/>
          <p:cNvSpPr/>
          <p:nvPr/>
        </p:nvSpPr>
        <p:spPr>
          <a:xfrm>
            <a:off x="6861960" y="1729687"/>
            <a:ext cx="2209583" cy="2004189"/>
          </a:xfrm>
          <a:prstGeom prst="ellipse">
            <a:avLst/>
          </a:prstGeom>
          <a:solidFill>
            <a:srgbClr val="00B050"/>
          </a:solidFill>
          <a:ln cap="flat" cmpd="sng" w="25400">
            <a:solidFill>
              <a:srgbClr val="344C64"/>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None/>
            </a:pPr>
            <a:r>
              <a:rPr b="1" i="0" lang="en-US" sz="2700" u="none" cap="none" strike="noStrike">
                <a:solidFill>
                  <a:srgbClr val="FFFFFF"/>
                </a:solidFill>
                <a:latin typeface="Calibri"/>
                <a:ea typeface="Calibri"/>
                <a:cs typeface="Calibri"/>
                <a:sym typeface="Calibri"/>
              </a:rPr>
              <a:t>مهارات الثورة الصناعية الرابعة وما بعدها</a:t>
            </a:r>
            <a:endParaRPr b="1" i="0" sz="2700" u="none" cap="none" strike="noStrike">
              <a:solidFill>
                <a:srgbClr val="FFFFFF"/>
              </a:solidFill>
              <a:latin typeface="Calibri"/>
              <a:ea typeface="Calibri"/>
              <a:cs typeface="Calibri"/>
              <a:sym typeface="Calibri"/>
            </a:endParaRPr>
          </a:p>
        </p:txBody>
      </p:sp>
      <p:pic>
        <p:nvPicPr>
          <p:cNvPr id="256" name="Google Shape;256;p38"/>
          <p:cNvPicPr preferRelativeResize="0"/>
          <p:nvPr/>
        </p:nvPicPr>
        <p:blipFill rotWithShape="1">
          <a:blip r:embed="rId12">
            <a:alphaModFix/>
          </a:blip>
          <a:srcRect b="0" l="0" r="0" t="0"/>
          <a:stretch/>
        </p:blipFill>
        <p:spPr>
          <a:xfrm>
            <a:off x="6810178" y="181695"/>
            <a:ext cx="2276452" cy="5643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descr="نتيجة بحث الصور عن صورة للملك عبد العزيز" id="261" name="Google Shape;261;p39"/>
          <p:cNvSpPr/>
          <p:nvPr/>
        </p:nvSpPr>
        <p:spPr>
          <a:xfrm>
            <a:off x="4457700" y="2457450"/>
            <a:ext cx="228600" cy="228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t/>
            </a:r>
            <a:endParaRPr b="0" i="0" sz="1350" u="none" cap="none" strike="noStrike">
              <a:solidFill>
                <a:srgbClr val="000000"/>
              </a:solidFill>
              <a:latin typeface="Calibri"/>
              <a:ea typeface="Calibri"/>
              <a:cs typeface="Calibri"/>
              <a:sym typeface="Calibri"/>
            </a:endParaRPr>
          </a:p>
        </p:txBody>
      </p:sp>
      <p:sp>
        <p:nvSpPr>
          <p:cNvPr id="262" name="Google Shape;262;p39"/>
          <p:cNvSpPr txBox="1"/>
          <p:nvPr>
            <p:ph idx="12" type="sldNum"/>
          </p:nvPr>
        </p:nvSpPr>
        <p:spPr>
          <a:xfrm>
            <a:off x="6457950" y="4767263"/>
            <a:ext cx="2057400" cy="273844"/>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400"/>
              <a:buFont typeface="Arial"/>
              <a:buNone/>
            </a:pPr>
            <a:fld id="{00000000-1234-1234-1234-123412341234}" type="slidenum">
              <a:rPr lang="en-US"/>
              <a:t>‹#›</a:t>
            </a:fld>
            <a:endParaRPr/>
          </a:p>
        </p:txBody>
      </p:sp>
      <p:sp>
        <p:nvSpPr>
          <p:cNvPr id="263" name="Google Shape;263;p39"/>
          <p:cNvSpPr/>
          <p:nvPr/>
        </p:nvSpPr>
        <p:spPr>
          <a:xfrm>
            <a:off x="7021279" y="3252003"/>
            <a:ext cx="2088072" cy="801014"/>
          </a:xfrm>
          <a:prstGeom prst="rect">
            <a:avLst/>
          </a:prstGeom>
          <a:gradFill>
            <a:gsLst>
              <a:gs pos="0">
                <a:srgbClr val="A3CFFF"/>
              </a:gs>
              <a:gs pos="50000">
                <a:srgbClr val="C5E0FF"/>
              </a:gs>
              <a:gs pos="100000">
                <a:srgbClr val="E2EFFF"/>
              </a:gs>
            </a:gsLst>
            <a:path path="circle">
              <a:fillToRect b="50%" l="50%" r="50%" t="50%"/>
            </a:path>
            <a:tileRect/>
          </a:gradFill>
          <a:ln cap="flat" cmpd="sng" w="25400">
            <a:solidFill>
              <a:srgbClr val="5B84AE"/>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lnSpc>
                <a:spcPct val="115000"/>
              </a:lnSpc>
              <a:spcBef>
                <a:spcPts val="0"/>
              </a:spcBef>
              <a:spcAft>
                <a:spcPts val="0"/>
              </a:spcAft>
              <a:buNone/>
            </a:pPr>
            <a:r>
              <a:rPr b="1" i="0" lang="en-US" sz="2400" u="none" cap="none" strike="noStrike">
                <a:solidFill>
                  <a:schemeClr val="dk1"/>
                </a:solidFill>
                <a:latin typeface="Calibri"/>
                <a:ea typeface="Calibri"/>
                <a:cs typeface="Calibri"/>
                <a:sym typeface="Calibri"/>
              </a:rPr>
              <a:t>تأهيل ودمج الأطفال في ظروف صعبة</a:t>
            </a:r>
            <a:endParaRPr/>
          </a:p>
        </p:txBody>
      </p:sp>
      <p:sp>
        <p:nvSpPr>
          <p:cNvPr id="264" name="Google Shape;264;p39"/>
          <p:cNvSpPr/>
          <p:nvPr/>
        </p:nvSpPr>
        <p:spPr>
          <a:xfrm>
            <a:off x="49604" y="1305077"/>
            <a:ext cx="2339389" cy="853633"/>
          </a:xfrm>
          <a:prstGeom prst="rect">
            <a:avLst/>
          </a:prstGeom>
          <a:gradFill>
            <a:gsLst>
              <a:gs pos="0">
                <a:srgbClr val="A3CFFF"/>
              </a:gs>
              <a:gs pos="50000">
                <a:srgbClr val="C5E0FF"/>
              </a:gs>
              <a:gs pos="100000">
                <a:srgbClr val="E2EFFF"/>
              </a:gs>
            </a:gsLst>
            <a:path path="circle">
              <a:fillToRect b="50%" l="50%" r="50%" t="50%"/>
            </a:path>
            <a:tileRect/>
          </a:gradFill>
          <a:ln cap="flat" cmpd="sng" w="25400">
            <a:solidFill>
              <a:srgbClr val="5B84AE"/>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None/>
            </a:pPr>
            <a:r>
              <a:rPr b="1" i="0" lang="en-US" sz="1500" u="none" cap="none" strike="noStrike">
                <a:solidFill>
                  <a:schemeClr val="lt1"/>
                </a:solidFill>
                <a:latin typeface="Arial"/>
                <a:ea typeface="Arial"/>
                <a:cs typeface="Arial"/>
                <a:sym typeface="Arial"/>
              </a:rPr>
              <a:t>   </a:t>
            </a:r>
            <a:r>
              <a:rPr b="1" i="0" lang="en-US" sz="2400" u="none" cap="none" strike="noStrike">
                <a:solidFill>
                  <a:schemeClr val="dk1"/>
                </a:solidFill>
                <a:latin typeface="Calibri"/>
                <a:ea typeface="Calibri"/>
                <a:cs typeface="Calibri"/>
                <a:sym typeface="Calibri"/>
              </a:rPr>
              <a:t>تمكين الطفل العربى في عصر الثورات الصناعية</a:t>
            </a:r>
            <a:endParaRPr/>
          </a:p>
        </p:txBody>
      </p:sp>
      <p:sp>
        <p:nvSpPr>
          <p:cNvPr id="265" name="Google Shape;265;p39"/>
          <p:cNvSpPr/>
          <p:nvPr/>
        </p:nvSpPr>
        <p:spPr>
          <a:xfrm>
            <a:off x="49604" y="2288710"/>
            <a:ext cx="2312906" cy="756821"/>
          </a:xfrm>
          <a:prstGeom prst="rect">
            <a:avLst/>
          </a:prstGeom>
          <a:gradFill>
            <a:gsLst>
              <a:gs pos="0">
                <a:srgbClr val="A3CFFF"/>
              </a:gs>
              <a:gs pos="50000">
                <a:srgbClr val="C5E0FF"/>
              </a:gs>
              <a:gs pos="100000">
                <a:srgbClr val="E2EFFF"/>
              </a:gs>
            </a:gsLst>
            <a:path path="circle">
              <a:fillToRect b="50%" l="50%" r="50%" t="50%"/>
            </a:path>
            <a:tileRect/>
          </a:gradFill>
          <a:ln cap="flat" cmpd="sng" w="25400">
            <a:solidFill>
              <a:srgbClr val="5B84A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200" u="none" cap="none" strike="noStrike">
                <a:solidFill>
                  <a:schemeClr val="lt1"/>
                </a:solidFill>
                <a:latin typeface="Arial"/>
                <a:ea typeface="Arial"/>
                <a:cs typeface="Arial"/>
                <a:sym typeface="Arial"/>
              </a:rPr>
              <a:t> </a:t>
            </a:r>
            <a:r>
              <a:rPr b="1" i="0" lang="en-US" sz="2400" u="none" cap="none" strike="noStrike">
                <a:solidFill>
                  <a:schemeClr val="dk1"/>
                </a:solidFill>
                <a:latin typeface="Calibri"/>
                <a:ea typeface="Calibri"/>
                <a:cs typeface="Calibri"/>
                <a:sym typeface="Calibri"/>
              </a:rPr>
              <a:t>المرصد الإعلامي لحقوق الطفل</a:t>
            </a:r>
            <a:endParaRPr/>
          </a:p>
        </p:txBody>
      </p:sp>
      <p:sp>
        <p:nvSpPr>
          <p:cNvPr id="266" name="Google Shape;266;p39"/>
          <p:cNvSpPr/>
          <p:nvPr/>
        </p:nvSpPr>
        <p:spPr>
          <a:xfrm>
            <a:off x="7013801" y="2343593"/>
            <a:ext cx="2088072" cy="780325"/>
          </a:xfrm>
          <a:prstGeom prst="rect">
            <a:avLst/>
          </a:prstGeom>
          <a:gradFill>
            <a:gsLst>
              <a:gs pos="0">
                <a:srgbClr val="A3CFFF"/>
              </a:gs>
              <a:gs pos="50000">
                <a:srgbClr val="C5E0FF"/>
              </a:gs>
              <a:gs pos="100000">
                <a:srgbClr val="E2EFFF"/>
              </a:gs>
            </a:gsLst>
            <a:path path="circle">
              <a:fillToRect b="50%" l="50%" r="50%" t="50%"/>
            </a:path>
            <a:tileRect/>
          </a:gradFill>
          <a:ln cap="flat" cmpd="sng" w="25400">
            <a:solidFill>
              <a:srgbClr val="5B84A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2100" u="none" cap="none" strike="noStrike">
                <a:solidFill>
                  <a:schemeClr val="lt1"/>
                </a:solidFill>
                <a:latin typeface="Arial"/>
                <a:ea typeface="Arial"/>
                <a:cs typeface="Arial"/>
                <a:sym typeface="Arial"/>
              </a:rPr>
              <a:t> </a:t>
            </a:r>
            <a:r>
              <a:rPr b="1" i="0" lang="en-US" sz="2400" u="none" cap="none" strike="noStrike">
                <a:solidFill>
                  <a:schemeClr val="dk1"/>
                </a:solidFill>
                <a:latin typeface="Calibri"/>
                <a:ea typeface="Calibri"/>
                <a:cs typeface="Calibri"/>
                <a:sym typeface="Calibri"/>
              </a:rPr>
              <a:t>دمج الطفل ذي الإعاقة</a:t>
            </a:r>
            <a:endParaRPr b="1" i="0" sz="2400" u="none" cap="none" strike="noStrike">
              <a:solidFill>
                <a:schemeClr val="dk1"/>
              </a:solidFill>
              <a:latin typeface="Calibri"/>
              <a:ea typeface="Calibri"/>
              <a:cs typeface="Calibri"/>
              <a:sym typeface="Calibri"/>
            </a:endParaRPr>
          </a:p>
        </p:txBody>
      </p:sp>
      <p:sp>
        <p:nvSpPr>
          <p:cNvPr id="267" name="Google Shape;267;p39"/>
          <p:cNvSpPr/>
          <p:nvPr/>
        </p:nvSpPr>
        <p:spPr>
          <a:xfrm>
            <a:off x="7021279" y="1344341"/>
            <a:ext cx="2073116" cy="864870"/>
          </a:xfrm>
          <a:prstGeom prst="rect">
            <a:avLst/>
          </a:prstGeom>
          <a:gradFill>
            <a:gsLst>
              <a:gs pos="0">
                <a:srgbClr val="A3CFFF"/>
              </a:gs>
              <a:gs pos="50000">
                <a:srgbClr val="C5E0FF"/>
              </a:gs>
              <a:gs pos="100000">
                <a:srgbClr val="E2EFFF"/>
              </a:gs>
            </a:gsLst>
            <a:path path="circle">
              <a:fillToRect b="50%" l="50%" r="50%" t="50%"/>
            </a:path>
            <a:tileRect/>
          </a:gradFill>
          <a:ln cap="flat" cmpd="sng" w="25400">
            <a:solidFill>
              <a:srgbClr val="5B84A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2400" u="none" cap="none" strike="noStrike">
                <a:solidFill>
                  <a:schemeClr val="dk1"/>
                </a:solidFill>
                <a:latin typeface="Calibri"/>
                <a:ea typeface="Calibri"/>
                <a:cs typeface="Calibri"/>
                <a:sym typeface="Calibri"/>
              </a:rPr>
              <a:t>دعم قدرات مؤسسات الطفولة</a:t>
            </a:r>
            <a:endParaRPr/>
          </a:p>
        </p:txBody>
      </p:sp>
      <p:sp>
        <p:nvSpPr>
          <p:cNvPr id="268" name="Google Shape;268;p39"/>
          <p:cNvSpPr/>
          <p:nvPr/>
        </p:nvSpPr>
        <p:spPr>
          <a:xfrm>
            <a:off x="49604" y="3181150"/>
            <a:ext cx="2286422" cy="756821"/>
          </a:xfrm>
          <a:prstGeom prst="rect">
            <a:avLst/>
          </a:prstGeom>
          <a:gradFill>
            <a:gsLst>
              <a:gs pos="0">
                <a:srgbClr val="A3CFFF"/>
              </a:gs>
              <a:gs pos="50000">
                <a:srgbClr val="C5E0FF"/>
              </a:gs>
              <a:gs pos="100000">
                <a:srgbClr val="E2EFFF"/>
              </a:gs>
            </a:gsLst>
            <a:path path="circle">
              <a:fillToRect b="50%" l="50%" r="50%" t="50%"/>
            </a:path>
            <a:tileRect/>
          </a:gradFill>
          <a:ln cap="flat" cmpd="sng" w="25400">
            <a:solidFill>
              <a:srgbClr val="5B84A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050" u="none" cap="none" strike="noStrike">
                <a:solidFill>
                  <a:schemeClr val="lt1"/>
                </a:solidFill>
                <a:latin typeface="Arial"/>
                <a:ea typeface="Arial"/>
                <a:cs typeface="Arial"/>
                <a:sym typeface="Arial"/>
              </a:rPr>
              <a:t> </a:t>
            </a:r>
            <a:r>
              <a:rPr b="1" i="0" lang="en-US" sz="2400" u="none" cap="none" strike="noStrike">
                <a:solidFill>
                  <a:schemeClr val="dk1"/>
                </a:solidFill>
                <a:latin typeface="Calibri"/>
                <a:ea typeface="Calibri"/>
                <a:cs typeface="Calibri"/>
                <a:sym typeface="Calibri"/>
              </a:rPr>
              <a:t>أكاديمية طفولة للتدريب وتنمية القدرات</a:t>
            </a:r>
            <a:endParaRPr/>
          </a:p>
        </p:txBody>
      </p:sp>
      <p:sp>
        <p:nvSpPr>
          <p:cNvPr id="269" name="Google Shape;269;p39"/>
          <p:cNvSpPr/>
          <p:nvPr/>
        </p:nvSpPr>
        <p:spPr>
          <a:xfrm>
            <a:off x="49604" y="4116820"/>
            <a:ext cx="2286422" cy="790941"/>
          </a:xfrm>
          <a:prstGeom prst="rect">
            <a:avLst/>
          </a:prstGeom>
          <a:gradFill>
            <a:gsLst>
              <a:gs pos="0">
                <a:srgbClr val="A3CFFF"/>
              </a:gs>
              <a:gs pos="50000">
                <a:srgbClr val="C5E0FF"/>
              </a:gs>
              <a:gs pos="100000">
                <a:srgbClr val="E2EFFF"/>
              </a:gs>
            </a:gsLst>
            <a:path path="circle">
              <a:fillToRect b="50%" l="50%" r="50%" t="50%"/>
            </a:path>
            <a:tileRect/>
          </a:gradFill>
          <a:ln cap="flat" cmpd="sng" w="25400">
            <a:solidFill>
              <a:srgbClr val="5B84A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200" u="none" cap="none" strike="noStrike">
                <a:solidFill>
                  <a:schemeClr val="lt1"/>
                </a:solidFill>
                <a:latin typeface="Arial"/>
                <a:ea typeface="Arial"/>
                <a:cs typeface="Arial"/>
                <a:sym typeface="Arial"/>
              </a:rPr>
              <a:t> </a:t>
            </a:r>
            <a:r>
              <a:rPr b="1" i="0" lang="en-US" sz="2400" u="none" cap="none" strike="noStrike">
                <a:solidFill>
                  <a:schemeClr val="dk1"/>
                </a:solidFill>
                <a:latin typeface="Calibri"/>
                <a:ea typeface="Calibri"/>
                <a:cs typeface="Calibri"/>
                <a:sym typeface="Calibri"/>
              </a:rPr>
              <a:t>حقوق الأطفال والتغير المناخى والتصحر</a:t>
            </a:r>
            <a:endParaRPr/>
          </a:p>
        </p:txBody>
      </p:sp>
      <p:pic>
        <p:nvPicPr>
          <p:cNvPr descr="A puzzle with text in a circle&#10;&#10;Description automatically generated with medium confidence" id="270" name="Google Shape;270;p39"/>
          <p:cNvPicPr preferRelativeResize="0"/>
          <p:nvPr/>
        </p:nvPicPr>
        <p:blipFill rotWithShape="1">
          <a:blip r:embed="rId3">
            <a:alphaModFix/>
          </a:blip>
          <a:srcRect b="11321" l="0" r="0" t="0"/>
          <a:stretch/>
        </p:blipFill>
        <p:spPr>
          <a:xfrm>
            <a:off x="3297471" y="1388455"/>
            <a:ext cx="2688731" cy="2387146"/>
          </a:xfrm>
          <a:prstGeom prst="rect">
            <a:avLst/>
          </a:prstGeom>
          <a:noFill/>
          <a:ln>
            <a:noFill/>
          </a:ln>
        </p:spPr>
      </p:pic>
      <p:pic>
        <p:nvPicPr>
          <p:cNvPr descr="Logo&#10;&#10;Description automatically generated" id="271" name="Google Shape;271;p39"/>
          <p:cNvPicPr preferRelativeResize="0"/>
          <p:nvPr/>
        </p:nvPicPr>
        <p:blipFill rotWithShape="1">
          <a:blip r:embed="rId4">
            <a:alphaModFix/>
          </a:blip>
          <a:srcRect b="0" l="0" r="0" t="0"/>
          <a:stretch/>
        </p:blipFill>
        <p:spPr>
          <a:xfrm>
            <a:off x="6031118" y="1448074"/>
            <a:ext cx="1007557" cy="796721"/>
          </a:xfrm>
          <a:prstGeom prst="rect">
            <a:avLst/>
          </a:prstGeom>
          <a:noFill/>
          <a:ln>
            <a:noFill/>
          </a:ln>
        </p:spPr>
      </p:pic>
      <p:pic>
        <p:nvPicPr>
          <p:cNvPr id="272" name="Google Shape;272;p39"/>
          <p:cNvPicPr preferRelativeResize="0"/>
          <p:nvPr/>
        </p:nvPicPr>
        <p:blipFill rotWithShape="1">
          <a:blip r:embed="rId5">
            <a:alphaModFix/>
          </a:blip>
          <a:srcRect b="0" l="0" r="0" t="0"/>
          <a:stretch/>
        </p:blipFill>
        <p:spPr>
          <a:xfrm>
            <a:off x="6091910" y="2404024"/>
            <a:ext cx="884453" cy="683363"/>
          </a:xfrm>
          <a:prstGeom prst="rect">
            <a:avLst/>
          </a:prstGeom>
          <a:noFill/>
          <a:ln>
            <a:noFill/>
          </a:ln>
        </p:spPr>
      </p:pic>
      <p:pic>
        <p:nvPicPr>
          <p:cNvPr id="273" name="Google Shape;273;p39"/>
          <p:cNvPicPr preferRelativeResize="0"/>
          <p:nvPr/>
        </p:nvPicPr>
        <p:blipFill rotWithShape="1">
          <a:blip r:embed="rId6">
            <a:alphaModFix/>
          </a:blip>
          <a:srcRect b="0" l="0" r="0" t="0"/>
          <a:stretch/>
        </p:blipFill>
        <p:spPr>
          <a:xfrm>
            <a:off x="6144027" y="4256774"/>
            <a:ext cx="832336" cy="647411"/>
          </a:xfrm>
          <a:prstGeom prst="rect">
            <a:avLst/>
          </a:prstGeom>
          <a:noFill/>
          <a:ln>
            <a:noFill/>
          </a:ln>
        </p:spPr>
      </p:pic>
      <p:pic>
        <p:nvPicPr>
          <p:cNvPr id="274" name="Google Shape;274;p39"/>
          <p:cNvPicPr preferRelativeResize="0"/>
          <p:nvPr/>
        </p:nvPicPr>
        <p:blipFill rotWithShape="1">
          <a:blip r:embed="rId7">
            <a:alphaModFix/>
          </a:blip>
          <a:srcRect b="0" l="0" r="0" t="0"/>
          <a:stretch/>
        </p:blipFill>
        <p:spPr>
          <a:xfrm>
            <a:off x="2442494" y="1405336"/>
            <a:ext cx="754331" cy="668144"/>
          </a:xfrm>
          <a:prstGeom prst="rect">
            <a:avLst/>
          </a:prstGeom>
          <a:noFill/>
          <a:ln>
            <a:noFill/>
          </a:ln>
        </p:spPr>
      </p:pic>
      <p:pic>
        <p:nvPicPr>
          <p:cNvPr id="275" name="Google Shape;275;p39"/>
          <p:cNvPicPr preferRelativeResize="0"/>
          <p:nvPr/>
        </p:nvPicPr>
        <p:blipFill rotWithShape="1">
          <a:blip r:embed="rId8">
            <a:alphaModFix/>
          </a:blip>
          <a:srcRect b="0" l="0" r="0" t="0"/>
          <a:stretch/>
        </p:blipFill>
        <p:spPr>
          <a:xfrm>
            <a:off x="2466941" y="2416609"/>
            <a:ext cx="690857" cy="628922"/>
          </a:xfrm>
          <a:prstGeom prst="rect">
            <a:avLst/>
          </a:prstGeom>
          <a:noFill/>
          <a:ln>
            <a:noFill/>
          </a:ln>
        </p:spPr>
      </p:pic>
      <p:pic>
        <p:nvPicPr>
          <p:cNvPr id="276" name="Google Shape;276;p39"/>
          <p:cNvPicPr preferRelativeResize="0"/>
          <p:nvPr/>
        </p:nvPicPr>
        <p:blipFill rotWithShape="1">
          <a:blip r:embed="rId9">
            <a:alphaModFix/>
          </a:blip>
          <a:srcRect b="0" l="0" r="57266" t="0"/>
          <a:stretch/>
        </p:blipFill>
        <p:spPr>
          <a:xfrm>
            <a:off x="2424267" y="3276330"/>
            <a:ext cx="794053" cy="628922"/>
          </a:xfrm>
          <a:prstGeom prst="rect">
            <a:avLst/>
          </a:prstGeom>
          <a:noFill/>
          <a:ln>
            <a:noFill/>
          </a:ln>
        </p:spPr>
      </p:pic>
      <p:pic>
        <p:nvPicPr>
          <p:cNvPr id="277" name="Google Shape;277;p39">
            <a:hlinkClick r:id="rId10"/>
          </p:cNvPr>
          <p:cNvPicPr preferRelativeResize="0"/>
          <p:nvPr/>
        </p:nvPicPr>
        <p:blipFill rotWithShape="1">
          <a:blip r:embed="rId11">
            <a:alphaModFix/>
          </a:blip>
          <a:srcRect b="0" l="0" r="0" t="0"/>
          <a:stretch/>
        </p:blipFill>
        <p:spPr>
          <a:xfrm>
            <a:off x="6177344" y="3317574"/>
            <a:ext cx="799019" cy="617459"/>
          </a:xfrm>
          <a:prstGeom prst="rect">
            <a:avLst/>
          </a:prstGeom>
          <a:noFill/>
          <a:ln>
            <a:noFill/>
          </a:ln>
        </p:spPr>
      </p:pic>
      <p:pic>
        <p:nvPicPr>
          <p:cNvPr descr="A small city on a floating island&#10;&#10;AI-generated content may be incorrect." id="278" name="Google Shape;278;p39"/>
          <p:cNvPicPr preferRelativeResize="0"/>
          <p:nvPr/>
        </p:nvPicPr>
        <p:blipFill rotWithShape="1">
          <a:blip r:embed="rId12">
            <a:alphaModFix/>
          </a:blip>
          <a:srcRect b="0" l="0" r="0" t="0"/>
          <a:stretch/>
        </p:blipFill>
        <p:spPr>
          <a:xfrm>
            <a:off x="2424267" y="4144600"/>
            <a:ext cx="794053" cy="679702"/>
          </a:xfrm>
          <a:prstGeom prst="rect">
            <a:avLst/>
          </a:prstGeom>
          <a:noFill/>
          <a:ln>
            <a:noFill/>
          </a:ln>
        </p:spPr>
      </p:pic>
      <p:sp>
        <p:nvSpPr>
          <p:cNvPr id="279" name="Google Shape;279;p39"/>
          <p:cNvSpPr/>
          <p:nvPr/>
        </p:nvSpPr>
        <p:spPr>
          <a:xfrm>
            <a:off x="7006323" y="4151420"/>
            <a:ext cx="2088072" cy="801014"/>
          </a:xfrm>
          <a:prstGeom prst="rect">
            <a:avLst/>
          </a:prstGeom>
          <a:gradFill>
            <a:gsLst>
              <a:gs pos="0">
                <a:srgbClr val="A3CFFF"/>
              </a:gs>
              <a:gs pos="50000">
                <a:srgbClr val="C5E0FF"/>
              </a:gs>
              <a:gs pos="100000">
                <a:srgbClr val="E2EFFF"/>
              </a:gs>
            </a:gsLst>
            <a:path path="circle">
              <a:fillToRect b="50%" l="50%" r="50%" t="50%"/>
            </a:path>
            <a:tileRect/>
          </a:gradFill>
          <a:ln cap="flat" cmpd="sng" w="25400">
            <a:solidFill>
              <a:srgbClr val="5B84AE"/>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lnSpc>
                <a:spcPct val="115000"/>
              </a:lnSpc>
              <a:spcBef>
                <a:spcPts val="0"/>
              </a:spcBef>
              <a:spcAft>
                <a:spcPts val="0"/>
              </a:spcAft>
              <a:buNone/>
            </a:pPr>
            <a:r>
              <a:rPr b="1" i="0" lang="en-US" sz="2400" u="none" cap="none" strike="noStrike">
                <a:solidFill>
                  <a:schemeClr val="dk1"/>
                </a:solidFill>
                <a:latin typeface="Calibri"/>
                <a:ea typeface="Calibri"/>
                <a:cs typeface="Calibri"/>
                <a:sym typeface="Calibri"/>
              </a:rPr>
              <a:t>منتدى المجتمع المدني</a:t>
            </a:r>
            <a:endParaRPr/>
          </a:p>
        </p:txBody>
      </p:sp>
      <p:sp>
        <p:nvSpPr>
          <p:cNvPr id="280" name="Google Shape;280;p39"/>
          <p:cNvSpPr txBox="1"/>
          <p:nvPr/>
        </p:nvSpPr>
        <p:spPr>
          <a:xfrm>
            <a:off x="3432729" y="4137151"/>
            <a:ext cx="2507142" cy="738664"/>
          </a:xfrm>
          <a:prstGeom prst="rect">
            <a:avLst/>
          </a:prstGeom>
          <a:solidFill>
            <a:srgbClr val="0070C0"/>
          </a:solidFill>
          <a:ln>
            <a:noFill/>
          </a:ln>
        </p:spPr>
        <p:txBody>
          <a:bodyPr anchorCtr="0" anchor="t" bIns="45700" lIns="91425" spcFirstLastPara="1" rIns="91425" wrap="square" tIns="45700">
            <a:spAutoFit/>
          </a:bodyPr>
          <a:lstStyle/>
          <a:p>
            <a:pPr indent="0" lvl="0" marL="0" marR="0" rtl="1" algn="ctr">
              <a:lnSpc>
                <a:spcPct val="100000"/>
              </a:lnSpc>
              <a:spcBef>
                <a:spcPts val="0"/>
              </a:spcBef>
              <a:spcAft>
                <a:spcPts val="0"/>
              </a:spcAft>
              <a:buClr>
                <a:srgbClr val="000000"/>
              </a:buClr>
              <a:buSzPts val="2100"/>
              <a:buFont typeface="Arial"/>
              <a:buNone/>
            </a:pPr>
            <a:r>
              <a:rPr b="1" i="0" lang="en-US" sz="2100" u="none" cap="none" strike="noStrike">
                <a:solidFill>
                  <a:schemeClr val="lt1"/>
                </a:solidFill>
                <a:latin typeface="Calibri"/>
                <a:ea typeface="Calibri"/>
                <a:cs typeface="Calibri"/>
                <a:sym typeface="Calibri"/>
              </a:rPr>
              <a:t>" عقل جديد..لإنسان جديد.. </a:t>
            </a:r>
            <a:endParaRPr b="1" i="0" sz="2100" u="none" cap="none" strike="noStrike">
              <a:solidFill>
                <a:schemeClr val="lt1"/>
              </a:solidFill>
              <a:latin typeface="Calibri"/>
              <a:ea typeface="Calibri"/>
              <a:cs typeface="Calibri"/>
              <a:sym typeface="Calibri"/>
            </a:endParaRPr>
          </a:p>
          <a:p>
            <a:pPr indent="0" lvl="0" marL="0" marR="0" rtl="1" algn="ctr">
              <a:lnSpc>
                <a:spcPct val="100000"/>
              </a:lnSpc>
              <a:spcBef>
                <a:spcPts val="0"/>
              </a:spcBef>
              <a:spcAft>
                <a:spcPts val="0"/>
              </a:spcAft>
              <a:buClr>
                <a:srgbClr val="000000"/>
              </a:buClr>
              <a:buSzPts val="2100"/>
              <a:buFont typeface="Arial"/>
              <a:buNone/>
            </a:pPr>
            <a:r>
              <a:rPr b="1" i="0" lang="en-US" sz="2100" u="none" cap="none" strike="noStrike">
                <a:solidFill>
                  <a:schemeClr val="lt1"/>
                </a:solidFill>
                <a:latin typeface="Calibri"/>
                <a:ea typeface="Calibri"/>
                <a:cs typeface="Calibri"/>
                <a:sym typeface="Calibri"/>
              </a:rPr>
              <a:t>فى مجتمع جديد"</a:t>
            </a:r>
            <a:endParaRPr b="1" i="0" sz="2100" u="none" cap="none" strike="noStrike">
              <a:solidFill>
                <a:schemeClr val="lt1"/>
              </a:solidFill>
              <a:latin typeface="Calibri"/>
              <a:ea typeface="Calibri"/>
              <a:cs typeface="Calibri"/>
              <a:sym typeface="Calibri"/>
            </a:endParaRPr>
          </a:p>
        </p:txBody>
      </p:sp>
      <p:pic>
        <p:nvPicPr>
          <p:cNvPr id="281" name="Google Shape;281;p39"/>
          <p:cNvPicPr preferRelativeResize="0"/>
          <p:nvPr/>
        </p:nvPicPr>
        <p:blipFill rotWithShape="1">
          <a:blip r:embed="rId13">
            <a:alphaModFix/>
          </a:blip>
          <a:srcRect b="0" l="0" r="0" t="0"/>
          <a:stretch/>
        </p:blipFill>
        <p:spPr>
          <a:xfrm>
            <a:off x="7559566" y="175570"/>
            <a:ext cx="1385326" cy="573900"/>
          </a:xfrm>
          <a:prstGeom prst="rect">
            <a:avLst/>
          </a:prstGeom>
          <a:noFill/>
          <a:ln>
            <a:noFill/>
          </a:ln>
        </p:spPr>
      </p:pic>
      <p:sp>
        <p:nvSpPr>
          <p:cNvPr id="282" name="Google Shape;282;p39"/>
          <p:cNvSpPr/>
          <p:nvPr/>
        </p:nvSpPr>
        <p:spPr>
          <a:xfrm>
            <a:off x="126192" y="104834"/>
            <a:ext cx="7360458" cy="793718"/>
          </a:xfrm>
          <a:prstGeom prst="roundRect">
            <a:avLst>
              <a:gd fmla="val 16667" name="adj"/>
            </a:avLst>
          </a:prstGeom>
          <a:solidFill>
            <a:srgbClr val="4472C4"/>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None/>
            </a:pPr>
            <a:r>
              <a:rPr b="1" i="0" lang="en-US" sz="2400" u="none" cap="none" strike="noStrike">
                <a:solidFill>
                  <a:schemeClr val="lt1"/>
                </a:solidFill>
                <a:latin typeface="Arial"/>
                <a:ea typeface="Arial"/>
                <a:cs typeface="Arial"/>
                <a:sym typeface="Arial"/>
              </a:rPr>
              <a:t>المشروعات والبرامج  التي ينفذها المجلس العربي تأسيساً على نموذج " تربية الأمل "</a:t>
            </a:r>
            <a:endParaRPr b="0" i="0" sz="1000" u="none" cap="none" strike="noStrike">
              <a:solidFill>
                <a:srgbClr val="000000"/>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40"/>
          <p:cNvSpPr txBox="1"/>
          <p:nvPr/>
        </p:nvSpPr>
        <p:spPr>
          <a:xfrm>
            <a:off x="846396" y="5318449"/>
            <a:ext cx="6658495" cy="1962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675" u="sng" cap="none" strike="noStrike">
                <a:solidFill>
                  <a:srgbClr val="000000"/>
                </a:solidFill>
                <a:latin typeface="Arial"/>
                <a:ea typeface="Arial"/>
                <a:cs typeface="Arial"/>
                <a:sym typeface="Arial"/>
                <a:hlinkClick r:id="rId3">
                  <a:extLst>
                    <a:ext uri="{A12FA001-AC4F-418D-AE19-62706E023703}">
                      <ahyp:hlinkClr val="tx"/>
                    </a:ext>
                  </a:extLst>
                </a:hlinkClick>
              </a:rPr>
              <a:t>This Photo</a:t>
            </a:r>
            <a:r>
              <a:rPr b="0" i="0" lang="en-US" sz="675" u="none" cap="none" strike="noStrike">
                <a:solidFill>
                  <a:srgbClr val="000000"/>
                </a:solidFill>
                <a:latin typeface="Arial"/>
                <a:ea typeface="Arial"/>
                <a:cs typeface="Arial"/>
                <a:sym typeface="Arial"/>
              </a:rPr>
              <a:t> by Unknown Author is licensed under </a:t>
            </a:r>
            <a:r>
              <a:rPr b="0" i="0" lang="en-US" sz="675" u="sng" cap="none" strike="noStrike">
                <a:solidFill>
                  <a:srgbClr val="000000"/>
                </a:solidFill>
                <a:latin typeface="Arial"/>
                <a:ea typeface="Arial"/>
                <a:cs typeface="Arial"/>
                <a:sym typeface="Arial"/>
                <a:hlinkClick r:id="rId4">
                  <a:extLst>
                    <a:ext uri="{A12FA001-AC4F-418D-AE19-62706E023703}">
                      <ahyp:hlinkClr val="tx"/>
                    </a:ext>
                  </a:extLst>
                </a:hlinkClick>
              </a:rPr>
              <a:t>CC BY</a:t>
            </a:r>
            <a:endParaRPr b="0" i="0" sz="675" u="none" cap="none" strike="noStrike">
              <a:solidFill>
                <a:srgbClr val="000000"/>
              </a:solidFill>
              <a:latin typeface="Arial"/>
              <a:ea typeface="Arial"/>
              <a:cs typeface="Arial"/>
              <a:sym typeface="Arial"/>
            </a:endParaRPr>
          </a:p>
        </p:txBody>
      </p:sp>
      <p:sp>
        <p:nvSpPr>
          <p:cNvPr id="288" name="Google Shape;288;p40"/>
          <p:cNvSpPr txBox="1"/>
          <p:nvPr/>
        </p:nvSpPr>
        <p:spPr>
          <a:xfrm>
            <a:off x="558898" y="5671634"/>
            <a:ext cx="6888679" cy="1962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675" u="sng" cap="none" strike="noStrike">
                <a:solidFill>
                  <a:srgbClr val="000000"/>
                </a:solidFill>
                <a:latin typeface="Arial"/>
                <a:ea typeface="Arial"/>
                <a:cs typeface="Arial"/>
                <a:sym typeface="Arial"/>
                <a:hlinkClick r:id="rId5">
                  <a:extLst>
                    <a:ext uri="{A12FA001-AC4F-418D-AE19-62706E023703}">
                      <ahyp:hlinkClr val="tx"/>
                    </a:ext>
                  </a:extLst>
                </a:hlinkClick>
              </a:rPr>
              <a:t>This Photo</a:t>
            </a:r>
            <a:r>
              <a:rPr b="0" i="0" lang="en-US" sz="675" u="none" cap="none" strike="noStrike">
                <a:solidFill>
                  <a:srgbClr val="000000"/>
                </a:solidFill>
                <a:latin typeface="Arial"/>
                <a:ea typeface="Arial"/>
                <a:cs typeface="Arial"/>
                <a:sym typeface="Arial"/>
              </a:rPr>
              <a:t> by Unknown Author is licensed under </a:t>
            </a:r>
            <a:r>
              <a:rPr b="0" i="0" lang="en-US" sz="675" u="sng" cap="none" strike="noStrike">
                <a:solidFill>
                  <a:srgbClr val="000000"/>
                </a:solidFill>
                <a:latin typeface="Arial"/>
                <a:ea typeface="Arial"/>
                <a:cs typeface="Arial"/>
                <a:sym typeface="Arial"/>
                <a:hlinkClick r:id="rId6">
                  <a:extLst>
                    <a:ext uri="{A12FA001-AC4F-418D-AE19-62706E023703}">
                      <ahyp:hlinkClr val="tx"/>
                    </a:ext>
                  </a:extLst>
                </a:hlinkClick>
              </a:rPr>
              <a:t>CC BY</a:t>
            </a:r>
            <a:endParaRPr b="0" i="0" sz="675" u="none" cap="none" strike="noStrike">
              <a:solidFill>
                <a:srgbClr val="000000"/>
              </a:solidFill>
              <a:latin typeface="Arial"/>
              <a:ea typeface="Arial"/>
              <a:cs typeface="Arial"/>
              <a:sym typeface="Arial"/>
            </a:endParaRPr>
          </a:p>
        </p:txBody>
      </p:sp>
      <p:sp>
        <p:nvSpPr>
          <p:cNvPr id="289" name="Google Shape;289;p40"/>
          <p:cNvSpPr txBox="1"/>
          <p:nvPr/>
        </p:nvSpPr>
        <p:spPr>
          <a:xfrm>
            <a:off x="-85661" y="6133324"/>
            <a:ext cx="6658495" cy="1962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675" u="sng" cap="none" strike="noStrike">
                <a:solidFill>
                  <a:srgbClr val="000000"/>
                </a:solidFill>
                <a:latin typeface="Arial"/>
                <a:ea typeface="Arial"/>
                <a:cs typeface="Arial"/>
                <a:sym typeface="Arial"/>
                <a:hlinkClick r:id="rId7">
                  <a:extLst>
                    <a:ext uri="{A12FA001-AC4F-418D-AE19-62706E023703}">
                      <ahyp:hlinkClr val="tx"/>
                    </a:ext>
                  </a:extLst>
                </a:hlinkClick>
              </a:rPr>
              <a:t>This Photo</a:t>
            </a:r>
            <a:r>
              <a:rPr b="0" i="0" lang="en-US" sz="675" u="none" cap="none" strike="noStrike">
                <a:solidFill>
                  <a:srgbClr val="000000"/>
                </a:solidFill>
                <a:latin typeface="Arial"/>
                <a:ea typeface="Arial"/>
                <a:cs typeface="Arial"/>
                <a:sym typeface="Arial"/>
              </a:rPr>
              <a:t> by Unknown Author is licensed under </a:t>
            </a:r>
            <a:r>
              <a:rPr b="0" i="0" lang="en-US" sz="675" u="sng" cap="none" strike="noStrike">
                <a:solidFill>
                  <a:srgbClr val="000000"/>
                </a:solidFill>
                <a:latin typeface="Arial"/>
                <a:ea typeface="Arial"/>
                <a:cs typeface="Arial"/>
                <a:sym typeface="Arial"/>
                <a:hlinkClick r:id="rId8">
                  <a:extLst>
                    <a:ext uri="{A12FA001-AC4F-418D-AE19-62706E023703}">
                      <ahyp:hlinkClr val="tx"/>
                    </a:ext>
                  </a:extLst>
                </a:hlinkClick>
              </a:rPr>
              <a:t>CC BY</a:t>
            </a:r>
            <a:endParaRPr b="0" i="0" sz="675" u="none" cap="none" strike="noStrike">
              <a:solidFill>
                <a:srgbClr val="000000"/>
              </a:solidFill>
              <a:latin typeface="Arial"/>
              <a:ea typeface="Arial"/>
              <a:cs typeface="Arial"/>
              <a:sym typeface="Arial"/>
            </a:endParaRPr>
          </a:p>
        </p:txBody>
      </p:sp>
      <p:sp>
        <p:nvSpPr>
          <p:cNvPr id="290" name="Google Shape;290;p40"/>
          <p:cNvSpPr txBox="1"/>
          <p:nvPr/>
        </p:nvSpPr>
        <p:spPr>
          <a:xfrm>
            <a:off x="960696" y="5432749"/>
            <a:ext cx="6658495" cy="1962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675" u="sng" cap="none" strike="noStrike">
                <a:solidFill>
                  <a:srgbClr val="000000"/>
                </a:solidFill>
                <a:latin typeface="Arial"/>
                <a:ea typeface="Arial"/>
                <a:cs typeface="Arial"/>
                <a:sym typeface="Arial"/>
                <a:hlinkClick r:id="rId9">
                  <a:extLst>
                    <a:ext uri="{A12FA001-AC4F-418D-AE19-62706E023703}">
                      <ahyp:hlinkClr val="tx"/>
                    </a:ext>
                  </a:extLst>
                </a:hlinkClick>
              </a:rPr>
              <a:t>This Photo</a:t>
            </a:r>
            <a:r>
              <a:rPr b="0" i="0" lang="en-US" sz="675" u="none" cap="none" strike="noStrike">
                <a:solidFill>
                  <a:srgbClr val="000000"/>
                </a:solidFill>
                <a:latin typeface="Arial"/>
                <a:ea typeface="Arial"/>
                <a:cs typeface="Arial"/>
                <a:sym typeface="Arial"/>
              </a:rPr>
              <a:t> by Unknown Author is licensed under </a:t>
            </a:r>
            <a:r>
              <a:rPr b="0" i="0" lang="en-US" sz="675" u="sng" cap="none" strike="noStrike">
                <a:solidFill>
                  <a:srgbClr val="000000"/>
                </a:solidFill>
                <a:latin typeface="Arial"/>
                <a:ea typeface="Arial"/>
                <a:cs typeface="Arial"/>
                <a:sym typeface="Arial"/>
                <a:hlinkClick r:id="rId10">
                  <a:extLst>
                    <a:ext uri="{A12FA001-AC4F-418D-AE19-62706E023703}">
                      <ahyp:hlinkClr val="tx"/>
                    </a:ext>
                  </a:extLst>
                </a:hlinkClick>
              </a:rPr>
              <a:t>CC BY</a:t>
            </a:r>
            <a:endParaRPr b="0" i="0" sz="675" u="none" cap="none" strike="noStrike">
              <a:solidFill>
                <a:srgbClr val="000000"/>
              </a:solidFill>
              <a:latin typeface="Arial"/>
              <a:ea typeface="Arial"/>
              <a:cs typeface="Arial"/>
              <a:sym typeface="Arial"/>
            </a:endParaRPr>
          </a:p>
        </p:txBody>
      </p:sp>
      <p:pic>
        <p:nvPicPr>
          <p:cNvPr descr="A person shaking hands with another person&#10;&#10;AI-generated content may be incorrect." id="291" name="Google Shape;291;p40"/>
          <p:cNvPicPr preferRelativeResize="0"/>
          <p:nvPr/>
        </p:nvPicPr>
        <p:blipFill rotWithShape="1">
          <a:blip r:embed="rId11">
            <a:alphaModFix/>
          </a:blip>
          <a:srcRect b="0" l="0" r="0" t="0"/>
          <a:stretch/>
        </p:blipFill>
        <p:spPr>
          <a:xfrm>
            <a:off x="125909" y="1943953"/>
            <a:ext cx="2260395" cy="1338749"/>
          </a:xfrm>
          <a:prstGeom prst="rect">
            <a:avLst/>
          </a:prstGeom>
          <a:noFill/>
          <a:ln>
            <a:noFill/>
          </a:ln>
        </p:spPr>
      </p:pic>
      <p:pic>
        <p:nvPicPr>
          <p:cNvPr id="292" name="Google Shape;292;p40"/>
          <p:cNvPicPr preferRelativeResize="0"/>
          <p:nvPr/>
        </p:nvPicPr>
        <p:blipFill rotWithShape="1">
          <a:blip r:embed="rId12">
            <a:alphaModFix/>
          </a:blip>
          <a:srcRect b="0" l="0" r="0" t="0"/>
          <a:stretch/>
        </p:blipFill>
        <p:spPr>
          <a:xfrm>
            <a:off x="125908" y="223936"/>
            <a:ext cx="2260396" cy="1539956"/>
          </a:xfrm>
          <a:prstGeom prst="rect">
            <a:avLst/>
          </a:prstGeom>
          <a:noFill/>
          <a:ln>
            <a:noFill/>
          </a:ln>
        </p:spPr>
      </p:pic>
      <p:sp>
        <p:nvSpPr>
          <p:cNvPr id="293" name="Google Shape;293;p40"/>
          <p:cNvSpPr txBox="1"/>
          <p:nvPr/>
        </p:nvSpPr>
        <p:spPr>
          <a:xfrm>
            <a:off x="2658025" y="0"/>
            <a:ext cx="4146000" cy="2139600"/>
          </a:xfrm>
          <a:prstGeom prst="rect">
            <a:avLst/>
          </a:prstGeom>
          <a:noFill/>
          <a:ln>
            <a:noFill/>
          </a:ln>
        </p:spPr>
        <p:txBody>
          <a:bodyPr anchorCtr="0" anchor="t" bIns="45700" lIns="91425" spcFirstLastPara="1" rIns="91425" wrap="square" tIns="45700">
            <a:spAutoFit/>
          </a:bodyPr>
          <a:lstStyle/>
          <a:p>
            <a:pPr indent="0" lvl="0" marL="0" marR="0" rtl="1" algn="just">
              <a:lnSpc>
                <a:spcPct val="100000"/>
              </a:lnSpc>
              <a:spcBef>
                <a:spcPts val="0"/>
              </a:spcBef>
              <a:spcAft>
                <a:spcPts val="0"/>
              </a:spcAft>
              <a:buNone/>
            </a:pPr>
            <a:r>
              <a:rPr b="1" i="0" lang="en-US" sz="2800" u="none" cap="none" strike="noStrike">
                <a:solidFill>
                  <a:srgbClr val="C00000"/>
                </a:solidFill>
                <a:latin typeface="Arial"/>
                <a:ea typeface="Arial"/>
                <a:cs typeface="Arial"/>
                <a:sym typeface="Arial"/>
              </a:rPr>
              <a:t>الهدف العام للمشروع :</a:t>
            </a:r>
            <a:endParaRPr/>
          </a:p>
          <a:p>
            <a:pPr indent="0" lvl="0" marL="0" marR="0" rtl="1" algn="just">
              <a:lnSpc>
                <a:spcPct val="100000"/>
              </a:lnSpc>
              <a:spcBef>
                <a:spcPts val="0"/>
              </a:spcBef>
              <a:spcAft>
                <a:spcPts val="0"/>
              </a:spcAft>
              <a:buNone/>
            </a:pPr>
            <a:r>
              <a:rPr b="1" i="0" lang="en-US" sz="2100" u="none" cap="none" strike="noStrike">
                <a:solidFill>
                  <a:srgbClr val="000000"/>
                </a:solidFill>
                <a:latin typeface="Arial"/>
                <a:ea typeface="Arial"/>
                <a:cs typeface="Arial"/>
                <a:sym typeface="Arial"/>
              </a:rPr>
              <a:t>تحسين الاستعداد المدرسي والمهارات الحياتية لدى أطفال الروضة من خلال الارتقاء بمركز تنمية الطفولة المبكرة بالسادس من أكتوبر ، وبناء نموذج متميز متكامل قابل للتكرار فى مصر والوطن العربي.</a:t>
            </a:r>
            <a:endParaRPr b="1" i="0" sz="2100" u="none" cap="none" strike="noStrike">
              <a:solidFill>
                <a:srgbClr val="000000"/>
              </a:solidFill>
              <a:latin typeface="Arial"/>
              <a:ea typeface="Arial"/>
              <a:cs typeface="Arial"/>
              <a:sym typeface="Arial"/>
            </a:endParaRPr>
          </a:p>
        </p:txBody>
      </p:sp>
      <p:sp>
        <p:nvSpPr>
          <p:cNvPr id="294" name="Google Shape;294;p40"/>
          <p:cNvSpPr txBox="1"/>
          <p:nvPr/>
        </p:nvSpPr>
        <p:spPr>
          <a:xfrm>
            <a:off x="2725825" y="2105925"/>
            <a:ext cx="4010400" cy="2678100"/>
          </a:xfrm>
          <a:prstGeom prst="rect">
            <a:avLst/>
          </a:prstGeom>
          <a:noFill/>
          <a:ln>
            <a:noFill/>
          </a:ln>
        </p:spPr>
        <p:txBody>
          <a:bodyPr anchorCtr="0" anchor="t" bIns="45700" lIns="91425" spcFirstLastPara="1" rIns="91425" wrap="square" tIns="45700">
            <a:spAutoFit/>
          </a:bodyPr>
          <a:lstStyle/>
          <a:p>
            <a:pPr indent="0" lvl="0" marL="0" marR="0" rtl="1" algn="just">
              <a:lnSpc>
                <a:spcPct val="100000"/>
              </a:lnSpc>
              <a:spcBef>
                <a:spcPts val="0"/>
              </a:spcBef>
              <a:spcAft>
                <a:spcPts val="0"/>
              </a:spcAft>
              <a:buNone/>
            </a:pPr>
            <a:r>
              <a:rPr b="1" i="0" lang="en-US" sz="2800" u="none" cap="none" strike="noStrike">
                <a:solidFill>
                  <a:srgbClr val="C00000"/>
                </a:solidFill>
                <a:latin typeface="Arial"/>
                <a:ea typeface="Arial"/>
                <a:cs typeface="Arial"/>
                <a:sym typeface="Arial"/>
              </a:rPr>
              <a:t>رؤية المشروع :</a:t>
            </a:r>
            <a:endParaRPr/>
          </a:p>
          <a:p>
            <a:pPr indent="0" lvl="0" marL="0" marR="0" rtl="1" algn="just">
              <a:lnSpc>
                <a:spcPct val="100000"/>
              </a:lnSpc>
              <a:spcBef>
                <a:spcPts val="0"/>
              </a:spcBef>
              <a:spcAft>
                <a:spcPts val="0"/>
              </a:spcAft>
              <a:buNone/>
            </a:pPr>
            <a:r>
              <a:rPr b="1" i="0" lang="en-US" sz="2000" u="none" cap="none" strike="noStrike">
                <a:solidFill>
                  <a:srgbClr val="000000"/>
                </a:solidFill>
                <a:latin typeface="Arial"/>
                <a:ea typeface="Arial"/>
                <a:cs typeface="Arial"/>
                <a:sym typeface="Arial"/>
              </a:rPr>
              <a:t>يرتكز العمل في المشروع على مدخل متكامل يشمل تنمية الاستعداد للدراسة، والتفكير الناقد والإبداعي، ومهارات الحياة لدى الأطفال، في إطار فلسفة اكتشاف الذات والمواطنة الإيجابية ودعم وتنمية قدرات الطفل، وفقا لمتطلبات متغيرات الثورة العلمية والتكنولوجية ومقتضيات بناء مجتمع المعرفة.</a:t>
            </a:r>
            <a:endParaRPr b="1" i="0" sz="2000" u="none" cap="none" strike="noStrike">
              <a:solidFill>
                <a:srgbClr val="000000"/>
              </a:solidFill>
              <a:latin typeface="Arial"/>
              <a:ea typeface="Arial"/>
              <a:cs typeface="Arial"/>
              <a:sym typeface="Arial"/>
            </a:endParaRPr>
          </a:p>
        </p:txBody>
      </p:sp>
      <p:pic>
        <p:nvPicPr>
          <p:cNvPr descr="star design" id="295" name="Google Shape;295;p40"/>
          <p:cNvPicPr preferRelativeResize="0"/>
          <p:nvPr/>
        </p:nvPicPr>
        <p:blipFill rotWithShape="1">
          <a:blip r:embed="rId13">
            <a:alphaModFix/>
          </a:blip>
          <a:srcRect b="49962" l="49851" r="0" t="0"/>
          <a:stretch/>
        </p:blipFill>
        <p:spPr>
          <a:xfrm>
            <a:off x="0" y="3224900"/>
            <a:ext cx="1922625" cy="1918600"/>
          </a:xfrm>
          <a:prstGeom prst="rect">
            <a:avLst/>
          </a:prstGeom>
          <a:noFill/>
          <a:ln>
            <a:noFill/>
          </a:ln>
        </p:spPr>
      </p:pic>
      <p:pic>
        <p:nvPicPr>
          <p:cNvPr descr="A group of men in suits&#10;&#10;AI-generated content may be incorrect." id="296" name="Google Shape;296;p40"/>
          <p:cNvPicPr preferRelativeResize="0"/>
          <p:nvPr/>
        </p:nvPicPr>
        <p:blipFill rotWithShape="1">
          <a:blip r:embed="rId14">
            <a:alphaModFix/>
          </a:blip>
          <a:srcRect b="0" l="0" r="0" t="0"/>
          <a:stretch/>
        </p:blipFill>
        <p:spPr>
          <a:xfrm>
            <a:off x="131733" y="3512218"/>
            <a:ext cx="2254571" cy="1429236"/>
          </a:xfrm>
          <a:prstGeom prst="rect">
            <a:avLst/>
          </a:prstGeom>
          <a:noFill/>
          <a:ln>
            <a:noFill/>
          </a:ln>
        </p:spPr>
      </p:pic>
      <p:sp>
        <p:nvSpPr>
          <p:cNvPr id="297" name="Google Shape;297;p40"/>
          <p:cNvSpPr txBox="1"/>
          <p:nvPr/>
        </p:nvSpPr>
        <p:spPr>
          <a:xfrm>
            <a:off x="6804147" y="-20400"/>
            <a:ext cx="2374526" cy="5163900"/>
          </a:xfrm>
          <a:prstGeom prst="rect">
            <a:avLst/>
          </a:prstGeom>
          <a:solidFill>
            <a:srgbClr val="65C0BA"/>
          </a:solidFill>
          <a:ln>
            <a:noFill/>
          </a:ln>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298" name="Google Shape;298;p40"/>
          <p:cNvPicPr preferRelativeResize="0"/>
          <p:nvPr/>
        </p:nvPicPr>
        <p:blipFill rotWithShape="1">
          <a:blip r:embed="rId15">
            <a:alphaModFix/>
          </a:blip>
          <a:srcRect b="0" l="0" r="0" t="0"/>
          <a:stretch/>
        </p:blipFill>
        <p:spPr>
          <a:xfrm>
            <a:off x="6973229" y="156140"/>
            <a:ext cx="2082106" cy="564325"/>
          </a:xfrm>
          <a:prstGeom prst="rect">
            <a:avLst/>
          </a:prstGeom>
          <a:noFill/>
          <a:ln>
            <a:noFill/>
          </a:ln>
        </p:spPr>
      </p:pic>
      <p:cxnSp>
        <p:nvCxnSpPr>
          <p:cNvPr id="299" name="Google Shape;299;p40"/>
          <p:cNvCxnSpPr/>
          <p:nvPr/>
        </p:nvCxnSpPr>
        <p:spPr>
          <a:xfrm>
            <a:off x="8841994" y="1650380"/>
            <a:ext cx="0" cy="2698451"/>
          </a:xfrm>
          <a:prstGeom prst="straightConnector1">
            <a:avLst/>
          </a:prstGeom>
          <a:noFill/>
          <a:ln cap="flat" cmpd="sng" w="63500">
            <a:solidFill>
              <a:srgbClr val="E7CCD6"/>
            </a:solidFill>
            <a:prstDash val="solid"/>
            <a:miter lim="800000"/>
            <a:headEnd len="sm" w="sm" type="none"/>
            <a:tailEnd len="sm" w="sm" type="none"/>
          </a:ln>
        </p:spPr>
      </p:cxnSp>
      <p:sp>
        <p:nvSpPr>
          <p:cNvPr id="300" name="Google Shape;300;p40"/>
          <p:cNvSpPr/>
          <p:nvPr/>
        </p:nvSpPr>
        <p:spPr>
          <a:xfrm>
            <a:off x="6830481" y="1577742"/>
            <a:ext cx="2265003" cy="2144156"/>
          </a:xfrm>
          <a:custGeom>
            <a:rect b="b" l="l" r="r" t="t"/>
            <a:pathLst>
              <a:path extrusionOk="0" h="5453086" w="3638696">
                <a:moveTo>
                  <a:pt x="0" y="0"/>
                </a:moveTo>
                <a:lnTo>
                  <a:pt x="3638695" y="0"/>
                </a:lnTo>
                <a:lnTo>
                  <a:pt x="3638695" y="5453086"/>
                </a:lnTo>
                <a:lnTo>
                  <a:pt x="0" y="5453086"/>
                </a:lnTo>
                <a:lnTo>
                  <a:pt x="0" y="0"/>
                </a:lnTo>
                <a:close/>
              </a:path>
            </a:pathLst>
          </a:custGeom>
          <a:blipFill rotWithShape="1">
            <a:blip r:embed="rId16">
              <a:alphaModFix/>
            </a:blip>
            <a:stretch>
              <a:fillRect b="0" l="0" r="0" t="0"/>
            </a:stretch>
          </a:blipFill>
          <a:ln>
            <a:noFill/>
          </a:ln>
        </p:spPr>
        <p:txBody>
          <a:bodyPr anchorCtr="0" anchor="t" bIns="45700" lIns="91425" spcFirstLastPara="1" rIns="91425" wrap="square" tIns="45700">
            <a:noAutofit/>
          </a:bodyPr>
          <a:lstStyle/>
          <a:p>
            <a:pPr indent="0" lvl="0" marL="0" marR="0" rtl="1" algn="ctr">
              <a:lnSpc>
                <a:spcPct val="110000"/>
              </a:lnSpc>
              <a:spcBef>
                <a:spcPts val="0"/>
              </a:spcBef>
              <a:spcAft>
                <a:spcPts val="0"/>
              </a:spcAft>
              <a:buNone/>
            </a:pPr>
            <a:r>
              <a:t/>
            </a:r>
            <a:endParaRPr b="1" i="0" sz="788" u="none" cap="none" strike="noStrike">
              <a:solidFill>
                <a:srgbClr val="000000"/>
              </a:solidFill>
              <a:latin typeface="Tajawal Medium"/>
              <a:ea typeface="Tajawal Medium"/>
              <a:cs typeface="Tajawal Medium"/>
              <a:sym typeface="Tajawal Medium"/>
            </a:endParaRPr>
          </a:p>
          <a:p>
            <a:pPr indent="0" lvl="0" marL="0" marR="0" rtl="1" algn="ctr">
              <a:lnSpc>
                <a:spcPct val="110000"/>
              </a:lnSpc>
              <a:spcBef>
                <a:spcPts val="0"/>
              </a:spcBef>
              <a:spcAft>
                <a:spcPts val="0"/>
              </a:spcAft>
              <a:buNone/>
            </a:pPr>
            <a:r>
              <a:rPr b="1" i="0" lang="en-US" sz="3600" u="none" cap="none" strike="noStrike">
                <a:solidFill>
                  <a:srgbClr val="000000"/>
                </a:solidFill>
                <a:latin typeface="Tajawal Medium"/>
                <a:ea typeface="Tajawal Medium"/>
                <a:cs typeface="Tajawal Medium"/>
                <a:sym typeface="Tajawal Medium"/>
              </a:rPr>
              <a:t>1</a:t>
            </a:r>
            <a:endParaRPr b="1" i="0" sz="3300" u="none" cap="none" strike="noStrike">
              <a:solidFill>
                <a:srgbClr val="000000"/>
              </a:solidFill>
              <a:latin typeface="Calibri"/>
              <a:ea typeface="Calibri"/>
              <a:cs typeface="Calibri"/>
              <a:sym typeface="Calibri"/>
            </a:endParaRPr>
          </a:p>
          <a:p>
            <a:pPr indent="0" lvl="0" marL="0" marR="0" rtl="1" algn="ctr">
              <a:lnSpc>
                <a:spcPct val="100000"/>
              </a:lnSpc>
              <a:spcBef>
                <a:spcPts val="0"/>
              </a:spcBef>
              <a:spcAft>
                <a:spcPts val="0"/>
              </a:spcAft>
              <a:buNone/>
            </a:pPr>
            <a:r>
              <a:t/>
            </a:r>
            <a:endParaRPr b="1" i="0" sz="1800" u="none" cap="none" strike="noStrike">
              <a:solidFill>
                <a:srgbClr val="000000"/>
              </a:solidFill>
              <a:latin typeface="Calibri"/>
              <a:ea typeface="Calibri"/>
              <a:cs typeface="Calibri"/>
              <a:sym typeface="Calibri"/>
            </a:endParaRPr>
          </a:p>
          <a:p>
            <a:pPr indent="0" lvl="0" marL="0" marR="0" rtl="1" algn="ctr">
              <a:lnSpc>
                <a:spcPct val="100000"/>
              </a:lnSpc>
              <a:spcBef>
                <a:spcPts val="0"/>
              </a:spcBef>
              <a:spcAft>
                <a:spcPts val="0"/>
              </a:spcAft>
              <a:buNone/>
            </a:pPr>
            <a:r>
              <a:rPr b="1" i="0" lang="en-US" sz="2100" u="none" cap="none" strike="noStrike">
                <a:solidFill>
                  <a:srgbClr val="000000"/>
                </a:solidFill>
                <a:latin typeface="Arial"/>
                <a:ea typeface="Arial"/>
                <a:cs typeface="Arial"/>
                <a:sym typeface="Arial"/>
              </a:rPr>
              <a:t>نموذج لتطوير التعليم في الطفولة المبكرة</a:t>
            </a:r>
            <a:endParaRPr b="1" i="0" sz="3000" u="none" cap="none" strike="noStrike">
              <a:solidFill>
                <a:srgbClr val="000000"/>
              </a:solidFill>
              <a:latin typeface="Calibri"/>
              <a:ea typeface="Calibri"/>
              <a:cs typeface="Calibri"/>
              <a:sym typeface="Calibri"/>
            </a:endParaRPr>
          </a:p>
          <a:p>
            <a:pPr indent="0" lvl="0" marL="0" marR="0" rtl="1" algn="ctr">
              <a:lnSpc>
                <a:spcPct val="100000"/>
              </a:lnSpc>
              <a:spcBef>
                <a:spcPts val="0"/>
              </a:spcBef>
              <a:spcAft>
                <a:spcPts val="0"/>
              </a:spcAft>
              <a:buNone/>
            </a:pPr>
            <a:r>
              <a:rPr b="1" i="0" lang="en-US" sz="2100" u="none" cap="none" strike="noStrike">
                <a:solidFill>
                  <a:srgbClr val="000000"/>
                </a:solidFill>
                <a:latin typeface="Arial"/>
                <a:ea typeface="Arial"/>
                <a:cs typeface="Arial"/>
                <a:sym typeface="Arial"/>
              </a:rPr>
              <a:t>مشروع روضات جيل ألفا</a:t>
            </a:r>
            <a:endParaRPr/>
          </a:p>
        </p:txBody>
      </p:sp>
      <p:pic>
        <p:nvPicPr>
          <p:cNvPr descr="Logo&#10;&#10;Description automatically generated" id="301" name="Google Shape;301;p40"/>
          <p:cNvPicPr preferRelativeResize="0"/>
          <p:nvPr/>
        </p:nvPicPr>
        <p:blipFill rotWithShape="1">
          <a:blip r:embed="rId17">
            <a:alphaModFix/>
          </a:blip>
          <a:srcRect b="0" l="0" r="0" t="0"/>
          <a:stretch/>
        </p:blipFill>
        <p:spPr>
          <a:xfrm>
            <a:off x="7349439" y="3878875"/>
            <a:ext cx="1227086" cy="113137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41"/>
          <p:cNvSpPr/>
          <p:nvPr/>
        </p:nvSpPr>
        <p:spPr>
          <a:xfrm>
            <a:off x="2519265" y="77441"/>
            <a:ext cx="4053569" cy="695476"/>
          </a:xfrm>
          <a:prstGeom prst="flowChartTerminator">
            <a:avLst/>
          </a:prstGeom>
          <a:solidFill>
            <a:srgbClr val="0070C0"/>
          </a:solidFill>
          <a:ln cap="flat" cmpd="sng" w="25400">
            <a:solidFill>
              <a:srgbClr val="344C64"/>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None/>
            </a:pPr>
            <a:r>
              <a:rPr b="1" i="0" lang="en-US" sz="3300" u="none" cap="none" strike="noStrike">
                <a:solidFill>
                  <a:schemeClr val="lt1"/>
                </a:solidFill>
                <a:latin typeface="Arial"/>
                <a:ea typeface="Arial"/>
                <a:cs typeface="Arial"/>
                <a:sym typeface="Arial"/>
              </a:rPr>
              <a:t>الدول المستهدفة</a:t>
            </a:r>
            <a:endParaRPr b="1" i="0" sz="3300" u="none" cap="none" strike="noStrike">
              <a:solidFill>
                <a:schemeClr val="lt1"/>
              </a:solidFill>
              <a:latin typeface="Arial"/>
              <a:ea typeface="Arial"/>
              <a:cs typeface="Arial"/>
              <a:sym typeface="Arial"/>
            </a:endParaRPr>
          </a:p>
        </p:txBody>
      </p:sp>
      <p:sp>
        <p:nvSpPr>
          <p:cNvPr id="307" name="Google Shape;307;p41"/>
          <p:cNvSpPr txBox="1"/>
          <p:nvPr/>
        </p:nvSpPr>
        <p:spPr>
          <a:xfrm>
            <a:off x="846396" y="5318449"/>
            <a:ext cx="6658495" cy="1962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675" u="sng" cap="none" strike="noStrike">
                <a:solidFill>
                  <a:srgbClr val="000000"/>
                </a:solidFill>
                <a:latin typeface="Arial"/>
                <a:ea typeface="Arial"/>
                <a:cs typeface="Arial"/>
                <a:sym typeface="Arial"/>
                <a:hlinkClick r:id="rId3">
                  <a:extLst>
                    <a:ext uri="{A12FA001-AC4F-418D-AE19-62706E023703}">
                      <ahyp:hlinkClr val="tx"/>
                    </a:ext>
                  </a:extLst>
                </a:hlinkClick>
              </a:rPr>
              <a:t>This Photo</a:t>
            </a:r>
            <a:r>
              <a:rPr b="0" i="0" lang="en-US" sz="675" u="none" cap="none" strike="noStrike">
                <a:solidFill>
                  <a:srgbClr val="000000"/>
                </a:solidFill>
                <a:latin typeface="Arial"/>
                <a:ea typeface="Arial"/>
                <a:cs typeface="Arial"/>
                <a:sym typeface="Arial"/>
              </a:rPr>
              <a:t> by Unknown Author is licensed under </a:t>
            </a:r>
            <a:r>
              <a:rPr b="0" i="0" lang="en-US" sz="675" u="sng" cap="none" strike="noStrike">
                <a:solidFill>
                  <a:srgbClr val="000000"/>
                </a:solidFill>
                <a:latin typeface="Arial"/>
                <a:ea typeface="Arial"/>
                <a:cs typeface="Arial"/>
                <a:sym typeface="Arial"/>
                <a:hlinkClick r:id="rId4">
                  <a:extLst>
                    <a:ext uri="{A12FA001-AC4F-418D-AE19-62706E023703}">
                      <ahyp:hlinkClr val="tx"/>
                    </a:ext>
                  </a:extLst>
                </a:hlinkClick>
              </a:rPr>
              <a:t>CC BY</a:t>
            </a:r>
            <a:endParaRPr b="0" i="0" sz="675" u="none" cap="none" strike="noStrike">
              <a:solidFill>
                <a:srgbClr val="000000"/>
              </a:solidFill>
              <a:latin typeface="Arial"/>
              <a:ea typeface="Arial"/>
              <a:cs typeface="Arial"/>
              <a:sym typeface="Arial"/>
            </a:endParaRPr>
          </a:p>
        </p:txBody>
      </p:sp>
      <p:sp>
        <p:nvSpPr>
          <p:cNvPr id="308" name="Google Shape;308;p41"/>
          <p:cNvSpPr txBox="1"/>
          <p:nvPr/>
        </p:nvSpPr>
        <p:spPr>
          <a:xfrm>
            <a:off x="558898" y="5671634"/>
            <a:ext cx="6888679" cy="1962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675" u="sng" cap="none" strike="noStrike">
                <a:solidFill>
                  <a:srgbClr val="000000"/>
                </a:solidFill>
                <a:latin typeface="Arial"/>
                <a:ea typeface="Arial"/>
                <a:cs typeface="Arial"/>
                <a:sym typeface="Arial"/>
                <a:hlinkClick r:id="rId5">
                  <a:extLst>
                    <a:ext uri="{A12FA001-AC4F-418D-AE19-62706E023703}">
                      <ahyp:hlinkClr val="tx"/>
                    </a:ext>
                  </a:extLst>
                </a:hlinkClick>
              </a:rPr>
              <a:t>This Photo</a:t>
            </a:r>
            <a:r>
              <a:rPr b="0" i="0" lang="en-US" sz="675" u="none" cap="none" strike="noStrike">
                <a:solidFill>
                  <a:srgbClr val="000000"/>
                </a:solidFill>
                <a:latin typeface="Arial"/>
                <a:ea typeface="Arial"/>
                <a:cs typeface="Arial"/>
                <a:sym typeface="Arial"/>
              </a:rPr>
              <a:t> by Unknown Author is licensed under </a:t>
            </a:r>
            <a:r>
              <a:rPr b="0" i="0" lang="en-US" sz="675" u="sng" cap="none" strike="noStrike">
                <a:solidFill>
                  <a:srgbClr val="000000"/>
                </a:solidFill>
                <a:latin typeface="Arial"/>
                <a:ea typeface="Arial"/>
                <a:cs typeface="Arial"/>
                <a:sym typeface="Arial"/>
                <a:hlinkClick r:id="rId6">
                  <a:extLst>
                    <a:ext uri="{A12FA001-AC4F-418D-AE19-62706E023703}">
                      <ahyp:hlinkClr val="tx"/>
                    </a:ext>
                  </a:extLst>
                </a:hlinkClick>
              </a:rPr>
              <a:t>CC BY</a:t>
            </a:r>
            <a:endParaRPr b="0" i="0" sz="675" u="none" cap="none" strike="noStrike">
              <a:solidFill>
                <a:srgbClr val="000000"/>
              </a:solidFill>
              <a:latin typeface="Arial"/>
              <a:ea typeface="Arial"/>
              <a:cs typeface="Arial"/>
              <a:sym typeface="Arial"/>
            </a:endParaRPr>
          </a:p>
        </p:txBody>
      </p:sp>
      <p:sp>
        <p:nvSpPr>
          <p:cNvPr id="309" name="Google Shape;309;p41"/>
          <p:cNvSpPr txBox="1"/>
          <p:nvPr/>
        </p:nvSpPr>
        <p:spPr>
          <a:xfrm>
            <a:off x="-85661" y="6133324"/>
            <a:ext cx="6658495" cy="1962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675" u="sng" cap="none" strike="noStrike">
                <a:solidFill>
                  <a:srgbClr val="000000"/>
                </a:solidFill>
                <a:latin typeface="Arial"/>
                <a:ea typeface="Arial"/>
                <a:cs typeface="Arial"/>
                <a:sym typeface="Arial"/>
                <a:hlinkClick r:id="rId7">
                  <a:extLst>
                    <a:ext uri="{A12FA001-AC4F-418D-AE19-62706E023703}">
                      <ahyp:hlinkClr val="tx"/>
                    </a:ext>
                  </a:extLst>
                </a:hlinkClick>
              </a:rPr>
              <a:t>This Photo</a:t>
            </a:r>
            <a:r>
              <a:rPr b="0" i="0" lang="en-US" sz="675" u="none" cap="none" strike="noStrike">
                <a:solidFill>
                  <a:srgbClr val="000000"/>
                </a:solidFill>
                <a:latin typeface="Arial"/>
                <a:ea typeface="Arial"/>
                <a:cs typeface="Arial"/>
                <a:sym typeface="Arial"/>
              </a:rPr>
              <a:t> by Unknown Author is licensed under </a:t>
            </a:r>
            <a:r>
              <a:rPr b="0" i="0" lang="en-US" sz="675" u="sng" cap="none" strike="noStrike">
                <a:solidFill>
                  <a:srgbClr val="000000"/>
                </a:solidFill>
                <a:latin typeface="Arial"/>
                <a:ea typeface="Arial"/>
                <a:cs typeface="Arial"/>
                <a:sym typeface="Arial"/>
                <a:hlinkClick r:id="rId8">
                  <a:extLst>
                    <a:ext uri="{A12FA001-AC4F-418D-AE19-62706E023703}">
                      <ahyp:hlinkClr val="tx"/>
                    </a:ext>
                  </a:extLst>
                </a:hlinkClick>
              </a:rPr>
              <a:t>CC BY</a:t>
            </a:r>
            <a:endParaRPr b="0" i="0" sz="675" u="none" cap="none" strike="noStrike">
              <a:solidFill>
                <a:srgbClr val="000000"/>
              </a:solidFill>
              <a:latin typeface="Arial"/>
              <a:ea typeface="Arial"/>
              <a:cs typeface="Arial"/>
              <a:sym typeface="Arial"/>
            </a:endParaRPr>
          </a:p>
        </p:txBody>
      </p:sp>
      <p:sp>
        <p:nvSpPr>
          <p:cNvPr id="310" name="Google Shape;310;p41"/>
          <p:cNvSpPr txBox="1"/>
          <p:nvPr/>
        </p:nvSpPr>
        <p:spPr>
          <a:xfrm>
            <a:off x="960696" y="5432749"/>
            <a:ext cx="6658495" cy="1962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675" u="sng" cap="none" strike="noStrike">
                <a:solidFill>
                  <a:srgbClr val="000000"/>
                </a:solidFill>
                <a:latin typeface="Arial"/>
                <a:ea typeface="Arial"/>
                <a:cs typeface="Arial"/>
                <a:sym typeface="Arial"/>
                <a:hlinkClick r:id="rId9">
                  <a:extLst>
                    <a:ext uri="{A12FA001-AC4F-418D-AE19-62706E023703}">
                      <ahyp:hlinkClr val="tx"/>
                    </a:ext>
                  </a:extLst>
                </a:hlinkClick>
              </a:rPr>
              <a:t>This Photo</a:t>
            </a:r>
            <a:r>
              <a:rPr b="0" i="0" lang="en-US" sz="675" u="none" cap="none" strike="noStrike">
                <a:solidFill>
                  <a:srgbClr val="000000"/>
                </a:solidFill>
                <a:latin typeface="Arial"/>
                <a:ea typeface="Arial"/>
                <a:cs typeface="Arial"/>
                <a:sym typeface="Arial"/>
              </a:rPr>
              <a:t> by Unknown Author is licensed under </a:t>
            </a:r>
            <a:r>
              <a:rPr b="0" i="0" lang="en-US" sz="675" u="sng" cap="none" strike="noStrike">
                <a:solidFill>
                  <a:srgbClr val="000000"/>
                </a:solidFill>
                <a:latin typeface="Arial"/>
                <a:ea typeface="Arial"/>
                <a:cs typeface="Arial"/>
                <a:sym typeface="Arial"/>
                <a:hlinkClick r:id="rId10">
                  <a:extLst>
                    <a:ext uri="{A12FA001-AC4F-418D-AE19-62706E023703}">
                      <ahyp:hlinkClr val="tx"/>
                    </a:ext>
                  </a:extLst>
                </a:hlinkClick>
              </a:rPr>
              <a:t>CC BY</a:t>
            </a:r>
            <a:endParaRPr b="0" i="0" sz="675" u="none" cap="none" strike="noStrike">
              <a:solidFill>
                <a:srgbClr val="000000"/>
              </a:solidFill>
              <a:latin typeface="Arial"/>
              <a:ea typeface="Arial"/>
              <a:cs typeface="Arial"/>
              <a:sym typeface="Arial"/>
            </a:endParaRPr>
          </a:p>
        </p:txBody>
      </p:sp>
      <p:sp>
        <p:nvSpPr>
          <p:cNvPr id="311" name="Google Shape;311;p41"/>
          <p:cNvSpPr txBox="1"/>
          <p:nvPr/>
        </p:nvSpPr>
        <p:spPr>
          <a:xfrm>
            <a:off x="2298968" y="2220692"/>
            <a:ext cx="4467729" cy="2737673"/>
          </a:xfrm>
          <a:prstGeom prst="rect">
            <a:avLst/>
          </a:prstGeom>
          <a:noFill/>
          <a:ln>
            <a:noFill/>
          </a:ln>
        </p:spPr>
        <p:txBody>
          <a:bodyPr anchorCtr="0" anchor="t" bIns="45700" lIns="91425" spcFirstLastPara="1" rIns="91425" wrap="square" tIns="45700">
            <a:spAutoFit/>
          </a:bodyPr>
          <a:lstStyle/>
          <a:p>
            <a:pPr indent="0" lvl="0" marL="0" marR="0" rtl="1" algn="just">
              <a:lnSpc>
                <a:spcPct val="100000"/>
              </a:lnSpc>
              <a:spcBef>
                <a:spcPts val="0"/>
              </a:spcBef>
              <a:spcAft>
                <a:spcPts val="0"/>
              </a:spcAft>
              <a:buNone/>
            </a:pPr>
            <a:r>
              <a:rPr b="1" i="0" lang="en-US" sz="2700" u="none" cap="none" strike="noStrike">
                <a:solidFill>
                  <a:srgbClr val="C00000"/>
                </a:solidFill>
                <a:latin typeface="Arial"/>
                <a:ea typeface="Arial"/>
                <a:cs typeface="Arial"/>
                <a:sym typeface="Arial"/>
              </a:rPr>
              <a:t>الهدف العام للمشروع :</a:t>
            </a:r>
            <a:endParaRPr/>
          </a:p>
          <a:p>
            <a:pPr indent="0" lvl="0" marL="0" marR="0" rtl="1" algn="just">
              <a:lnSpc>
                <a:spcPct val="115000"/>
              </a:lnSpc>
              <a:spcBef>
                <a:spcPts val="0"/>
              </a:spcBef>
              <a:spcAft>
                <a:spcPts val="0"/>
              </a:spcAft>
              <a:buNone/>
            </a:pPr>
            <a:r>
              <a:rPr b="1" i="0" lang="en-US" sz="2100" u="none" cap="none" strike="noStrike">
                <a:solidFill>
                  <a:srgbClr val="000000"/>
                </a:solidFill>
                <a:latin typeface="Arial"/>
                <a:ea typeface="Arial"/>
                <a:cs typeface="Arial"/>
                <a:sym typeface="Arial"/>
              </a:rPr>
              <a:t>بناء قُدرات المؤسسات الحكومية وغير الحكومية لتطبيق نموذج "تربية الأمل" في البلدان العربية في إطار شراكة لتنمية وعي الطفل وإيقاظ ذاته وإطلاق طاقاته الإنسانية الخلَّاقة وتنمية قُدراته، وتحسين الاستعداد المدرسي والمهارات الحياتية لدى الأطفال من خلال الارتقاء بمؤسسات الطفولة المبكرة.</a:t>
            </a:r>
            <a:endParaRPr b="1" i="0" sz="2100" u="none" cap="none" strike="noStrike">
              <a:solidFill>
                <a:srgbClr val="000000"/>
              </a:solidFill>
              <a:latin typeface="Arial"/>
              <a:ea typeface="Arial"/>
              <a:cs typeface="Arial"/>
              <a:sym typeface="Arial"/>
            </a:endParaRPr>
          </a:p>
        </p:txBody>
      </p:sp>
      <p:pic>
        <p:nvPicPr>
          <p:cNvPr descr="A group of women in a meeting&#10;&#10;AI-generated content may be incorrect." id="312" name="Google Shape;312;p41"/>
          <p:cNvPicPr preferRelativeResize="0"/>
          <p:nvPr/>
        </p:nvPicPr>
        <p:blipFill rotWithShape="1">
          <a:blip r:embed="rId11">
            <a:alphaModFix/>
          </a:blip>
          <a:srcRect b="0" l="0" r="0" t="0"/>
          <a:stretch/>
        </p:blipFill>
        <p:spPr>
          <a:xfrm>
            <a:off x="-58489" y="120070"/>
            <a:ext cx="2215020" cy="1656811"/>
          </a:xfrm>
          <a:prstGeom prst="rect">
            <a:avLst/>
          </a:prstGeom>
          <a:noFill/>
          <a:ln>
            <a:noFill/>
          </a:ln>
        </p:spPr>
      </p:pic>
      <p:pic>
        <p:nvPicPr>
          <p:cNvPr id="313" name="Google Shape;313;p41">
            <a:hlinkClick r:id="rId12"/>
          </p:cNvPr>
          <p:cNvPicPr preferRelativeResize="0"/>
          <p:nvPr/>
        </p:nvPicPr>
        <p:blipFill rotWithShape="1">
          <a:blip r:embed="rId13">
            <a:alphaModFix/>
          </a:blip>
          <a:srcRect b="18819" l="0" r="0" t="0"/>
          <a:stretch/>
        </p:blipFill>
        <p:spPr>
          <a:xfrm>
            <a:off x="0" y="1864812"/>
            <a:ext cx="2118049" cy="1501808"/>
          </a:xfrm>
          <a:prstGeom prst="rect">
            <a:avLst/>
          </a:prstGeom>
          <a:noFill/>
          <a:ln>
            <a:noFill/>
          </a:ln>
        </p:spPr>
      </p:pic>
      <p:pic>
        <p:nvPicPr>
          <p:cNvPr descr="A black and red christmas ornament&#10;&#10;AI-generated content may be incorrect." id="314" name="Google Shape;314;p41"/>
          <p:cNvPicPr preferRelativeResize="0"/>
          <p:nvPr/>
        </p:nvPicPr>
        <p:blipFill rotWithShape="1">
          <a:blip r:embed="rId14">
            <a:alphaModFix/>
          </a:blip>
          <a:srcRect b="5803" l="19485" r="12867" t="10151"/>
          <a:stretch/>
        </p:blipFill>
        <p:spPr>
          <a:xfrm>
            <a:off x="5847896" y="790411"/>
            <a:ext cx="1154414" cy="1114160"/>
          </a:xfrm>
          <a:prstGeom prst="rect">
            <a:avLst/>
          </a:prstGeom>
          <a:noFill/>
          <a:ln>
            <a:noFill/>
          </a:ln>
        </p:spPr>
      </p:pic>
      <p:sp>
        <p:nvSpPr>
          <p:cNvPr id="315" name="Google Shape;315;p41"/>
          <p:cNvSpPr/>
          <p:nvPr/>
        </p:nvSpPr>
        <p:spPr>
          <a:xfrm>
            <a:off x="5924295" y="1190408"/>
            <a:ext cx="914028" cy="661293"/>
          </a:xfrm>
          <a:prstGeom prst="ellipse">
            <a:avLst/>
          </a:prstGeom>
          <a:solidFill>
            <a:schemeClr val="dk1"/>
          </a:solidFill>
          <a:ln cap="flat" cmpd="sng" w="25400">
            <a:solidFill>
              <a:srgbClr val="344C6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800" u="none" cap="none" strike="noStrike">
                <a:solidFill>
                  <a:schemeClr val="lt1"/>
                </a:solidFill>
                <a:latin typeface="Arial"/>
                <a:ea typeface="Arial"/>
                <a:cs typeface="Arial"/>
                <a:sym typeface="Arial"/>
              </a:rPr>
              <a:t>الأردن</a:t>
            </a:r>
            <a:endParaRPr b="1" i="0" sz="1800" u="none" cap="none" strike="noStrike">
              <a:solidFill>
                <a:schemeClr val="lt1"/>
              </a:solidFill>
              <a:latin typeface="Arial"/>
              <a:ea typeface="Arial"/>
              <a:cs typeface="Arial"/>
              <a:sym typeface="Arial"/>
            </a:endParaRPr>
          </a:p>
        </p:txBody>
      </p:sp>
      <p:pic>
        <p:nvPicPr>
          <p:cNvPr descr="A black and red christmas ornament&#10;&#10;AI-generated content may be incorrect." id="316" name="Google Shape;316;p41"/>
          <p:cNvPicPr preferRelativeResize="0"/>
          <p:nvPr/>
        </p:nvPicPr>
        <p:blipFill rotWithShape="1">
          <a:blip r:embed="rId14">
            <a:alphaModFix/>
          </a:blip>
          <a:srcRect b="5803" l="19485" r="12867" t="10151"/>
          <a:stretch/>
        </p:blipFill>
        <p:spPr>
          <a:xfrm>
            <a:off x="4549882" y="790411"/>
            <a:ext cx="1228740" cy="1114160"/>
          </a:xfrm>
          <a:prstGeom prst="rect">
            <a:avLst/>
          </a:prstGeom>
          <a:noFill/>
          <a:ln>
            <a:noFill/>
          </a:ln>
        </p:spPr>
      </p:pic>
      <p:sp>
        <p:nvSpPr>
          <p:cNvPr id="317" name="Google Shape;317;p41"/>
          <p:cNvSpPr/>
          <p:nvPr/>
        </p:nvSpPr>
        <p:spPr>
          <a:xfrm>
            <a:off x="4702087" y="1190408"/>
            <a:ext cx="903604" cy="661293"/>
          </a:xfrm>
          <a:prstGeom prst="ellipse">
            <a:avLst/>
          </a:prstGeom>
          <a:solidFill>
            <a:schemeClr val="dk1"/>
          </a:solidFill>
          <a:ln cap="flat" cmpd="sng" w="25400">
            <a:solidFill>
              <a:srgbClr val="344C6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050" u="none" cap="none" strike="noStrike">
                <a:solidFill>
                  <a:schemeClr val="lt1"/>
                </a:solidFill>
                <a:latin typeface="Arial"/>
                <a:ea typeface="Arial"/>
                <a:cs typeface="Arial"/>
                <a:sym typeface="Arial"/>
              </a:rPr>
              <a:t>السعودية</a:t>
            </a:r>
            <a:endParaRPr b="1" i="0" sz="1800" u="none" cap="none" strike="noStrike">
              <a:solidFill>
                <a:schemeClr val="lt1"/>
              </a:solidFill>
              <a:latin typeface="Arial"/>
              <a:ea typeface="Arial"/>
              <a:cs typeface="Arial"/>
              <a:sym typeface="Arial"/>
            </a:endParaRPr>
          </a:p>
        </p:txBody>
      </p:sp>
      <p:pic>
        <p:nvPicPr>
          <p:cNvPr descr="A black and red christmas ornament&#10;&#10;AI-generated content may be incorrect." id="318" name="Google Shape;318;p41"/>
          <p:cNvPicPr preferRelativeResize="0"/>
          <p:nvPr/>
        </p:nvPicPr>
        <p:blipFill rotWithShape="1">
          <a:blip r:embed="rId14">
            <a:alphaModFix/>
          </a:blip>
          <a:srcRect b="5803" l="19485" r="12867" t="10151"/>
          <a:stretch/>
        </p:blipFill>
        <p:spPr>
          <a:xfrm>
            <a:off x="3432888" y="784615"/>
            <a:ext cx="1167678" cy="1114160"/>
          </a:xfrm>
          <a:prstGeom prst="rect">
            <a:avLst/>
          </a:prstGeom>
          <a:noFill/>
          <a:ln>
            <a:noFill/>
          </a:ln>
        </p:spPr>
      </p:pic>
      <p:sp>
        <p:nvSpPr>
          <p:cNvPr id="319" name="Google Shape;319;p41"/>
          <p:cNvSpPr/>
          <p:nvPr/>
        </p:nvSpPr>
        <p:spPr>
          <a:xfrm>
            <a:off x="3564905" y="1183016"/>
            <a:ext cx="848033" cy="661293"/>
          </a:xfrm>
          <a:prstGeom prst="ellipse">
            <a:avLst/>
          </a:prstGeom>
          <a:solidFill>
            <a:schemeClr val="dk1"/>
          </a:solidFill>
          <a:ln cap="flat" cmpd="sng" w="25400">
            <a:solidFill>
              <a:srgbClr val="344C6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800" u="none" cap="none" strike="noStrike">
                <a:solidFill>
                  <a:schemeClr val="lt1"/>
                </a:solidFill>
                <a:latin typeface="Arial"/>
                <a:ea typeface="Arial"/>
                <a:cs typeface="Arial"/>
                <a:sym typeface="Arial"/>
              </a:rPr>
              <a:t>عمان</a:t>
            </a:r>
            <a:endParaRPr b="1" i="0" sz="1800" u="none" cap="none" strike="noStrike">
              <a:solidFill>
                <a:schemeClr val="lt1"/>
              </a:solidFill>
              <a:latin typeface="Arial"/>
              <a:ea typeface="Arial"/>
              <a:cs typeface="Arial"/>
              <a:sym typeface="Arial"/>
            </a:endParaRPr>
          </a:p>
        </p:txBody>
      </p:sp>
      <p:pic>
        <p:nvPicPr>
          <p:cNvPr descr="A black and red christmas ornament&#10;&#10;AI-generated content may be incorrect." id="320" name="Google Shape;320;p41"/>
          <p:cNvPicPr preferRelativeResize="0"/>
          <p:nvPr/>
        </p:nvPicPr>
        <p:blipFill rotWithShape="1">
          <a:blip r:embed="rId14">
            <a:alphaModFix/>
          </a:blip>
          <a:srcRect b="5803" l="19485" r="12867" t="10151"/>
          <a:stretch/>
        </p:blipFill>
        <p:spPr>
          <a:xfrm>
            <a:off x="2141691" y="778204"/>
            <a:ext cx="1268040" cy="1114160"/>
          </a:xfrm>
          <a:prstGeom prst="rect">
            <a:avLst/>
          </a:prstGeom>
          <a:noFill/>
          <a:ln>
            <a:noFill/>
          </a:ln>
        </p:spPr>
      </p:pic>
      <p:sp>
        <p:nvSpPr>
          <p:cNvPr id="321" name="Google Shape;321;p41"/>
          <p:cNvSpPr/>
          <p:nvPr/>
        </p:nvSpPr>
        <p:spPr>
          <a:xfrm>
            <a:off x="2270836" y="1203519"/>
            <a:ext cx="946932" cy="661293"/>
          </a:xfrm>
          <a:prstGeom prst="ellipse">
            <a:avLst/>
          </a:prstGeom>
          <a:solidFill>
            <a:schemeClr val="dk1"/>
          </a:solidFill>
          <a:ln cap="flat" cmpd="sng" w="25400">
            <a:solidFill>
              <a:srgbClr val="344C6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500" u="none" cap="none" strike="noStrike">
                <a:solidFill>
                  <a:schemeClr val="lt1"/>
                </a:solidFill>
                <a:latin typeface="Arial"/>
                <a:ea typeface="Arial"/>
                <a:cs typeface="Arial"/>
                <a:sym typeface="Arial"/>
              </a:rPr>
              <a:t>السودان</a:t>
            </a:r>
            <a:endParaRPr b="1" i="0" sz="1500" u="none" cap="none" strike="noStrike">
              <a:solidFill>
                <a:schemeClr val="lt1"/>
              </a:solidFill>
              <a:latin typeface="Arial"/>
              <a:ea typeface="Arial"/>
              <a:cs typeface="Arial"/>
              <a:sym typeface="Arial"/>
            </a:endParaRPr>
          </a:p>
        </p:txBody>
      </p:sp>
      <p:pic>
        <p:nvPicPr>
          <p:cNvPr descr="star design" id="322" name="Google Shape;322;p41"/>
          <p:cNvPicPr preferRelativeResize="0"/>
          <p:nvPr/>
        </p:nvPicPr>
        <p:blipFill rotWithShape="1">
          <a:blip r:embed="rId15">
            <a:alphaModFix/>
          </a:blip>
          <a:srcRect b="49962" l="49851" r="0" t="0"/>
          <a:stretch/>
        </p:blipFill>
        <p:spPr>
          <a:xfrm>
            <a:off x="0" y="3224900"/>
            <a:ext cx="1922625" cy="1918600"/>
          </a:xfrm>
          <a:prstGeom prst="rect">
            <a:avLst/>
          </a:prstGeom>
          <a:noFill/>
          <a:ln>
            <a:noFill/>
          </a:ln>
        </p:spPr>
      </p:pic>
      <p:pic>
        <p:nvPicPr>
          <p:cNvPr id="323" name="Google Shape;323;p41">
            <a:hlinkClick r:id="rId16"/>
          </p:cNvPr>
          <p:cNvPicPr preferRelativeResize="0"/>
          <p:nvPr/>
        </p:nvPicPr>
        <p:blipFill rotWithShape="1">
          <a:blip r:embed="rId17">
            <a:alphaModFix/>
          </a:blip>
          <a:srcRect b="15927" l="0" r="0" t="0"/>
          <a:stretch/>
        </p:blipFill>
        <p:spPr>
          <a:xfrm>
            <a:off x="0" y="3523597"/>
            <a:ext cx="2118049" cy="1375505"/>
          </a:xfrm>
          <a:prstGeom prst="rect">
            <a:avLst/>
          </a:prstGeom>
          <a:noFill/>
          <a:ln>
            <a:noFill/>
          </a:ln>
        </p:spPr>
      </p:pic>
      <p:sp>
        <p:nvSpPr>
          <p:cNvPr id="324" name="Google Shape;324;p41"/>
          <p:cNvSpPr txBox="1"/>
          <p:nvPr/>
        </p:nvSpPr>
        <p:spPr>
          <a:xfrm>
            <a:off x="6947616" y="-29206"/>
            <a:ext cx="2199834" cy="5163900"/>
          </a:xfrm>
          <a:prstGeom prst="rect">
            <a:avLst/>
          </a:prstGeom>
          <a:solidFill>
            <a:srgbClr val="65C0BA"/>
          </a:solidFill>
          <a:ln>
            <a:noFill/>
          </a:ln>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325" name="Google Shape;325;p41"/>
          <p:cNvPicPr preferRelativeResize="0"/>
          <p:nvPr/>
        </p:nvPicPr>
        <p:blipFill rotWithShape="1">
          <a:blip r:embed="rId18">
            <a:alphaModFix/>
          </a:blip>
          <a:srcRect b="0" l="0" r="0" t="0"/>
          <a:stretch/>
        </p:blipFill>
        <p:spPr>
          <a:xfrm>
            <a:off x="7002310" y="98440"/>
            <a:ext cx="2082106" cy="564325"/>
          </a:xfrm>
          <a:prstGeom prst="rect">
            <a:avLst/>
          </a:prstGeom>
          <a:noFill/>
          <a:ln>
            <a:noFill/>
          </a:ln>
        </p:spPr>
      </p:pic>
      <p:cxnSp>
        <p:nvCxnSpPr>
          <p:cNvPr id="326" name="Google Shape;326;p41"/>
          <p:cNvCxnSpPr/>
          <p:nvPr/>
        </p:nvCxnSpPr>
        <p:spPr>
          <a:xfrm>
            <a:off x="9001240" y="1716476"/>
            <a:ext cx="0" cy="2698451"/>
          </a:xfrm>
          <a:prstGeom prst="straightConnector1">
            <a:avLst/>
          </a:prstGeom>
          <a:noFill/>
          <a:ln cap="flat" cmpd="sng" w="63500">
            <a:solidFill>
              <a:srgbClr val="E7CCD6"/>
            </a:solidFill>
            <a:prstDash val="solid"/>
            <a:miter lim="800000"/>
            <a:headEnd len="sm" w="sm" type="none"/>
            <a:tailEnd len="sm" w="sm" type="none"/>
          </a:ln>
        </p:spPr>
      </p:cxnSp>
      <p:sp>
        <p:nvSpPr>
          <p:cNvPr id="327" name="Google Shape;327;p41"/>
          <p:cNvSpPr/>
          <p:nvPr/>
        </p:nvSpPr>
        <p:spPr>
          <a:xfrm>
            <a:off x="6925683" y="1532721"/>
            <a:ext cx="2109075" cy="2603501"/>
          </a:xfrm>
          <a:custGeom>
            <a:rect b="b" l="l" r="r" t="t"/>
            <a:pathLst>
              <a:path extrusionOk="0" h="5453086" w="3638696">
                <a:moveTo>
                  <a:pt x="0" y="0"/>
                </a:moveTo>
                <a:lnTo>
                  <a:pt x="3638695" y="0"/>
                </a:lnTo>
                <a:lnTo>
                  <a:pt x="3638695" y="5453086"/>
                </a:lnTo>
                <a:lnTo>
                  <a:pt x="0" y="5453086"/>
                </a:lnTo>
                <a:lnTo>
                  <a:pt x="0" y="0"/>
                </a:lnTo>
                <a:close/>
              </a:path>
            </a:pathLst>
          </a:custGeom>
          <a:blipFill rotWithShape="1">
            <a:blip r:embed="rId19">
              <a:alphaModFix/>
            </a:blip>
            <a:stretch>
              <a:fillRect b="0" l="0" r="0" t="0"/>
            </a:stretch>
          </a:blipFill>
          <a:ln>
            <a:noFill/>
          </a:ln>
        </p:spPr>
        <p:txBody>
          <a:bodyPr anchorCtr="0" anchor="t" bIns="45700" lIns="91425" spcFirstLastPara="1" rIns="91425" wrap="square" tIns="45700">
            <a:noAutofit/>
          </a:bodyPr>
          <a:lstStyle/>
          <a:p>
            <a:pPr indent="0" lvl="0" marL="0" marR="0" rtl="1" algn="ctr">
              <a:lnSpc>
                <a:spcPct val="110000"/>
              </a:lnSpc>
              <a:spcBef>
                <a:spcPts val="0"/>
              </a:spcBef>
              <a:spcAft>
                <a:spcPts val="0"/>
              </a:spcAft>
              <a:buNone/>
            </a:pPr>
            <a:r>
              <a:t/>
            </a:r>
            <a:endParaRPr b="1" i="0" sz="788" u="none" cap="none" strike="noStrike">
              <a:solidFill>
                <a:srgbClr val="000000"/>
              </a:solidFill>
              <a:latin typeface="Tajawal Medium"/>
              <a:ea typeface="Tajawal Medium"/>
              <a:cs typeface="Tajawal Medium"/>
              <a:sym typeface="Tajawal Medium"/>
            </a:endParaRPr>
          </a:p>
          <a:p>
            <a:pPr indent="0" lvl="0" marL="0" marR="0" rtl="1" algn="ctr">
              <a:lnSpc>
                <a:spcPct val="110000"/>
              </a:lnSpc>
              <a:spcBef>
                <a:spcPts val="0"/>
              </a:spcBef>
              <a:spcAft>
                <a:spcPts val="0"/>
              </a:spcAft>
              <a:buNone/>
            </a:pPr>
            <a:r>
              <a:rPr b="1" i="0" lang="en-US" sz="3600" u="none" cap="none" strike="noStrike">
                <a:solidFill>
                  <a:srgbClr val="000000"/>
                </a:solidFill>
                <a:latin typeface="Tajawal Medium"/>
                <a:ea typeface="Tajawal Medium"/>
                <a:cs typeface="Tajawal Medium"/>
                <a:sym typeface="Tajawal Medium"/>
              </a:rPr>
              <a:t>2</a:t>
            </a:r>
            <a:endParaRPr b="1" i="0" sz="3300" u="none" cap="none" strike="noStrike">
              <a:solidFill>
                <a:srgbClr val="000000"/>
              </a:solidFill>
              <a:latin typeface="Calibri"/>
              <a:ea typeface="Calibri"/>
              <a:cs typeface="Calibri"/>
              <a:sym typeface="Calibri"/>
            </a:endParaRPr>
          </a:p>
          <a:p>
            <a:pPr indent="0" lvl="0" marL="0" marR="0" rtl="1" algn="ctr">
              <a:lnSpc>
                <a:spcPct val="100000"/>
              </a:lnSpc>
              <a:spcBef>
                <a:spcPts val="0"/>
              </a:spcBef>
              <a:spcAft>
                <a:spcPts val="0"/>
              </a:spcAft>
              <a:buNone/>
            </a:pPr>
            <a:r>
              <a:t/>
            </a:r>
            <a:endParaRPr b="1" i="0" sz="1800" u="none" cap="none" strike="noStrike">
              <a:solidFill>
                <a:srgbClr val="000000"/>
              </a:solidFill>
              <a:latin typeface="Calibri"/>
              <a:ea typeface="Calibri"/>
              <a:cs typeface="Calibri"/>
              <a:sym typeface="Calibri"/>
            </a:endParaRPr>
          </a:p>
          <a:p>
            <a:pPr indent="0" lvl="0" marL="0" marR="0" rtl="1" algn="ctr">
              <a:lnSpc>
                <a:spcPct val="90000"/>
              </a:lnSpc>
              <a:spcBef>
                <a:spcPts val="0"/>
              </a:spcBef>
              <a:spcAft>
                <a:spcPts val="0"/>
              </a:spcAft>
              <a:buNone/>
            </a:pPr>
            <a:r>
              <a:t/>
            </a:r>
            <a:endParaRPr b="1" i="0" sz="900" u="none" cap="none" strike="noStrike">
              <a:solidFill>
                <a:srgbClr val="000000"/>
              </a:solidFill>
              <a:latin typeface="Arial"/>
              <a:ea typeface="Arial"/>
              <a:cs typeface="Arial"/>
              <a:sym typeface="Arial"/>
            </a:endParaRPr>
          </a:p>
          <a:p>
            <a:pPr indent="0" lvl="0" marL="0" marR="0" rtl="1" algn="ctr">
              <a:lnSpc>
                <a:spcPct val="90000"/>
              </a:lnSpc>
              <a:spcBef>
                <a:spcPts val="750"/>
              </a:spcBef>
              <a:spcAft>
                <a:spcPts val="0"/>
              </a:spcAft>
              <a:buNone/>
            </a:pPr>
            <a:r>
              <a:rPr b="1" i="0" lang="en-US" sz="2700" u="none" cap="none" strike="noStrike">
                <a:solidFill>
                  <a:srgbClr val="000000"/>
                </a:solidFill>
                <a:latin typeface="Arial"/>
                <a:ea typeface="Arial"/>
                <a:cs typeface="Arial"/>
                <a:sym typeface="Arial"/>
              </a:rPr>
              <a:t>دعم قدرات مؤسسات الطفولة في الدول العربية </a:t>
            </a:r>
            <a:endParaRPr b="1" i="0" sz="27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42"/>
          <p:cNvSpPr txBox="1"/>
          <p:nvPr/>
        </p:nvSpPr>
        <p:spPr>
          <a:xfrm>
            <a:off x="846396" y="5318449"/>
            <a:ext cx="6658495" cy="1962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675" u="sng" cap="none" strike="noStrike">
                <a:solidFill>
                  <a:srgbClr val="000000"/>
                </a:solidFill>
                <a:latin typeface="Arial"/>
                <a:ea typeface="Arial"/>
                <a:cs typeface="Arial"/>
                <a:sym typeface="Arial"/>
                <a:hlinkClick r:id="rId3">
                  <a:extLst>
                    <a:ext uri="{A12FA001-AC4F-418D-AE19-62706E023703}">
                      <ahyp:hlinkClr val="tx"/>
                    </a:ext>
                  </a:extLst>
                </a:hlinkClick>
              </a:rPr>
              <a:t>This Photo</a:t>
            </a:r>
            <a:r>
              <a:rPr b="0" i="0" lang="en-US" sz="675" u="none" cap="none" strike="noStrike">
                <a:solidFill>
                  <a:srgbClr val="000000"/>
                </a:solidFill>
                <a:latin typeface="Arial"/>
                <a:ea typeface="Arial"/>
                <a:cs typeface="Arial"/>
                <a:sym typeface="Arial"/>
              </a:rPr>
              <a:t> by Unknown Author is licensed under </a:t>
            </a:r>
            <a:r>
              <a:rPr b="0" i="0" lang="en-US" sz="675" u="sng" cap="none" strike="noStrike">
                <a:solidFill>
                  <a:srgbClr val="000000"/>
                </a:solidFill>
                <a:latin typeface="Arial"/>
                <a:ea typeface="Arial"/>
                <a:cs typeface="Arial"/>
                <a:sym typeface="Arial"/>
                <a:hlinkClick r:id="rId4">
                  <a:extLst>
                    <a:ext uri="{A12FA001-AC4F-418D-AE19-62706E023703}">
                      <ahyp:hlinkClr val="tx"/>
                    </a:ext>
                  </a:extLst>
                </a:hlinkClick>
              </a:rPr>
              <a:t>CC BY</a:t>
            </a:r>
            <a:endParaRPr b="0" i="0" sz="675" u="none" cap="none" strike="noStrike">
              <a:solidFill>
                <a:srgbClr val="000000"/>
              </a:solidFill>
              <a:latin typeface="Arial"/>
              <a:ea typeface="Arial"/>
              <a:cs typeface="Arial"/>
              <a:sym typeface="Arial"/>
            </a:endParaRPr>
          </a:p>
        </p:txBody>
      </p:sp>
      <p:sp>
        <p:nvSpPr>
          <p:cNvPr id="333" name="Google Shape;333;p42"/>
          <p:cNvSpPr txBox="1"/>
          <p:nvPr/>
        </p:nvSpPr>
        <p:spPr>
          <a:xfrm>
            <a:off x="558898" y="5671634"/>
            <a:ext cx="6888679" cy="1962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675" u="sng" cap="none" strike="noStrike">
                <a:solidFill>
                  <a:srgbClr val="000000"/>
                </a:solidFill>
                <a:latin typeface="Arial"/>
                <a:ea typeface="Arial"/>
                <a:cs typeface="Arial"/>
                <a:sym typeface="Arial"/>
                <a:hlinkClick r:id="rId5">
                  <a:extLst>
                    <a:ext uri="{A12FA001-AC4F-418D-AE19-62706E023703}">
                      <ahyp:hlinkClr val="tx"/>
                    </a:ext>
                  </a:extLst>
                </a:hlinkClick>
              </a:rPr>
              <a:t>This Photo</a:t>
            </a:r>
            <a:r>
              <a:rPr b="0" i="0" lang="en-US" sz="675" u="none" cap="none" strike="noStrike">
                <a:solidFill>
                  <a:srgbClr val="000000"/>
                </a:solidFill>
                <a:latin typeface="Arial"/>
                <a:ea typeface="Arial"/>
                <a:cs typeface="Arial"/>
                <a:sym typeface="Arial"/>
              </a:rPr>
              <a:t> by Unknown Author is licensed under </a:t>
            </a:r>
            <a:r>
              <a:rPr b="0" i="0" lang="en-US" sz="675" u="sng" cap="none" strike="noStrike">
                <a:solidFill>
                  <a:srgbClr val="000000"/>
                </a:solidFill>
                <a:latin typeface="Arial"/>
                <a:ea typeface="Arial"/>
                <a:cs typeface="Arial"/>
                <a:sym typeface="Arial"/>
                <a:hlinkClick r:id="rId6">
                  <a:extLst>
                    <a:ext uri="{A12FA001-AC4F-418D-AE19-62706E023703}">
                      <ahyp:hlinkClr val="tx"/>
                    </a:ext>
                  </a:extLst>
                </a:hlinkClick>
              </a:rPr>
              <a:t>CC BY</a:t>
            </a:r>
            <a:endParaRPr b="0" i="0" sz="675" u="none" cap="none" strike="noStrike">
              <a:solidFill>
                <a:srgbClr val="000000"/>
              </a:solidFill>
              <a:latin typeface="Arial"/>
              <a:ea typeface="Arial"/>
              <a:cs typeface="Arial"/>
              <a:sym typeface="Arial"/>
            </a:endParaRPr>
          </a:p>
        </p:txBody>
      </p:sp>
      <p:sp>
        <p:nvSpPr>
          <p:cNvPr id="334" name="Google Shape;334;p42"/>
          <p:cNvSpPr txBox="1"/>
          <p:nvPr/>
        </p:nvSpPr>
        <p:spPr>
          <a:xfrm>
            <a:off x="-85661" y="6133324"/>
            <a:ext cx="6658495" cy="1962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675" u="sng" cap="none" strike="noStrike">
                <a:solidFill>
                  <a:srgbClr val="000000"/>
                </a:solidFill>
                <a:latin typeface="Arial"/>
                <a:ea typeface="Arial"/>
                <a:cs typeface="Arial"/>
                <a:sym typeface="Arial"/>
                <a:hlinkClick r:id="rId7">
                  <a:extLst>
                    <a:ext uri="{A12FA001-AC4F-418D-AE19-62706E023703}">
                      <ahyp:hlinkClr val="tx"/>
                    </a:ext>
                  </a:extLst>
                </a:hlinkClick>
              </a:rPr>
              <a:t>This Photo</a:t>
            </a:r>
            <a:r>
              <a:rPr b="0" i="0" lang="en-US" sz="675" u="none" cap="none" strike="noStrike">
                <a:solidFill>
                  <a:srgbClr val="000000"/>
                </a:solidFill>
                <a:latin typeface="Arial"/>
                <a:ea typeface="Arial"/>
                <a:cs typeface="Arial"/>
                <a:sym typeface="Arial"/>
              </a:rPr>
              <a:t> by Unknown Author is licensed under </a:t>
            </a:r>
            <a:r>
              <a:rPr b="0" i="0" lang="en-US" sz="675" u="sng" cap="none" strike="noStrike">
                <a:solidFill>
                  <a:srgbClr val="000000"/>
                </a:solidFill>
                <a:latin typeface="Arial"/>
                <a:ea typeface="Arial"/>
                <a:cs typeface="Arial"/>
                <a:sym typeface="Arial"/>
                <a:hlinkClick r:id="rId8">
                  <a:extLst>
                    <a:ext uri="{A12FA001-AC4F-418D-AE19-62706E023703}">
                      <ahyp:hlinkClr val="tx"/>
                    </a:ext>
                  </a:extLst>
                </a:hlinkClick>
              </a:rPr>
              <a:t>CC BY</a:t>
            </a:r>
            <a:endParaRPr b="0" i="0" sz="675" u="none" cap="none" strike="noStrike">
              <a:solidFill>
                <a:srgbClr val="000000"/>
              </a:solidFill>
              <a:latin typeface="Arial"/>
              <a:ea typeface="Arial"/>
              <a:cs typeface="Arial"/>
              <a:sym typeface="Arial"/>
            </a:endParaRPr>
          </a:p>
        </p:txBody>
      </p:sp>
      <p:sp>
        <p:nvSpPr>
          <p:cNvPr id="335" name="Google Shape;335;p42"/>
          <p:cNvSpPr txBox="1"/>
          <p:nvPr/>
        </p:nvSpPr>
        <p:spPr>
          <a:xfrm>
            <a:off x="960696" y="5432749"/>
            <a:ext cx="6658495" cy="1962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675" u="sng" cap="none" strike="noStrike">
                <a:solidFill>
                  <a:srgbClr val="000000"/>
                </a:solidFill>
                <a:latin typeface="Arial"/>
                <a:ea typeface="Arial"/>
                <a:cs typeface="Arial"/>
                <a:sym typeface="Arial"/>
                <a:hlinkClick r:id="rId9">
                  <a:extLst>
                    <a:ext uri="{A12FA001-AC4F-418D-AE19-62706E023703}">
                      <ahyp:hlinkClr val="tx"/>
                    </a:ext>
                  </a:extLst>
                </a:hlinkClick>
              </a:rPr>
              <a:t>This Photo</a:t>
            </a:r>
            <a:r>
              <a:rPr b="0" i="0" lang="en-US" sz="675" u="none" cap="none" strike="noStrike">
                <a:solidFill>
                  <a:srgbClr val="000000"/>
                </a:solidFill>
                <a:latin typeface="Arial"/>
                <a:ea typeface="Arial"/>
                <a:cs typeface="Arial"/>
                <a:sym typeface="Arial"/>
              </a:rPr>
              <a:t> by Unknown Author is licensed under </a:t>
            </a:r>
            <a:r>
              <a:rPr b="0" i="0" lang="en-US" sz="675" u="sng" cap="none" strike="noStrike">
                <a:solidFill>
                  <a:srgbClr val="000000"/>
                </a:solidFill>
                <a:latin typeface="Arial"/>
                <a:ea typeface="Arial"/>
                <a:cs typeface="Arial"/>
                <a:sym typeface="Arial"/>
                <a:hlinkClick r:id="rId10">
                  <a:extLst>
                    <a:ext uri="{A12FA001-AC4F-418D-AE19-62706E023703}">
                      <ahyp:hlinkClr val="tx"/>
                    </a:ext>
                  </a:extLst>
                </a:hlinkClick>
              </a:rPr>
              <a:t>CC BY</a:t>
            </a:r>
            <a:endParaRPr b="0" i="0" sz="675" u="none" cap="none" strike="noStrike">
              <a:solidFill>
                <a:srgbClr val="000000"/>
              </a:solidFill>
              <a:latin typeface="Arial"/>
              <a:ea typeface="Arial"/>
              <a:cs typeface="Arial"/>
              <a:sym typeface="Arial"/>
            </a:endParaRPr>
          </a:p>
        </p:txBody>
      </p:sp>
      <p:sp>
        <p:nvSpPr>
          <p:cNvPr id="336" name="Google Shape;336;p42"/>
          <p:cNvSpPr txBox="1"/>
          <p:nvPr/>
        </p:nvSpPr>
        <p:spPr>
          <a:xfrm>
            <a:off x="2295425" y="222754"/>
            <a:ext cx="4408597" cy="4774192"/>
          </a:xfrm>
          <a:prstGeom prst="rect">
            <a:avLst/>
          </a:prstGeom>
          <a:noFill/>
          <a:ln>
            <a:noFill/>
          </a:ln>
        </p:spPr>
        <p:txBody>
          <a:bodyPr anchorCtr="0" anchor="t" bIns="45700" lIns="91425" spcFirstLastPara="1" rIns="91425" wrap="square" tIns="45700">
            <a:spAutoFit/>
          </a:bodyPr>
          <a:lstStyle/>
          <a:p>
            <a:pPr indent="0" lvl="0" marL="0" marR="0" rtl="1" algn="just">
              <a:lnSpc>
                <a:spcPct val="100000"/>
              </a:lnSpc>
              <a:spcBef>
                <a:spcPts val="0"/>
              </a:spcBef>
              <a:spcAft>
                <a:spcPts val="0"/>
              </a:spcAft>
              <a:buNone/>
            </a:pPr>
            <a:r>
              <a:rPr b="1" i="0" lang="en-US" sz="2100" u="none" cap="none" strike="noStrike">
                <a:solidFill>
                  <a:srgbClr val="C00000"/>
                </a:solidFill>
                <a:latin typeface="Arial"/>
                <a:ea typeface="Arial"/>
                <a:cs typeface="Arial"/>
                <a:sym typeface="Arial"/>
              </a:rPr>
              <a:t>الهدف الاجرائي الأول:  </a:t>
            </a:r>
            <a:endParaRPr b="1" i="0" sz="2100" u="none" cap="none" strike="noStrike">
              <a:solidFill>
                <a:srgbClr val="C00000"/>
              </a:solidFill>
              <a:latin typeface="Arial"/>
              <a:ea typeface="Arial"/>
              <a:cs typeface="Arial"/>
              <a:sym typeface="Arial"/>
            </a:endParaRPr>
          </a:p>
          <a:p>
            <a:pPr indent="0" lvl="0" marL="0" marR="0" rtl="1" algn="just">
              <a:lnSpc>
                <a:spcPct val="100000"/>
              </a:lnSpc>
              <a:spcBef>
                <a:spcPts val="0"/>
              </a:spcBef>
              <a:spcAft>
                <a:spcPts val="0"/>
              </a:spcAft>
              <a:buNone/>
            </a:pPr>
            <a:r>
              <a:rPr b="1" i="0" lang="en-US" sz="2100" u="none" cap="none" strike="noStrike">
                <a:solidFill>
                  <a:srgbClr val="0070C0"/>
                </a:solidFill>
                <a:latin typeface="Arial"/>
                <a:ea typeface="Arial"/>
                <a:cs typeface="Arial"/>
                <a:sym typeface="Arial"/>
              </a:rPr>
              <a:t>رفع الوعي بقضايا البيئة وتغير المناخ والتصحر </a:t>
            </a:r>
            <a:endParaRPr b="1" i="0" sz="2100" u="none" cap="none" strike="noStrike">
              <a:solidFill>
                <a:srgbClr val="0070C0"/>
              </a:solidFill>
              <a:latin typeface="Arial"/>
              <a:ea typeface="Arial"/>
              <a:cs typeface="Arial"/>
              <a:sym typeface="Arial"/>
            </a:endParaRPr>
          </a:p>
          <a:p>
            <a:pPr indent="0" lvl="0" marL="0" marR="0" rtl="1" algn="r">
              <a:lnSpc>
                <a:spcPct val="100000"/>
              </a:lnSpc>
              <a:spcBef>
                <a:spcPts val="0"/>
              </a:spcBef>
              <a:spcAft>
                <a:spcPts val="0"/>
              </a:spcAft>
              <a:buNone/>
            </a:pPr>
            <a:r>
              <a:rPr b="1" i="0" lang="en-US" sz="2100" u="none" cap="none" strike="noStrike">
                <a:solidFill>
                  <a:srgbClr val="000000"/>
                </a:solidFill>
                <a:latin typeface="Arial"/>
                <a:ea typeface="Arial"/>
                <a:cs typeface="Arial"/>
                <a:sym typeface="Arial"/>
              </a:rPr>
              <a:t>المستهدفات: </a:t>
            </a:r>
            <a:endParaRPr b="1" i="0" sz="2100" u="none" cap="none" strike="noStrike">
              <a:solidFill>
                <a:srgbClr val="000000"/>
              </a:solidFill>
              <a:latin typeface="Arial"/>
              <a:ea typeface="Arial"/>
              <a:cs typeface="Arial"/>
              <a:sym typeface="Arial"/>
            </a:endParaRPr>
          </a:p>
          <a:p>
            <a:pPr indent="0" lvl="0" marL="0" marR="0" rtl="1" algn="just">
              <a:lnSpc>
                <a:spcPct val="100000"/>
              </a:lnSpc>
              <a:spcBef>
                <a:spcPts val="0"/>
              </a:spcBef>
              <a:spcAft>
                <a:spcPts val="0"/>
              </a:spcAft>
              <a:buNone/>
            </a:pPr>
            <a:r>
              <a:rPr b="1" i="0" lang="en-US" sz="1500" u="none" cap="none" strike="noStrike">
                <a:solidFill>
                  <a:srgbClr val="000000"/>
                </a:solidFill>
                <a:latin typeface="Arial"/>
                <a:ea typeface="Arial"/>
                <a:cs typeface="Arial"/>
                <a:sym typeface="Arial"/>
              </a:rPr>
              <a:t>1/1 </a:t>
            </a:r>
            <a:r>
              <a:rPr b="0" i="0" lang="en-US" sz="1500" u="none" cap="none" strike="noStrike">
                <a:solidFill>
                  <a:srgbClr val="000000"/>
                </a:solidFill>
                <a:latin typeface="Arial"/>
                <a:ea typeface="Arial"/>
                <a:cs typeface="Arial"/>
                <a:sym typeface="Arial"/>
              </a:rPr>
              <a:t> </a:t>
            </a:r>
            <a:r>
              <a:rPr b="1" i="0" lang="en-US" sz="1500" u="none" cap="none" strike="noStrike">
                <a:solidFill>
                  <a:srgbClr val="000000"/>
                </a:solidFill>
                <a:latin typeface="Arial"/>
                <a:ea typeface="Arial"/>
                <a:cs typeface="Arial"/>
                <a:sym typeface="Arial"/>
              </a:rPr>
              <a:t>ورشة عمل لمجموعة من الخبراء لمناقشة قضايا حقوق الأطفال والتغير المناخي والتصحر.</a:t>
            </a:r>
            <a:endParaRPr b="1" i="0" sz="1500" u="none" cap="none" strike="noStrike">
              <a:solidFill>
                <a:srgbClr val="000000"/>
              </a:solidFill>
              <a:latin typeface="Arial"/>
              <a:ea typeface="Arial"/>
              <a:cs typeface="Arial"/>
              <a:sym typeface="Arial"/>
            </a:endParaRPr>
          </a:p>
          <a:p>
            <a:pPr indent="0" lvl="0" marL="0" marR="0" rtl="1" algn="just">
              <a:lnSpc>
                <a:spcPct val="100000"/>
              </a:lnSpc>
              <a:spcBef>
                <a:spcPts val="0"/>
              </a:spcBef>
              <a:spcAft>
                <a:spcPts val="0"/>
              </a:spcAft>
              <a:buNone/>
            </a:pPr>
            <a:r>
              <a:rPr b="1" i="0" lang="en-US" sz="1500" u="none" cap="none" strike="noStrike">
                <a:solidFill>
                  <a:srgbClr val="000000"/>
                </a:solidFill>
                <a:latin typeface="Arial"/>
                <a:ea typeface="Arial"/>
                <a:cs typeface="Arial"/>
                <a:sym typeface="Arial"/>
              </a:rPr>
              <a:t>1/2   إنتاج مواد إعلامية وفنية للتوعية بقضايا التغير المناخي والتصحر.</a:t>
            </a:r>
            <a:endParaRPr b="1" i="0" sz="1500" u="none" cap="none" strike="noStrike">
              <a:solidFill>
                <a:srgbClr val="000000"/>
              </a:solidFill>
              <a:latin typeface="Arial"/>
              <a:ea typeface="Arial"/>
              <a:cs typeface="Arial"/>
              <a:sym typeface="Arial"/>
            </a:endParaRPr>
          </a:p>
          <a:p>
            <a:pPr indent="0" lvl="0" marL="0" marR="0" rtl="1" algn="r">
              <a:lnSpc>
                <a:spcPct val="100000"/>
              </a:lnSpc>
              <a:spcBef>
                <a:spcPts val="0"/>
              </a:spcBef>
              <a:spcAft>
                <a:spcPts val="0"/>
              </a:spcAft>
              <a:buNone/>
            </a:pPr>
            <a:r>
              <a:rPr b="1" i="0" lang="en-US" sz="1500" u="none" cap="none" strike="noStrike">
                <a:solidFill>
                  <a:srgbClr val="000000"/>
                </a:solidFill>
                <a:latin typeface="Arial"/>
                <a:ea typeface="Arial"/>
                <a:cs typeface="Arial"/>
                <a:sym typeface="Arial"/>
              </a:rPr>
              <a:t> </a:t>
            </a:r>
            <a:endParaRPr b="1" i="0" sz="2100" u="none" cap="none" strike="noStrike">
              <a:solidFill>
                <a:srgbClr val="C00000"/>
              </a:solidFill>
              <a:latin typeface="Arial"/>
              <a:ea typeface="Arial"/>
              <a:cs typeface="Arial"/>
              <a:sym typeface="Arial"/>
            </a:endParaRPr>
          </a:p>
          <a:p>
            <a:pPr indent="0" lvl="0" marL="0" marR="0" rtl="1" algn="r">
              <a:lnSpc>
                <a:spcPct val="100000"/>
              </a:lnSpc>
              <a:spcBef>
                <a:spcPts val="0"/>
              </a:spcBef>
              <a:spcAft>
                <a:spcPts val="0"/>
              </a:spcAft>
              <a:buNone/>
            </a:pPr>
            <a:r>
              <a:rPr b="1" i="0" lang="en-US" sz="2100" u="none" cap="none" strike="noStrike">
                <a:solidFill>
                  <a:srgbClr val="C00000"/>
                </a:solidFill>
                <a:latin typeface="Arial"/>
                <a:ea typeface="Arial"/>
                <a:cs typeface="Arial"/>
                <a:sym typeface="Arial"/>
              </a:rPr>
              <a:t>الهدف الاجرائي الثانى:</a:t>
            </a:r>
            <a:endParaRPr b="1" i="0" sz="2100" u="none" cap="none" strike="noStrike">
              <a:solidFill>
                <a:srgbClr val="C00000"/>
              </a:solidFill>
              <a:latin typeface="Arial"/>
              <a:ea typeface="Arial"/>
              <a:cs typeface="Arial"/>
              <a:sym typeface="Arial"/>
            </a:endParaRPr>
          </a:p>
          <a:p>
            <a:pPr indent="0" lvl="0" marL="0" marR="0" rtl="1" algn="just">
              <a:lnSpc>
                <a:spcPct val="100000"/>
              </a:lnSpc>
              <a:spcBef>
                <a:spcPts val="0"/>
              </a:spcBef>
              <a:spcAft>
                <a:spcPts val="0"/>
              </a:spcAft>
              <a:buNone/>
            </a:pPr>
            <a:r>
              <a:rPr b="1" i="0" lang="en-US" sz="2100" u="none" cap="none" strike="noStrike">
                <a:solidFill>
                  <a:srgbClr val="0070C0"/>
                </a:solidFill>
                <a:latin typeface="Arial"/>
                <a:ea typeface="Arial"/>
                <a:cs typeface="Arial"/>
                <a:sym typeface="Arial"/>
              </a:rPr>
              <a:t>دمج مفاهيم وقضايا تغير المناخ والتصحر من خلال مجموعة من برامج التنمية المهنية لمعلمات رياض الأطفال</a:t>
            </a:r>
            <a:endParaRPr b="1" i="0" sz="2100" u="none" cap="none" strike="noStrike">
              <a:solidFill>
                <a:srgbClr val="0070C0"/>
              </a:solidFill>
              <a:latin typeface="Arial"/>
              <a:ea typeface="Arial"/>
              <a:cs typeface="Arial"/>
              <a:sym typeface="Arial"/>
            </a:endParaRPr>
          </a:p>
          <a:p>
            <a:pPr indent="0" lvl="0" marL="0" marR="0" rtl="1" algn="r">
              <a:lnSpc>
                <a:spcPct val="100000"/>
              </a:lnSpc>
              <a:spcBef>
                <a:spcPts val="0"/>
              </a:spcBef>
              <a:spcAft>
                <a:spcPts val="0"/>
              </a:spcAft>
              <a:buNone/>
            </a:pPr>
            <a:r>
              <a:rPr b="1" i="0" lang="en-US" sz="2100" u="none" cap="none" strike="noStrike">
                <a:solidFill>
                  <a:srgbClr val="000000"/>
                </a:solidFill>
                <a:latin typeface="Arial"/>
                <a:ea typeface="Arial"/>
                <a:cs typeface="Arial"/>
                <a:sym typeface="Arial"/>
              </a:rPr>
              <a:t>المستهدفات:</a:t>
            </a:r>
            <a:endParaRPr b="1" i="0" sz="2100" u="none" cap="none" strike="noStrike">
              <a:solidFill>
                <a:srgbClr val="000000"/>
              </a:solidFill>
              <a:latin typeface="Arial"/>
              <a:ea typeface="Arial"/>
              <a:cs typeface="Arial"/>
              <a:sym typeface="Arial"/>
            </a:endParaRPr>
          </a:p>
          <a:p>
            <a:pPr indent="0" lvl="0" marL="0" marR="0" rtl="1" algn="r">
              <a:lnSpc>
                <a:spcPct val="100000"/>
              </a:lnSpc>
              <a:spcBef>
                <a:spcPts val="0"/>
              </a:spcBef>
              <a:spcAft>
                <a:spcPts val="0"/>
              </a:spcAft>
              <a:buNone/>
            </a:pPr>
            <a:r>
              <a:rPr b="1" i="0" lang="en-US" sz="1500" u="none" cap="none" strike="noStrike">
                <a:solidFill>
                  <a:srgbClr val="000000"/>
                </a:solidFill>
                <a:latin typeface="Arial"/>
                <a:ea typeface="Arial"/>
                <a:cs typeface="Arial"/>
                <a:sym typeface="Arial"/>
              </a:rPr>
              <a:t>1/2   رفع الوعي بقضايا المناخ وعلومه والتصحر داخل مؤسسات رياض الأطفال.</a:t>
            </a:r>
            <a:endParaRPr b="1" i="0" sz="1500" u="none" cap="none" strike="noStrike">
              <a:solidFill>
                <a:srgbClr val="000000"/>
              </a:solidFill>
              <a:latin typeface="Arial"/>
              <a:ea typeface="Arial"/>
              <a:cs typeface="Arial"/>
              <a:sym typeface="Arial"/>
            </a:endParaRPr>
          </a:p>
          <a:p>
            <a:pPr indent="0" lvl="0" marL="0" marR="0" rtl="1" algn="r">
              <a:lnSpc>
                <a:spcPct val="100000"/>
              </a:lnSpc>
              <a:spcBef>
                <a:spcPts val="0"/>
              </a:spcBef>
              <a:spcAft>
                <a:spcPts val="0"/>
              </a:spcAft>
              <a:buNone/>
            </a:pPr>
            <a:r>
              <a:rPr b="1" i="0" lang="en-US" sz="1500" u="none" cap="none" strike="noStrike">
                <a:solidFill>
                  <a:srgbClr val="000000"/>
                </a:solidFill>
                <a:latin typeface="Arial"/>
                <a:ea typeface="Arial"/>
                <a:cs typeface="Arial"/>
                <a:sym typeface="Arial"/>
              </a:rPr>
              <a:t>2/2 تدريب مجموعة من معلمات رياض الأطفال على دمج المفاهيم المتعلقة بقضايا المناخ والتصحر لمرحلة رياض الأطفال بالمملكة العربية السعودية.</a:t>
            </a:r>
            <a:endParaRPr b="1" i="0" sz="1500" u="none" cap="none" strike="noStrike">
              <a:solidFill>
                <a:srgbClr val="000000"/>
              </a:solidFill>
              <a:latin typeface="Arial"/>
              <a:ea typeface="Arial"/>
              <a:cs typeface="Arial"/>
              <a:sym typeface="Arial"/>
            </a:endParaRPr>
          </a:p>
          <a:p>
            <a:pPr indent="-161925" lvl="0" marL="257175" marR="0" rtl="1" algn="just">
              <a:lnSpc>
                <a:spcPct val="115000"/>
              </a:lnSpc>
              <a:spcBef>
                <a:spcPts val="0"/>
              </a:spcBef>
              <a:spcAft>
                <a:spcPts val="0"/>
              </a:spcAft>
              <a:buClr>
                <a:srgbClr val="000000"/>
              </a:buClr>
              <a:buSzPts val="1500"/>
              <a:buFont typeface="Sakkal Majalla"/>
              <a:buNone/>
            </a:pPr>
            <a:r>
              <a:t/>
            </a:r>
            <a:endParaRPr b="1" i="0" sz="1500" u="none" cap="none" strike="noStrike">
              <a:solidFill>
                <a:srgbClr val="000000"/>
              </a:solidFill>
              <a:latin typeface="Calibri"/>
              <a:ea typeface="Calibri"/>
              <a:cs typeface="Calibri"/>
              <a:sym typeface="Calibri"/>
            </a:endParaRPr>
          </a:p>
        </p:txBody>
      </p:sp>
      <p:pic>
        <p:nvPicPr>
          <p:cNvPr descr="A small city on a floating island&#10;&#10;AI-generated content may be incorrect." id="337" name="Google Shape;337;p42"/>
          <p:cNvPicPr preferRelativeResize="0"/>
          <p:nvPr/>
        </p:nvPicPr>
        <p:blipFill rotWithShape="1">
          <a:blip r:embed="rId11">
            <a:alphaModFix/>
          </a:blip>
          <a:srcRect b="0" l="0" r="0" t="0"/>
          <a:stretch/>
        </p:blipFill>
        <p:spPr>
          <a:xfrm>
            <a:off x="84690" y="43465"/>
            <a:ext cx="1925029" cy="1790123"/>
          </a:xfrm>
          <a:prstGeom prst="rect">
            <a:avLst/>
          </a:prstGeom>
          <a:noFill/>
          <a:ln>
            <a:noFill/>
          </a:ln>
        </p:spPr>
      </p:pic>
      <p:pic>
        <p:nvPicPr>
          <p:cNvPr descr="أطفال القومي لثقافة الطفل يرسمون أكبر جدارية عن المناخ كرسالة للعالم ..." id="338" name="Google Shape;338;p42"/>
          <p:cNvPicPr preferRelativeResize="0"/>
          <p:nvPr/>
        </p:nvPicPr>
        <p:blipFill rotWithShape="1">
          <a:blip r:embed="rId12">
            <a:alphaModFix/>
          </a:blip>
          <a:srcRect b="0" l="0" r="0" t="0"/>
          <a:stretch/>
        </p:blipFill>
        <p:spPr>
          <a:xfrm>
            <a:off x="117869" y="1834235"/>
            <a:ext cx="1867916" cy="1532180"/>
          </a:xfrm>
          <a:prstGeom prst="rect">
            <a:avLst/>
          </a:prstGeom>
          <a:noFill/>
          <a:ln>
            <a:noFill/>
          </a:ln>
        </p:spPr>
      </p:pic>
      <p:pic>
        <p:nvPicPr>
          <p:cNvPr descr="star design" id="339" name="Google Shape;339;p42"/>
          <p:cNvPicPr preferRelativeResize="0"/>
          <p:nvPr/>
        </p:nvPicPr>
        <p:blipFill rotWithShape="1">
          <a:blip r:embed="rId13">
            <a:alphaModFix/>
          </a:blip>
          <a:srcRect b="49962" l="49851" r="0" t="0"/>
          <a:stretch/>
        </p:blipFill>
        <p:spPr>
          <a:xfrm>
            <a:off x="0" y="3224900"/>
            <a:ext cx="1922625" cy="1918600"/>
          </a:xfrm>
          <a:prstGeom prst="rect">
            <a:avLst/>
          </a:prstGeom>
          <a:noFill/>
          <a:ln>
            <a:noFill/>
          </a:ln>
        </p:spPr>
      </p:pic>
      <p:pic>
        <p:nvPicPr>
          <p:cNvPr descr="أطفال القومي لثقافة الطفل يرسمون أكبر جدارية عن المناخ كرسالة للعالم ..." id="340" name="Google Shape;340;p42"/>
          <p:cNvPicPr preferRelativeResize="0"/>
          <p:nvPr/>
        </p:nvPicPr>
        <p:blipFill rotWithShape="1">
          <a:blip r:embed="rId14">
            <a:alphaModFix/>
          </a:blip>
          <a:srcRect b="0" l="0" r="0" t="0"/>
          <a:stretch/>
        </p:blipFill>
        <p:spPr>
          <a:xfrm>
            <a:off x="90475" y="3497704"/>
            <a:ext cx="1895310" cy="1532180"/>
          </a:xfrm>
          <a:prstGeom prst="rect">
            <a:avLst/>
          </a:prstGeom>
          <a:noFill/>
          <a:ln>
            <a:noFill/>
          </a:ln>
        </p:spPr>
      </p:pic>
      <p:sp>
        <p:nvSpPr>
          <p:cNvPr id="341" name="Google Shape;341;p42"/>
          <p:cNvSpPr txBox="1"/>
          <p:nvPr/>
        </p:nvSpPr>
        <p:spPr>
          <a:xfrm>
            <a:off x="6965794" y="-10200"/>
            <a:ext cx="2178205" cy="5163900"/>
          </a:xfrm>
          <a:prstGeom prst="rect">
            <a:avLst/>
          </a:prstGeom>
          <a:solidFill>
            <a:srgbClr val="65C0BA"/>
          </a:solidFill>
          <a:ln>
            <a:noFill/>
          </a:ln>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342" name="Google Shape;342;p42"/>
          <p:cNvPicPr preferRelativeResize="0"/>
          <p:nvPr/>
        </p:nvPicPr>
        <p:blipFill rotWithShape="1">
          <a:blip r:embed="rId15">
            <a:alphaModFix/>
          </a:blip>
          <a:srcRect b="0" l="0" r="0" t="0"/>
          <a:stretch/>
        </p:blipFill>
        <p:spPr>
          <a:xfrm>
            <a:off x="7121912" y="137323"/>
            <a:ext cx="1949922" cy="564325"/>
          </a:xfrm>
          <a:prstGeom prst="rect">
            <a:avLst/>
          </a:prstGeom>
          <a:noFill/>
          <a:ln>
            <a:noFill/>
          </a:ln>
        </p:spPr>
      </p:pic>
      <p:cxnSp>
        <p:nvCxnSpPr>
          <p:cNvPr id="343" name="Google Shape;343;p42"/>
          <p:cNvCxnSpPr/>
          <p:nvPr/>
        </p:nvCxnSpPr>
        <p:spPr>
          <a:xfrm>
            <a:off x="9005546" y="1669269"/>
            <a:ext cx="0" cy="2698451"/>
          </a:xfrm>
          <a:prstGeom prst="straightConnector1">
            <a:avLst/>
          </a:prstGeom>
          <a:noFill/>
          <a:ln cap="flat" cmpd="sng" w="63500">
            <a:solidFill>
              <a:srgbClr val="E7CCD6"/>
            </a:solidFill>
            <a:prstDash val="solid"/>
            <a:miter lim="800000"/>
            <a:headEnd len="sm" w="sm" type="none"/>
            <a:tailEnd len="sm" w="sm" type="none"/>
          </a:ln>
        </p:spPr>
      </p:cxnSp>
      <p:sp>
        <p:nvSpPr>
          <p:cNvPr id="344" name="Google Shape;344;p42"/>
          <p:cNvSpPr/>
          <p:nvPr/>
        </p:nvSpPr>
        <p:spPr>
          <a:xfrm>
            <a:off x="7007535" y="1563683"/>
            <a:ext cx="2045990" cy="2450852"/>
          </a:xfrm>
          <a:custGeom>
            <a:rect b="b" l="l" r="r" t="t"/>
            <a:pathLst>
              <a:path extrusionOk="0" h="5453086" w="3638696">
                <a:moveTo>
                  <a:pt x="0" y="0"/>
                </a:moveTo>
                <a:lnTo>
                  <a:pt x="3638695" y="0"/>
                </a:lnTo>
                <a:lnTo>
                  <a:pt x="3638695" y="5453086"/>
                </a:lnTo>
                <a:lnTo>
                  <a:pt x="0" y="5453086"/>
                </a:lnTo>
                <a:lnTo>
                  <a:pt x="0" y="0"/>
                </a:lnTo>
                <a:close/>
              </a:path>
            </a:pathLst>
          </a:custGeom>
          <a:blipFill rotWithShape="1">
            <a:blip r:embed="rId16">
              <a:alphaModFix/>
            </a:blip>
            <a:stretch>
              <a:fillRect b="0" l="0" r="0" t="0"/>
            </a:stretch>
          </a:blipFill>
          <a:ln>
            <a:noFill/>
          </a:ln>
        </p:spPr>
        <p:txBody>
          <a:bodyPr anchorCtr="0" anchor="t" bIns="45700" lIns="91425" spcFirstLastPara="1" rIns="91425" wrap="square" tIns="45700">
            <a:noAutofit/>
          </a:bodyPr>
          <a:lstStyle/>
          <a:p>
            <a:pPr indent="0" lvl="0" marL="0" marR="0" rtl="1" algn="ctr">
              <a:lnSpc>
                <a:spcPct val="110000"/>
              </a:lnSpc>
              <a:spcBef>
                <a:spcPts val="0"/>
              </a:spcBef>
              <a:spcAft>
                <a:spcPts val="0"/>
              </a:spcAft>
              <a:buNone/>
            </a:pPr>
            <a:r>
              <a:t/>
            </a:r>
            <a:endParaRPr b="1" i="0" sz="788" u="none" cap="none" strike="noStrike">
              <a:solidFill>
                <a:srgbClr val="000000"/>
              </a:solidFill>
              <a:latin typeface="Tajawal Medium"/>
              <a:ea typeface="Tajawal Medium"/>
              <a:cs typeface="Tajawal Medium"/>
              <a:sym typeface="Tajawal Medium"/>
            </a:endParaRPr>
          </a:p>
          <a:p>
            <a:pPr indent="0" lvl="0" marL="0" marR="0" rtl="1" algn="ctr">
              <a:lnSpc>
                <a:spcPct val="110000"/>
              </a:lnSpc>
              <a:spcBef>
                <a:spcPts val="0"/>
              </a:spcBef>
              <a:spcAft>
                <a:spcPts val="0"/>
              </a:spcAft>
              <a:buNone/>
            </a:pPr>
            <a:r>
              <a:rPr b="1" i="0" lang="en-US" sz="3600" u="none" cap="none" strike="noStrike">
                <a:solidFill>
                  <a:srgbClr val="000000"/>
                </a:solidFill>
                <a:latin typeface="Tajawal Medium"/>
                <a:ea typeface="Tajawal Medium"/>
                <a:cs typeface="Tajawal Medium"/>
                <a:sym typeface="Tajawal Medium"/>
              </a:rPr>
              <a:t>3</a:t>
            </a:r>
            <a:endParaRPr b="1" i="0" sz="3300" u="none" cap="none" strike="noStrike">
              <a:solidFill>
                <a:srgbClr val="000000"/>
              </a:solidFill>
              <a:latin typeface="Calibri"/>
              <a:ea typeface="Calibri"/>
              <a:cs typeface="Calibri"/>
              <a:sym typeface="Calibri"/>
            </a:endParaRPr>
          </a:p>
          <a:p>
            <a:pPr indent="0" lvl="0" marL="0" marR="0" rtl="1" algn="ctr">
              <a:lnSpc>
                <a:spcPct val="100000"/>
              </a:lnSpc>
              <a:spcBef>
                <a:spcPts val="0"/>
              </a:spcBef>
              <a:spcAft>
                <a:spcPts val="0"/>
              </a:spcAft>
              <a:buNone/>
            </a:pPr>
            <a:r>
              <a:t/>
            </a:r>
            <a:endParaRPr b="1" i="0" sz="1800" u="none" cap="none" strike="noStrike">
              <a:solidFill>
                <a:srgbClr val="000000"/>
              </a:solidFill>
              <a:latin typeface="Calibri"/>
              <a:ea typeface="Calibri"/>
              <a:cs typeface="Calibri"/>
              <a:sym typeface="Calibri"/>
            </a:endParaRPr>
          </a:p>
          <a:p>
            <a:pPr indent="0" lvl="0" marL="0" marR="0" rtl="1" algn="ctr">
              <a:lnSpc>
                <a:spcPct val="115000"/>
              </a:lnSpc>
              <a:spcBef>
                <a:spcPts val="0"/>
              </a:spcBef>
              <a:spcAft>
                <a:spcPts val="0"/>
              </a:spcAft>
              <a:buNone/>
            </a:pPr>
            <a:r>
              <a:rPr b="1" i="0" lang="en-US" sz="2400" u="none" cap="none" strike="noStrike">
                <a:solidFill>
                  <a:srgbClr val="000000"/>
                </a:solidFill>
                <a:latin typeface="Arial"/>
                <a:ea typeface="Arial"/>
                <a:cs typeface="Arial"/>
                <a:sym typeface="Arial"/>
              </a:rPr>
              <a:t>حقوق الأطفال والتغير المناخي والتصحر</a:t>
            </a:r>
            <a:endParaRPr b="1" i="0" sz="2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43"/>
          <p:cNvSpPr txBox="1"/>
          <p:nvPr/>
        </p:nvSpPr>
        <p:spPr>
          <a:xfrm>
            <a:off x="846396" y="5318449"/>
            <a:ext cx="6658495" cy="1962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675" u="sng" cap="none" strike="noStrike">
                <a:solidFill>
                  <a:srgbClr val="000000"/>
                </a:solidFill>
                <a:latin typeface="Arial"/>
                <a:ea typeface="Arial"/>
                <a:cs typeface="Arial"/>
                <a:sym typeface="Arial"/>
                <a:hlinkClick r:id="rId3">
                  <a:extLst>
                    <a:ext uri="{A12FA001-AC4F-418D-AE19-62706E023703}">
                      <ahyp:hlinkClr val="tx"/>
                    </a:ext>
                  </a:extLst>
                </a:hlinkClick>
              </a:rPr>
              <a:t>This Photo</a:t>
            </a:r>
            <a:r>
              <a:rPr b="0" i="0" lang="en-US" sz="675" u="none" cap="none" strike="noStrike">
                <a:solidFill>
                  <a:srgbClr val="000000"/>
                </a:solidFill>
                <a:latin typeface="Arial"/>
                <a:ea typeface="Arial"/>
                <a:cs typeface="Arial"/>
                <a:sym typeface="Arial"/>
              </a:rPr>
              <a:t> by Unknown Author is licensed under </a:t>
            </a:r>
            <a:r>
              <a:rPr b="0" i="0" lang="en-US" sz="675" u="sng" cap="none" strike="noStrike">
                <a:solidFill>
                  <a:srgbClr val="000000"/>
                </a:solidFill>
                <a:latin typeface="Arial"/>
                <a:ea typeface="Arial"/>
                <a:cs typeface="Arial"/>
                <a:sym typeface="Arial"/>
                <a:hlinkClick r:id="rId4">
                  <a:extLst>
                    <a:ext uri="{A12FA001-AC4F-418D-AE19-62706E023703}">
                      <ahyp:hlinkClr val="tx"/>
                    </a:ext>
                  </a:extLst>
                </a:hlinkClick>
              </a:rPr>
              <a:t>CC BY</a:t>
            </a:r>
            <a:endParaRPr b="0" i="0" sz="675" u="none" cap="none" strike="noStrike">
              <a:solidFill>
                <a:srgbClr val="000000"/>
              </a:solidFill>
              <a:latin typeface="Arial"/>
              <a:ea typeface="Arial"/>
              <a:cs typeface="Arial"/>
              <a:sym typeface="Arial"/>
            </a:endParaRPr>
          </a:p>
        </p:txBody>
      </p:sp>
      <p:sp>
        <p:nvSpPr>
          <p:cNvPr id="350" name="Google Shape;350;p43"/>
          <p:cNvSpPr txBox="1"/>
          <p:nvPr/>
        </p:nvSpPr>
        <p:spPr>
          <a:xfrm>
            <a:off x="558898" y="5671634"/>
            <a:ext cx="6888679" cy="1962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675" u="sng" cap="none" strike="noStrike">
                <a:solidFill>
                  <a:srgbClr val="000000"/>
                </a:solidFill>
                <a:latin typeface="Arial"/>
                <a:ea typeface="Arial"/>
                <a:cs typeface="Arial"/>
                <a:sym typeface="Arial"/>
                <a:hlinkClick r:id="rId5">
                  <a:extLst>
                    <a:ext uri="{A12FA001-AC4F-418D-AE19-62706E023703}">
                      <ahyp:hlinkClr val="tx"/>
                    </a:ext>
                  </a:extLst>
                </a:hlinkClick>
              </a:rPr>
              <a:t>This Photo</a:t>
            </a:r>
            <a:r>
              <a:rPr b="0" i="0" lang="en-US" sz="675" u="none" cap="none" strike="noStrike">
                <a:solidFill>
                  <a:srgbClr val="000000"/>
                </a:solidFill>
                <a:latin typeface="Arial"/>
                <a:ea typeface="Arial"/>
                <a:cs typeface="Arial"/>
                <a:sym typeface="Arial"/>
              </a:rPr>
              <a:t> by Unknown Author is licensed under </a:t>
            </a:r>
            <a:r>
              <a:rPr b="0" i="0" lang="en-US" sz="675" u="sng" cap="none" strike="noStrike">
                <a:solidFill>
                  <a:srgbClr val="000000"/>
                </a:solidFill>
                <a:latin typeface="Arial"/>
                <a:ea typeface="Arial"/>
                <a:cs typeface="Arial"/>
                <a:sym typeface="Arial"/>
                <a:hlinkClick r:id="rId6">
                  <a:extLst>
                    <a:ext uri="{A12FA001-AC4F-418D-AE19-62706E023703}">
                      <ahyp:hlinkClr val="tx"/>
                    </a:ext>
                  </a:extLst>
                </a:hlinkClick>
              </a:rPr>
              <a:t>CC BY</a:t>
            </a:r>
            <a:endParaRPr b="0" i="0" sz="675" u="none" cap="none" strike="noStrike">
              <a:solidFill>
                <a:srgbClr val="000000"/>
              </a:solidFill>
              <a:latin typeface="Arial"/>
              <a:ea typeface="Arial"/>
              <a:cs typeface="Arial"/>
              <a:sym typeface="Arial"/>
            </a:endParaRPr>
          </a:p>
        </p:txBody>
      </p:sp>
      <p:sp>
        <p:nvSpPr>
          <p:cNvPr id="351" name="Google Shape;351;p43"/>
          <p:cNvSpPr txBox="1"/>
          <p:nvPr/>
        </p:nvSpPr>
        <p:spPr>
          <a:xfrm>
            <a:off x="-85661" y="6133324"/>
            <a:ext cx="6658495" cy="1962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675" u="sng" cap="none" strike="noStrike">
                <a:solidFill>
                  <a:srgbClr val="000000"/>
                </a:solidFill>
                <a:latin typeface="Arial"/>
                <a:ea typeface="Arial"/>
                <a:cs typeface="Arial"/>
                <a:sym typeface="Arial"/>
                <a:hlinkClick r:id="rId7">
                  <a:extLst>
                    <a:ext uri="{A12FA001-AC4F-418D-AE19-62706E023703}">
                      <ahyp:hlinkClr val="tx"/>
                    </a:ext>
                  </a:extLst>
                </a:hlinkClick>
              </a:rPr>
              <a:t>This Photo</a:t>
            </a:r>
            <a:r>
              <a:rPr b="0" i="0" lang="en-US" sz="675" u="none" cap="none" strike="noStrike">
                <a:solidFill>
                  <a:srgbClr val="000000"/>
                </a:solidFill>
                <a:latin typeface="Arial"/>
                <a:ea typeface="Arial"/>
                <a:cs typeface="Arial"/>
                <a:sym typeface="Arial"/>
              </a:rPr>
              <a:t> by Unknown Author is licensed under </a:t>
            </a:r>
            <a:r>
              <a:rPr b="0" i="0" lang="en-US" sz="675" u="sng" cap="none" strike="noStrike">
                <a:solidFill>
                  <a:srgbClr val="000000"/>
                </a:solidFill>
                <a:latin typeface="Arial"/>
                <a:ea typeface="Arial"/>
                <a:cs typeface="Arial"/>
                <a:sym typeface="Arial"/>
                <a:hlinkClick r:id="rId8">
                  <a:extLst>
                    <a:ext uri="{A12FA001-AC4F-418D-AE19-62706E023703}">
                      <ahyp:hlinkClr val="tx"/>
                    </a:ext>
                  </a:extLst>
                </a:hlinkClick>
              </a:rPr>
              <a:t>CC BY</a:t>
            </a:r>
            <a:endParaRPr b="0" i="0" sz="675" u="none" cap="none" strike="noStrike">
              <a:solidFill>
                <a:srgbClr val="000000"/>
              </a:solidFill>
              <a:latin typeface="Arial"/>
              <a:ea typeface="Arial"/>
              <a:cs typeface="Arial"/>
              <a:sym typeface="Arial"/>
            </a:endParaRPr>
          </a:p>
        </p:txBody>
      </p:sp>
      <p:sp>
        <p:nvSpPr>
          <p:cNvPr id="352" name="Google Shape;352;p43"/>
          <p:cNvSpPr txBox="1"/>
          <p:nvPr/>
        </p:nvSpPr>
        <p:spPr>
          <a:xfrm>
            <a:off x="960696" y="5432749"/>
            <a:ext cx="6658495" cy="1962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675" u="sng" cap="none" strike="noStrike">
                <a:solidFill>
                  <a:srgbClr val="000000"/>
                </a:solidFill>
                <a:latin typeface="Arial"/>
                <a:ea typeface="Arial"/>
                <a:cs typeface="Arial"/>
                <a:sym typeface="Arial"/>
                <a:hlinkClick r:id="rId9">
                  <a:extLst>
                    <a:ext uri="{A12FA001-AC4F-418D-AE19-62706E023703}">
                      <ahyp:hlinkClr val="tx"/>
                    </a:ext>
                  </a:extLst>
                </a:hlinkClick>
              </a:rPr>
              <a:t>This Photo</a:t>
            </a:r>
            <a:r>
              <a:rPr b="0" i="0" lang="en-US" sz="675" u="none" cap="none" strike="noStrike">
                <a:solidFill>
                  <a:srgbClr val="000000"/>
                </a:solidFill>
                <a:latin typeface="Arial"/>
                <a:ea typeface="Arial"/>
                <a:cs typeface="Arial"/>
                <a:sym typeface="Arial"/>
              </a:rPr>
              <a:t> by Unknown Author is licensed under </a:t>
            </a:r>
            <a:r>
              <a:rPr b="0" i="0" lang="en-US" sz="675" u="sng" cap="none" strike="noStrike">
                <a:solidFill>
                  <a:srgbClr val="000000"/>
                </a:solidFill>
                <a:latin typeface="Arial"/>
                <a:ea typeface="Arial"/>
                <a:cs typeface="Arial"/>
                <a:sym typeface="Arial"/>
                <a:hlinkClick r:id="rId10">
                  <a:extLst>
                    <a:ext uri="{A12FA001-AC4F-418D-AE19-62706E023703}">
                      <ahyp:hlinkClr val="tx"/>
                    </a:ext>
                  </a:extLst>
                </a:hlinkClick>
              </a:rPr>
              <a:t>CC BY</a:t>
            </a:r>
            <a:endParaRPr b="0" i="0" sz="675" u="none" cap="none" strike="noStrike">
              <a:solidFill>
                <a:srgbClr val="000000"/>
              </a:solidFill>
              <a:latin typeface="Arial"/>
              <a:ea typeface="Arial"/>
              <a:cs typeface="Arial"/>
              <a:sym typeface="Arial"/>
            </a:endParaRPr>
          </a:p>
        </p:txBody>
      </p:sp>
      <p:sp>
        <p:nvSpPr>
          <p:cNvPr id="353" name="Google Shape;353;p43"/>
          <p:cNvSpPr txBox="1"/>
          <p:nvPr/>
        </p:nvSpPr>
        <p:spPr>
          <a:xfrm>
            <a:off x="670034" y="157664"/>
            <a:ext cx="5423338" cy="1492716"/>
          </a:xfrm>
          <a:prstGeom prst="rect">
            <a:avLst/>
          </a:prstGeom>
          <a:noFill/>
          <a:ln>
            <a:noFill/>
          </a:ln>
        </p:spPr>
        <p:txBody>
          <a:bodyPr anchorCtr="0" anchor="t" bIns="45700" lIns="91425" spcFirstLastPara="1" rIns="91425" wrap="square" tIns="45700">
            <a:spAutoFit/>
          </a:bodyPr>
          <a:lstStyle/>
          <a:p>
            <a:pPr indent="0" lvl="0" marL="0" marR="0" rtl="1" algn="just">
              <a:lnSpc>
                <a:spcPct val="100000"/>
              </a:lnSpc>
              <a:spcBef>
                <a:spcPts val="0"/>
              </a:spcBef>
              <a:spcAft>
                <a:spcPts val="0"/>
              </a:spcAft>
              <a:buNone/>
            </a:pPr>
            <a:r>
              <a:rPr b="1" i="0" lang="en-US" sz="2800" u="none" cap="none" strike="noStrike">
                <a:solidFill>
                  <a:srgbClr val="C00000"/>
                </a:solidFill>
                <a:latin typeface="Arial"/>
                <a:ea typeface="Arial"/>
                <a:cs typeface="Arial"/>
                <a:sym typeface="Arial"/>
              </a:rPr>
              <a:t>الهدف العام للمشروع :</a:t>
            </a:r>
            <a:endParaRPr/>
          </a:p>
          <a:p>
            <a:pPr indent="0" lvl="0" marL="0" marR="0" rtl="1" algn="just">
              <a:lnSpc>
                <a:spcPct val="100000"/>
              </a:lnSpc>
              <a:spcBef>
                <a:spcPts val="0"/>
              </a:spcBef>
              <a:spcAft>
                <a:spcPts val="0"/>
              </a:spcAft>
              <a:buNone/>
            </a:pPr>
            <a:r>
              <a:rPr b="1" i="0" lang="en-US" sz="2100" u="none" cap="none" strike="noStrike">
                <a:solidFill>
                  <a:srgbClr val="000000"/>
                </a:solidFill>
                <a:latin typeface="Arial"/>
                <a:ea typeface="Arial"/>
                <a:cs typeface="Arial"/>
                <a:sym typeface="Arial"/>
              </a:rPr>
              <a:t>الاستمرار في العمل على تمكين وتنمية المعرفة للطفل العربي في عصر الثورات التكنولوجية والعلمية المتلاحقة، فى ضوء بنية مفاهيمية متكاملة ومترابطة، وفق نسق فكرى في إطار وعى كوني. </a:t>
            </a:r>
            <a:endParaRPr b="1" i="0" sz="2100" u="none" cap="none" strike="noStrike">
              <a:solidFill>
                <a:srgbClr val="000000"/>
              </a:solidFill>
              <a:latin typeface="Arial"/>
              <a:ea typeface="Arial"/>
              <a:cs typeface="Arial"/>
              <a:sym typeface="Arial"/>
            </a:endParaRPr>
          </a:p>
        </p:txBody>
      </p:sp>
      <p:sp>
        <p:nvSpPr>
          <p:cNvPr id="354" name="Google Shape;354;p43"/>
          <p:cNvSpPr txBox="1"/>
          <p:nvPr/>
        </p:nvSpPr>
        <p:spPr>
          <a:xfrm>
            <a:off x="302005" y="1650380"/>
            <a:ext cx="5916527" cy="3108543"/>
          </a:xfrm>
          <a:prstGeom prst="rect">
            <a:avLst/>
          </a:prstGeom>
          <a:noFill/>
          <a:ln>
            <a:noFill/>
          </a:ln>
        </p:spPr>
        <p:txBody>
          <a:bodyPr anchorCtr="0" anchor="t" bIns="45700" lIns="91425" spcFirstLastPara="1" rIns="91425" wrap="square" tIns="45700">
            <a:spAutoFit/>
          </a:bodyPr>
          <a:lstStyle/>
          <a:p>
            <a:pPr indent="0" lvl="0" marL="0" marR="0" rtl="1" algn="just">
              <a:lnSpc>
                <a:spcPct val="100000"/>
              </a:lnSpc>
              <a:spcBef>
                <a:spcPts val="0"/>
              </a:spcBef>
              <a:spcAft>
                <a:spcPts val="0"/>
              </a:spcAft>
              <a:buNone/>
            </a:pPr>
            <a:r>
              <a:rPr b="1" i="0" lang="en-US" sz="2800" u="none" cap="none" strike="noStrike">
                <a:solidFill>
                  <a:srgbClr val="C00000"/>
                </a:solidFill>
                <a:latin typeface="Arial"/>
                <a:ea typeface="Arial"/>
                <a:cs typeface="Arial"/>
                <a:sym typeface="Arial"/>
              </a:rPr>
              <a:t>رؤية المشروع :</a:t>
            </a:r>
            <a:endParaRPr/>
          </a:p>
          <a:p>
            <a:pPr indent="0" lvl="0" marL="0" marR="0" rtl="1" algn="r">
              <a:lnSpc>
                <a:spcPct val="100000"/>
              </a:lnSpc>
              <a:spcBef>
                <a:spcPts val="0"/>
              </a:spcBef>
              <a:spcAft>
                <a:spcPts val="0"/>
              </a:spcAft>
              <a:buNone/>
            </a:pPr>
            <a:r>
              <a:rPr b="1" i="0" lang="en-US" sz="2100" u="none" cap="none" strike="noStrike">
                <a:solidFill>
                  <a:srgbClr val="0070C0"/>
                </a:solidFill>
                <a:latin typeface="Arial"/>
                <a:ea typeface="Arial"/>
                <a:cs typeface="Arial"/>
                <a:sym typeface="Arial"/>
              </a:rPr>
              <a:t>المكون الأول: </a:t>
            </a:r>
            <a:endParaRPr b="1" i="0" sz="2100" u="none" cap="none" strike="noStrike">
              <a:solidFill>
                <a:srgbClr val="0070C0"/>
              </a:solidFill>
              <a:latin typeface="Arial"/>
              <a:ea typeface="Arial"/>
              <a:cs typeface="Arial"/>
              <a:sym typeface="Arial"/>
            </a:endParaRPr>
          </a:p>
          <a:p>
            <a:pPr indent="0" lvl="0" marL="0" marR="0" rtl="1" algn="r">
              <a:lnSpc>
                <a:spcPct val="100000"/>
              </a:lnSpc>
              <a:spcBef>
                <a:spcPts val="0"/>
              </a:spcBef>
              <a:spcAft>
                <a:spcPts val="0"/>
              </a:spcAft>
              <a:buNone/>
            </a:pPr>
            <a:r>
              <a:rPr b="1" i="0" lang="en-US" sz="2100" u="none" cap="none" strike="noStrike">
                <a:solidFill>
                  <a:srgbClr val="000000"/>
                </a:solidFill>
                <a:latin typeface="Arial"/>
                <a:ea typeface="Arial"/>
                <a:cs typeface="Arial"/>
                <a:sym typeface="Arial"/>
              </a:rPr>
              <a:t>جائزة المجلس العربي للطفولة والتنمية في دورتها الجديدة في قضايا الطفولة.</a:t>
            </a:r>
            <a:endParaRPr b="1" i="0" sz="2100" u="none" cap="none" strike="noStrike">
              <a:solidFill>
                <a:srgbClr val="000000"/>
              </a:solidFill>
              <a:latin typeface="Arial"/>
              <a:ea typeface="Arial"/>
              <a:cs typeface="Arial"/>
              <a:sym typeface="Arial"/>
            </a:endParaRPr>
          </a:p>
          <a:p>
            <a:pPr indent="0" lvl="0" marL="0" marR="0" rtl="1" algn="r">
              <a:lnSpc>
                <a:spcPct val="100000"/>
              </a:lnSpc>
              <a:spcBef>
                <a:spcPts val="0"/>
              </a:spcBef>
              <a:spcAft>
                <a:spcPts val="0"/>
              </a:spcAft>
              <a:buNone/>
            </a:pPr>
            <a:r>
              <a:rPr b="1" i="0" lang="en-US" sz="2100" u="none" cap="none" strike="noStrike">
                <a:solidFill>
                  <a:srgbClr val="0070C0"/>
                </a:solidFill>
                <a:latin typeface="Arial"/>
                <a:ea typeface="Arial"/>
                <a:cs typeface="Arial"/>
                <a:sym typeface="Arial"/>
              </a:rPr>
              <a:t>المكون الثاني: </a:t>
            </a:r>
            <a:endParaRPr b="1" i="0" sz="2100" u="none" cap="none" strike="noStrike">
              <a:solidFill>
                <a:srgbClr val="0070C0"/>
              </a:solidFill>
              <a:latin typeface="Arial"/>
              <a:ea typeface="Arial"/>
              <a:cs typeface="Arial"/>
              <a:sym typeface="Arial"/>
            </a:endParaRPr>
          </a:p>
          <a:p>
            <a:pPr indent="0" lvl="0" marL="0" marR="0" rtl="1" algn="just">
              <a:lnSpc>
                <a:spcPct val="100000"/>
              </a:lnSpc>
              <a:spcBef>
                <a:spcPts val="0"/>
              </a:spcBef>
              <a:spcAft>
                <a:spcPts val="0"/>
              </a:spcAft>
              <a:buNone/>
            </a:pPr>
            <a:r>
              <a:rPr b="1" i="0" lang="en-US" sz="2100" u="none" cap="none" strike="noStrike">
                <a:solidFill>
                  <a:srgbClr val="000000"/>
                </a:solidFill>
                <a:latin typeface="Arial"/>
                <a:ea typeface="Arial"/>
                <a:cs typeface="Arial"/>
                <a:sym typeface="Arial"/>
              </a:rPr>
              <a:t>دراسة حول قياس مدى جاهزية الطفل العربي لعصر الثورات التكنولوجية والعلمية المتلاحقة في بعض الدول العربية وتقديم تصورات عن إمكانية تمكين الأطفال، والشباب، وتدريبهم على المهارات، والقدرات اللازمة للحياة.</a:t>
            </a:r>
            <a:endParaRPr b="1" i="0" sz="2100" u="none" cap="none" strike="noStrike">
              <a:solidFill>
                <a:srgbClr val="000000"/>
              </a:solidFill>
              <a:latin typeface="Arial"/>
              <a:ea typeface="Arial"/>
              <a:cs typeface="Arial"/>
              <a:sym typeface="Arial"/>
            </a:endParaRPr>
          </a:p>
          <a:p>
            <a:pPr indent="0" lvl="0" marL="0" marR="0" rtl="1" algn="r">
              <a:lnSpc>
                <a:spcPct val="100000"/>
              </a:lnSpc>
              <a:spcBef>
                <a:spcPts val="0"/>
              </a:spcBef>
              <a:spcAft>
                <a:spcPts val="0"/>
              </a:spcAft>
              <a:buNone/>
            </a:pPr>
            <a:r>
              <a:rPr b="1" i="0" lang="en-US" sz="2100" u="none" cap="none" strike="noStrike">
                <a:solidFill>
                  <a:srgbClr val="0070C0"/>
                </a:solidFill>
                <a:latin typeface="Arial"/>
                <a:ea typeface="Arial"/>
                <a:cs typeface="Arial"/>
                <a:sym typeface="Arial"/>
              </a:rPr>
              <a:t>المكون الثالث:</a:t>
            </a:r>
            <a:endParaRPr b="1" i="0" sz="2100" u="none" cap="none" strike="noStrike">
              <a:solidFill>
                <a:srgbClr val="0070C0"/>
              </a:solidFill>
              <a:latin typeface="Arial"/>
              <a:ea typeface="Arial"/>
              <a:cs typeface="Arial"/>
              <a:sym typeface="Arial"/>
            </a:endParaRPr>
          </a:p>
          <a:p>
            <a:pPr indent="0" lvl="0" marL="0" marR="0" rtl="1" algn="r">
              <a:lnSpc>
                <a:spcPct val="100000"/>
              </a:lnSpc>
              <a:spcBef>
                <a:spcPts val="0"/>
              </a:spcBef>
              <a:spcAft>
                <a:spcPts val="0"/>
              </a:spcAft>
              <a:buNone/>
            </a:pPr>
            <a:r>
              <a:rPr b="1" i="0" lang="en-US" sz="2100" u="none" cap="none" strike="noStrike">
                <a:solidFill>
                  <a:srgbClr val="000000"/>
                </a:solidFill>
                <a:latin typeface="Arial"/>
                <a:ea typeface="Arial"/>
                <a:cs typeface="Arial"/>
                <a:sym typeface="Arial"/>
              </a:rPr>
              <a:t>التحول الرقمي الشامل لأعمال المجلس باستخدام الذكاء الاصطناعي.</a:t>
            </a:r>
            <a:endParaRPr b="1" i="0" sz="2100" u="none" cap="none" strike="noStrike">
              <a:solidFill>
                <a:srgbClr val="000000"/>
              </a:solidFill>
              <a:latin typeface="Arial"/>
              <a:ea typeface="Arial"/>
              <a:cs typeface="Arial"/>
              <a:sym typeface="Arial"/>
            </a:endParaRPr>
          </a:p>
        </p:txBody>
      </p:sp>
      <p:pic>
        <p:nvPicPr>
          <p:cNvPr descr="star design" id="355" name="Google Shape;355;p43"/>
          <p:cNvPicPr preferRelativeResize="0"/>
          <p:nvPr/>
        </p:nvPicPr>
        <p:blipFill rotWithShape="1">
          <a:blip r:embed="rId11">
            <a:alphaModFix/>
          </a:blip>
          <a:srcRect b="49962" l="49851" r="0" t="0"/>
          <a:stretch/>
        </p:blipFill>
        <p:spPr>
          <a:xfrm>
            <a:off x="0" y="3224900"/>
            <a:ext cx="1922625" cy="1918600"/>
          </a:xfrm>
          <a:prstGeom prst="rect">
            <a:avLst/>
          </a:prstGeom>
          <a:noFill/>
          <a:ln>
            <a:noFill/>
          </a:ln>
        </p:spPr>
      </p:pic>
      <p:sp>
        <p:nvSpPr>
          <p:cNvPr id="356" name="Google Shape;356;p43"/>
          <p:cNvSpPr txBox="1"/>
          <p:nvPr/>
        </p:nvSpPr>
        <p:spPr>
          <a:xfrm>
            <a:off x="6421306" y="-2428"/>
            <a:ext cx="2722694" cy="5163900"/>
          </a:xfrm>
          <a:prstGeom prst="rect">
            <a:avLst/>
          </a:prstGeom>
          <a:solidFill>
            <a:srgbClr val="65C0BA"/>
          </a:solidFill>
          <a:ln>
            <a:noFill/>
          </a:ln>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357" name="Google Shape;357;p43"/>
          <p:cNvPicPr preferRelativeResize="0"/>
          <p:nvPr/>
        </p:nvPicPr>
        <p:blipFill rotWithShape="1">
          <a:blip r:embed="rId12">
            <a:alphaModFix/>
          </a:blip>
          <a:srcRect b="0" l="0" r="0" t="0"/>
          <a:stretch/>
        </p:blipFill>
        <p:spPr>
          <a:xfrm>
            <a:off x="6973229" y="156140"/>
            <a:ext cx="2082106" cy="564325"/>
          </a:xfrm>
          <a:prstGeom prst="rect">
            <a:avLst/>
          </a:prstGeom>
          <a:noFill/>
          <a:ln>
            <a:noFill/>
          </a:ln>
        </p:spPr>
      </p:pic>
      <p:cxnSp>
        <p:nvCxnSpPr>
          <p:cNvPr id="358" name="Google Shape;358;p43"/>
          <p:cNvCxnSpPr/>
          <p:nvPr/>
        </p:nvCxnSpPr>
        <p:spPr>
          <a:xfrm>
            <a:off x="8841994" y="1650380"/>
            <a:ext cx="0" cy="2698451"/>
          </a:xfrm>
          <a:prstGeom prst="straightConnector1">
            <a:avLst/>
          </a:prstGeom>
          <a:noFill/>
          <a:ln cap="flat" cmpd="sng" w="63500">
            <a:solidFill>
              <a:srgbClr val="E7CCD6"/>
            </a:solidFill>
            <a:prstDash val="solid"/>
            <a:miter lim="800000"/>
            <a:headEnd len="sm" w="sm" type="none"/>
            <a:tailEnd len="sm" w="sm" type="none"/>
          </a:ln>
        </p:spPr>
      </p:cxnSp>
      <p:sp>
        <p:nvSpPr>
          <p:cNvPr id="359" name="Google Shape;359;p43"/>
          <p:cNvSpPr/>
          <p:nvPr/>
        </p:nvSpPr>
        <p:spPr>
          <a:xfrm>
            <a:off x="6520537" y="1308341"/>
            <a:ext cx="2522650" cy="2697280"/>
          </a:xfrm>
          <a:custGeom>
            <a:rect b="b" l="l" r="r" t="t"/>
            <a:pathLst>
              <a:path extrusionOk="0" h="5453086" w="3638696">
                <a:moveTo>
                  <a:pt x="0" y="0"/>
                </a:moveTo>
                <a:lnTo>
                  <a:pt x="3638695" y="0"/>
                </a:lnTo>
                <a:lnTo>
                  <a:pt x="3638695" y="5453086"/>
                </a:lnTo>
                <a:lnTo>
                  <a:pt x="0" y="5453086"/>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1" algn="ctr">
              <a:lnSpc>
                <a:spcPct val="110000"/>
              </a:lnSpc>
              <a:spcBef>
                <a:spcPts val="0"/>
              </a:spcBef>
              <a:spcAft>
                <a:spcPts val="0"/>
              </a:spcAft>
              <a:buNone/>
            </a:pPr>
            <a:r>
              <a:t/>
            </a:r>
            <a:endParaRPr b="1" i="0" sz="788" u="none" cap="none" strike="noStrike">
              <a:solidFill>
                <a:srgbClr val="000000"/>
              </a:solidFill>
              <a:latin typeface="Tajawal Medium"/>
              <a:ea typeface="Tajawal Medium"/>
              <a:cs typeface="Tajawal Medium"/>
              <a:sym typeface="Tajawal Medium"/>
            </a:endParaRPr>
          </a:p>
          <a:p>
            <a:pPr indent="0" lvl="0" marL="0" marR="0" rtl="1" algn="ctr">
              <a:lnSpc>
                <a:spcPct val="110000"/>
              </a:lnSpc>
              <a:spcBef>
                <a:spcPts val="0"/>
              </a:spcBef>
              <a:spcAft>
                <a:spcPts val="0"/>
              </a:spcAft>
              <a:buNone/>
            </a:pPr>
            <a:r>
              <a:rPr b="1" i="0" lang="en-US" sz="3600" u="none" cap="none" strike="noStrike">
                <a:solidFill>
                  <a:srgbClr val="000000"/>
                </a:solidFill>
                <a:latin typeface="Tajawal Medium"/>
                <a:ea typeface="Tajawal Medium"/>
                <a:cs typeface="Tajawal Medium"/>
                <a:sym typeface="Tajawal Medium"/>
              </a:rPr>
              <a:t>4</a:t>
            </a:r>
            <a:endParaRPr b="1" i="0" sz="3300" u="none" cap="none" strike="noStrike">
              <a:solidFill>
                <a:srgbClr val="000000"/>
              </a:solidFill>
              <a:latin typeface="Calibri"/>
              <a:ea typeface="Calibri"/>
              <a:cs typeface="Calibri"/>
              <a:sym typeface="Calibri"/>
            </a:endParaRPr>
          </a:p>
          <a:p>
            <a:pPr indent="0" lvl="0" marL="0" marR="0" rtl="1" algn="ctr">
              <a:lnSpc>
                <a:spcPct val="100000"/>
              </a:lnSpc>
              <a:spcBef>
                <a:spcPts val="0"/>
              </a:spcBef>
              <a:spcAft>
                <a:spcPts val="0"/>
              </a:spcAft>
              <a:buNone/>
            </a:pPr>
            <a:r>
              <a:t/>
            </a:r>
            <a:endParaRPr b="1" i="0" sz="1800" u="none" cap="none" strike="noStrike">
              <a:solidFill>
                <a:srgbClr val="000000"/>
              </a:solidFill>
              <a:latin typeface="Calibri"/>
              <a:ea typeface="Calibri"/>
              <a:cs typeface="Calibri"/>
              <a:sym typeface="Calibri"/>
            </a:endParaRPr>
          </a:p>
          <a:p>
            <a:pPr indent="0" lvl="0" marL="0" marR="0" rtl="1" algn="ctr">
              <a:lnSpc>
                <a:spcPct val="100000"/>
              </a:lnSpc>
              <a:spcBef>
                <a:spcPts val="0"/>
              </a:spcBef>
              <a:spcAft>
                <a:spcPts val="0"/>
              </a:spcAft>
              <a:buNone/>
            </a:pPr>
            <a:r>
              <a:t/>
            </a:r>
            <a:endParaRPr b="1" i="0" sz="1050" u="none" cap="none" strike="noStrike">
              <a:solidFill>
                <a:srgbClr val="000000"/>
              </a:solidFill>
              <a:latin typeface="Arial"/>
              <a:ea typeface="Arial"/>
              <a:cs typeface="Arial"/>
              <a:sym typeface="Arial"/>
            </a:endParaRPr>
          </a:p>
          <a:p>
            <a:pPr indent="0" lvl="0" marL="0" marR="0" rtl="1" algn="ctr">
              <a:lnSpc>
                <a:spcPct val="100000"/>
              </a:lnSpc>
              <a:spcBef>
                <a:spcPts val="0"/>
              </a:spcBef>
              <a:spcAft>
                <a:spcPts val="0"/>
              </a:spcAft>
              <a:buNone/>
            </a:pPr>
            <a:r>
              <a:rPr b="1" i="0" lang="en-US" sz="2400" u="none" cap="none" strike="noStrike">
                <a:solidFill>
                  <a:srgbClr val="000000"/>
                </a:solidFill>
                <a:latin typeface="Arial"/>
                <a:ea typeface="Arial"/>
                <a:cs typeface="Arial"/>
                <a:sym typeface="Arial"/>
              </a:rPr>
              <a:t>تمكين الطفل العربي في عصر الثورات التكنولوجية والعلمية المتلاحقة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44"/>
          <p:cNvSpPr txBox="1"/>
          <p:nvPr/>
        </p:nvSpPr>
        <p:spPr>
          <a:xfrm>
            <a:off x="846396" y="5318449"/>
            <a:ext cx="6658495" cy="1962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675" u="sng" cap="none" strike="noStrike">
                <a:solidFill>
                  <a:srgbClr val="000000"/>
                </a:solidFill>
                <a:latin typeface="Arial"/>
                <a:ea typeface="Arial"/>
                <a:cs typeface="Arial"/>
                <a:sym typeface="Arial"/>
                <a:hlinkClick r:id="rId3">
                  <a:extLst>
                    <a:ext uri="{A12FA001-AC4F-418D-AE19-62706E023703}">
                      <ahyp:hlinkClr val="tx"/>
                    </a:ext>
                  </a:extLst>
                </a:hlinkClick>
              </a:rPr>
              <a:t>This Photo</a:t>
            </a:r>
            <a:r>
              <a:rPr b="0" i="0" lang="en-US" sz="675" u="none" cap="none" strike="noStrike">
                <a:solidFill>
                  <a:srgbClr val="000000"/>
                </a:solidFill>
                <a:latin typeface="Arial"/>
                <a:ea typeface="Arial"/>
                <a:cs typeface="Arial"/>
                <a:sym typeface="Arial"/>
              </a:rPr>
              <a:t> by Unknown Author is licensed under </a:t>
            </a:r>
            <a:r>
              <a:rPr b="0" i="0" lang="en-US" sz="675" u="sng" cap="none" strike="noStrike">
                <a:solidFill>
                  <a:srgbClr val="000000"/>
                </a:solidFill>
                <a:latin typeface="Arial"/>
                <a:ea typeface="Arial"/>
                <a:cs typeface="Arial"/>
                <a:sym typeface="Arial"/>
                <a:hlinkClick r:id="rId4">
                  <a:extLst>
                    <a:ext uri="{A12FA001-AC4F-418D-AE19-62706E023703}">
                      <ahyp:hlinkClr val="tx"/>
                    </a:ext>
                  </a:extLst>
                </a:hlinkClick>
              </a:rPr>
              <a:t>CC BY</a:t>
            </a:r>
            <a:endParaRPr b="0" i="0" sz="675" u="none" cap="none" strike="noStrike">
              <a:solidFill>
                <a:srgbClr val="000000"/>
              </a:solidFill>
              <a:latin typeface="Arial"/>
              <a:ea typeface="Arial"/>
              <a:cs typeface="Arial"/>
              <a:sym typeface="Arial"/>
            </a:endParaRPr>
          </a:p>
        </p:txBody>
      </p:sp>
      <p:sp>
        <p:nvSpPr>
          <p:cNvPr id="365" name="Google Shape;365;p44"/>
          <p:cNvSpPr txBox="1"/>
          <p:nvPr/>
        </p:nvSpPr>
        <p:spPr>
          <a:xfrm>
            <a:off x="558898" y="5671634"/>
            <a:ext cx="6888679" cy="1962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675" u="sng" cap="none" strike="noStrike">
                <a:solidFill>
                  <a:srgbClr val="000000"/>
                </a:solidFill>
                <a:latin typeface="Arial"/>
                <a:ea typeface="Arial"/>
                <a:cs typeface="Arial"/>
                <a:sym typeface="Arial"/>
                <a:hlinkClick r:id="rId5">
                  <a:extLst>
                    <a:ext uri="{A12FA001-AC4F-418D-AE19-62706E023703}">
                      <ahyp:hlinkClr val="tx"/>
                    </a:ext>
                  </a:extLst>
                </a:hlinkClick>
              </a:rPr>
              <a:t>This Photo</a:t>
            </a:r>
            <a:r>
              <a:rPr b="0" i="0" lang="en-US" sz="675" u="none" cap="none" strike="noStrike">
                <a:solidFill>
                  <a:srgbClr val="000000"/>
                </a:solidFill>
                <a:latin typeface="Arial"/>
                <a:ea typeface="Arial"/>
                <a:cs typeface="Arial"/>
                <a:sym typeface="Arial"/>
              </a:rPr>
              <a:t> by Unknown Author is licensed under </a:t>
            </a:r>
            <a:r>
              <a:rPr b="0" i="0" lang="en-US" sz="675" u="sng" cap="none" strike="noStrike">
                <a:solidFill>
                  <a:srgbClr val="000000"/>
                </a:solidFill>
                <a:latin typeface="Arial"/>
                <a:ea typeface="Arial"/>
                <a:cs typeface="Arial"/>
                <a:sym typeface="Arial"/>
                <a:hlinkClick r:id="rId6">
                  <a:extLst>
                    <a:ext uri="{A12FA001-AC4F-418D-AE19-62706E023703}">
                      <ahyp:hlinkClr val="tx"/>
                    </a:ext>
                  </a:extLst>
                </a:hlinkClick>
              </a:rPr>
              <a:t>CC BY</a:t>
            </a:r>
            <a:endParaRPr b="0" i="0" sz="675" u="none" cap="none" strike="noStrike">
              <a:solidFill>
                <a:srgbClr val="000000"/>
              </a:solidFill>
              <a:latin typeface="Arial"/>
              <a:ea typeface="Arial"/>
              <a:cs typeface="Arial"/>
              <a:sym typeface="Arial"/>
            </a:endParaRPr>
          </a:p>
        </p:txBody>
      </p:sp>
      <p:sp>
        <p:nvSpPr>
          <p:cNvPr id="366" name="Google Shape;366;p44"/>
          <p:cNvSpPr txBox="1"/>
          <p:nvPr/>
        </p:nvSpPr>
        <p:spPr>
          <a:xfrm>
            <a:off x="-85661" y="6133324"/>
            <a:ext cx="6658495" cy="1962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675" u="sng" cap="none" strike="noStrike">
                <a:solidFill>
                  <a:srgbClr val="000000"/>
                </a:solidFill>
                <a:latin typeface="Arial"/>
                <a:ea typeface="Arial"/>
                <a:cs typeface="Arial"/>
                <a:sym typeface="Arial"/>
                <a:hlinkClick r:id="rId7">
                  <a:extLst>
                    <a:ext uri="{A12FA001-AC4F-418D-AE19-62706E023703}">
                      <ahyp:hlinkClr val="tx"/>
                    </a:ext>
                  </a:extLst>
                </a:hlinkClick>
              </a:rPr>
              <a:t>This Photo</a:t>
            </a:r>
            <a:r>
              <a:rPr b="0" i="0" lang="en-US" sz="675" u="none" cap="none" strike="noStrike">
                <a:solidFill>
                  <a:srgbClr val="000000"/>
                </a:solidFill>
                <a:latin typeface="Arial"/>
                <a:ea typeface="Arial"/>
                <a:cs typeface="Arial"/>
                <a:sym typeface="Arial"/>
              </a:rPr>
              <a:t> by Unknown Author is licensed under </a:t>
            </a:r>
            <a:r>
              <a:rPr b="0" i="0" lang="en-US" sz="675" u="sng" cap="none" strike="noStrike">
                <a:solidFill>
                  <a:srgbClr val="000000"/>
                </a:solidFill>
                <a:latin typeface="Arial"/>
                <a:ea typeface="Arial"/>
                <a:cs typeface="Arial"/>
                <a:sym typeface="Arial"/>
                <a:hlinkClick r:id="rId8">
                  <a:extLst>
                    <a:ext uri="{A12FA001-AC4F-418D-AE19-62706E023703}">
                      <ahyp:hlinkClr val="tx"/>
                    </a:ext>
                  </a:extLst>
                </a:hlinkClick>
              </a:rPr>
              <a:t>CC BY</a:t>
            </a:r>
            <a:endParaRPr b="0" i="0" sz="675" u="none" cap="none" strike="noStrike">
              <a:solidFill>
                <a:srgbClr val="000000"/>
              </a:solidFill>
              <a:latin typeface="Arial"/>
              <a:ea typeface="Arial"/>
              <a:cs typeface="Arial"/>
              <a:sym typeface="Arial"/>
            </a:endParaRPr>
          </a:p>
        </p:txBody>
      </p:sp>
      <p:sp>
        <p:nvSpPr>
          <p:cNvPr id="367" name="Google Shape;367;p44"/>
          <p:cNvSpPr txBox="1"/>
          <p:nvPr/>
        </p:nvSpPr>
        <p:spPr>
          <a:xfrm>
            <a:off x="960696" y="5432749"/>
            <a:ext cx="6658495" cy="1962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675" u="sng" cap="none" strike="noStrike">
                <a:solidFill>
                  <a:srgbClr val="000000"/>
                </a:solidFill>
                <a:latin typeface="Arial"/>
                <a:ea typeface="Arial"/>
                <a:cs typeface="Arial"/>
                <a:sym typeface="Arial"/>
                <a:hlinkClick r:id="rId9">
                  <a:extLst>
                    <a:ext uri="{A12FA001-AC4F-418D-AE19-62706E023703}">
                      <ahyp:hlinkClr val="tx"/>
                    </a:ext>
                  </a:extLst>
                </a:hlinkClick>
              </a:rPr>
              <a:t>This Photo</a:t>
            </a:r>
            <a:r>
              <a:rPr b="0" i="0" lang="en-US" sz="675" u="none" cap="none" strike="noStrike">
                <a:solidFill>
                  <a:srgbClr val="000000"/>
                </a:solidFill>
                <a:latin typeface="Arial"/>
                <a:ea typeface="Arial"/>
                <a:cs typeface="Arial"/>
                <a:sym typeface="Arial"/>
              </a:rPr>
              <a:t> by Unknown Author is licensed under </a:t>
            </a:r>
            <a:r>
              <a:rPr b="0" i="0" lang="en-US" sz="675" u="sng" cap="none" strike="noStrike">
                <a:solidFill>
                  <a:srgbClr val="000000"/>
                </a:solidFill>
                <a:latin typeface="Arial"/>
                <a:ea typeface="Arial"/>
                <a:cs typeface="Arial"/>
                <a:sym typeface="Arial"/>
                <a:hlinkClick r:id="rId10">
                  <a:extLst>
                    <a:ext uri="{A12FA001-AC4F-418D-AE19-62706E023703}">
                      <ahyp:hlinkClr val="tx"/>
                    </a:ext>
                  </a:extLst>
                </a:hlinkClick>
              </a:rPr>
              <a:t>CC BY</a:t>
            </a:r>
            <a:endParaRPr b="0" i="0" sz="675" u="none" cap="none" strike="noStrike">
              <a:solidFill>
                <a:srgbClr val="000000"/>
              </a:solidFill>
              <a:latin typeface="Arial"/>
              <a:ea typeface="Arial"/>
              <a:cs typeface="Arial"/>
              <a:sym typeface="Arial"/>
            </a:endParaRPr>
          </a:p>
        </p:txBody>
      </p:sp>
      <p:pic>
        <p:nvPicPr>
          <p:cNvPr descr="A close-up of several colorful ovals&#10;&#10;Description automatically generated" id="368" name="Google Shape;368;p44"/>
          <p:cNvPicPr preferRelativeResize="0"/>
          <p:nvPr/>
        </p:nvPicPr>
        <p:blipFill rotWithShape="1">
          <a:blip r:embed="rId11">
            <a:alphaModFix/>
          </a:blip>
          <a:srcRect b="6530" l="0" r="0" t="5843"/>
          <a:stretch/>
        </p:blipFill>
        <p:spPr>
          <a:xfrm>
            <a:off x="3840970" y="346249"/>
            <a:ext cx="3257037" cy="2321902"/>
          </a:xfrm>
          <a:prstGeom prst="rect">
            <a:avLst/>
          </a:prstGeom>
          <a:noFill/>
          <a:ln>
            <a:noFill/>
          </a:ln>
        </p:spPr>
      </p:pic>
      <p:pic>
        <p:nvPicPr>
          <p:cNvPr descr="Several colorful labels with different languages&#10;&#10;Description automatically generated with medium confidence" id="369" name="Google Shape;369;p44"/>
          <p:cNvPicPr preferRelativeResize="0"/>
          <p:nvPr/>
        </p:nvPicPr>
        <p:blipFill rotWithShape="1">
          <a:blip r:embed="rId12">
            <a:alphaModFix/>
          </a:blip>
          <a:srcRect b="5592" l="0" r="0" t="9535"/>
          <a:stretch/>
        </p:blipFill>
        <p:spPr>
          <a:xfrm>
            <a:off x="0" y="307583"/>
            <a:ext cx="3589953" cy="2340693"/>
          </a:xfrm>
          <a:prstGeom prst="rect">
            <a:avLst/>
          </a:prstGeom>
          <a:noFill/>
          <a:ln>
            <a:noFill/>
          </a:ln>
        </p:spPr>
      </p:pic>
      <p:pic>
        <p:nvPicPr>
          <p:cNvPr descr="A screenshot of a computer&#10;&#10;Description automatically generated" id="370" name="Google Shape;370;p44"/>
          <p:cNvPicPr preferRelativeResize="0"/>
          <p:nvPr/>
        </p:nvPicPr>
        <p:blipFill rotWithShape="1">
          <a:blip r:embed="rId13">
            <a:alphaModFix/>
          </a:blip>
          <a:srcRect b="3368" l="5661" r="5094" t="5021"/>
          <a:stretch/>
        </p:blipFill>
        <p:spPr>
          <a:xfrm>
            <a:off x="3002125" y="3007305"/>
            <a:ext cx="3768725" cy="2085350"/>
          </a:xfrm>
          <a:prstGeom prst="rect">
            <a:avLst/>
          </a:prstGeom>
          <a:noFill/>
          <a:ln>
            <a:noFill/>
          </a:ln>
        </p:spPr>
      </p:pic>
      <p:sp>
        <p:nvSpPr>
          <p:cNvPr id="371" name="Google Shape;371;p44"/>
          <p:cNvSpPr txBox="1"/>
          <p:nvPr/>
        </p:nvSpPr>
        <p:spPr>
          <a:xfrm>
            <a:off x="4480222" y="-80391"/>
            <a:ext cx="1901917"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400" u="none" cap="none" strike="noStrike">
                <a:solidFill>
                  <a:srgbClr val="C00000"/>
                </a:solidFill>
                <a:latin typeface="Arial"/>
                <a:ea typeface="Arial"/>
                <a:cs typeface="Arial"/>
                <a:sym typeface="Arial"/>
              </a:rPr>
              <a:t>مكونات الدراسة</a:t>
            </a:r>
            <a:endParaRPr b="0" i="0" sz="2400" u="none" cap="none" strike="noStrike">
              <a:solidFill>
                <a:srgbClr val="000000"/>
              </a:solidFill>
              <a:latin typeface="Arial"/>
              <a:ea typeface="Arial"/>
              <a:cs typeface="Arial"/>
              <a:sym typeface="Arial"/>
            </a:endParaRPr>
          </a:p>
        </p:txBody>
      </p:sp>
      <p:sp>
        <p:nvSpPr>
          <p:cNvPr id="372" name="Google Shape;372;p44"/>
          <p:cNvSpPr txBox="1"/>
          <p:nvPr/>
        </p:nvSpPr>
        <p:spPr>
          <a:xfrm>
            <a:off x="877112" y="54734"/>
            <a:ext cx="1679149"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800" u="none" cap="none" strike="noStrike">
                <a:solidFill>
                  <a:srgbClr val="C00000"/>
                </a:solidFill>
                <a:latin typeface="Arial"/>
                <a:ea typeface="Arial"/>
                <a:cs typeface="Arial"/>
                <a:sym typeface="Arial"/>
              </a:rPr>
              <a:t>المهارات المستهدفة</a:t>
            </a:r>
            <a:endParaRPr b="0" i="0" sz="1800" u="none" cap="none" strike="noStrike">
              <a:solidFill>
                <a:srgbClr val="000000"/>
              </a:solidFill>
              <a:latin typeface="Arial"/>
              <a:ea typeface="Arial"/>
              <a:cs typeface="Arial"/>
              <a:sym typeface="Arial"/>
            </a:endParaRPr>
          </a:p>
        </p:txBody>
      </p:sp>
      <p:sp>
        <p:nvSpPr>
          <p:cNvPr id="373" name="Google Shape;373;p44"/>
          <p:cNvSpPr txBox="1"/>
          <p:nvPr/>
        </p:nvSpPr>
        <p:spPr>
          <a:xfrm>
            <a:off x="4702990" y="2689898"/>
            <a:ext cx="1720625"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000" u="none" cap="none" strike="noStrike">
                <a:solidFill>
                  <a:srgbClr val="C00000"/>
                </a:solidFill>
                <a:latin typeface="Arial"/>
                <a:ea typeface="Arial"/>
                <a:cs typeface="Arial"/>
                <a:sym typeface="Arial"/>
              </a:rPr>
              <a:t>أهمّ الاستنتاجات</a:t>
            </a:r>
            <a:endParaRPr b="0" i="0" sz="2000" u="none" cap="none" strike="noStrike">
              <a:solidFill>
                <a:srgbClr val="000000"/>
              </a:solidFill>
              <a:latin typeface="Arial"/>
              <a:ea typeface="Arial"/>
              <a:cs typeface="Arial"/>
              <a:sym typeface="Arial"/>
            </a:endParaRPr>
          </a:p>
        </p:txBody>
      </p:sp>
      <p:sp>
        <p:nvSpPr>
          <p:cNvPr id="374" name="Google Shape;374;p44"/>
          <p:cNvSpPr txBox="1"/>
          <p:nvPr/>
        </p:nvSpPr>
        <p:spPr>
          <a:xfrm>
            <a:off x="351646" y="4797251"/>
            <a:ext cx="2323322"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900" u="sng" cap="none" strike="noStrike">
                <a:solidFill>
                  <a:srgbClr val="000000"/>
                </a:solidFill>
                <a:latin typeface="Arial"/>
                <a:ea typeface="Arial"/>
                <a:cs typeface="Arial"/>
                <a:sym typeface="Arial"/>
                <a:hlinkClick r:id="rId14">
                  <a:extLst>
                    <a:ext uri="{A12FA001-AC4F-418D-AE19-62706E023703}">
                      <ahyp:hlinkClr val="tx"/>
                    </a:ext>
                  </a:extLst>
                </a:hlinkClick>
              </a:rPr>
              <a:t>جاهزية الطفل العربي لعصر الثورة الصناعية الرابعة وما بعدها | المجلس العربى للطفولة والتنمية</a:t>
            </a:r>
            <a:endParaRPr b="0" i="0" sz="900" u="none" cap="none" strike="noStrike">
              <a:solidFill>
                <a:srgbClr val="000000"/>
              </a:solidFill>
              <a:latin typeface="Arial"/>
              <a:ea typeface="Arial"/>
              <a:cs typeface="Arial"/>
              <a:sym typeface="Arial"/>
            </a:endParaRPr>
          </a:p>
        </p:txBody>
      </p:sp>
      <p:pic>
        <p:nvPicPr>
          <p:cNvPr descr="star design" id="375" name="Google Shape;375;p44"/>
          <p:cNvPicPr preferRelativeResize="0"/>
          <p:nvPr/>
        </p:nvPicPr>
        <p:blipFill rotWithShape="1">
          <a:blip r:embed="rId15">
            <a:alphaModFix/>
          </a:blip>
          <a:srcRect b="49962" l="49851" r="0" t="0"/>
          <a:stretch/>
        </p:blipFill>
        <p:spPr>
          <a:xfrm>
            <a:off x="0" y="3224900"/>
            <a:ext cx="1922625" cy="1918600"/>
          </a:xfrm>
          <a:prstGeom prst="rect">
            <a:avLst/>
          </a:prstGeom>
          <a:noFill/>
          <a:ln>
            <a:noFill/>
          </a:ln>
        </p:spPr>
      </p:pic>
      <p:pic>
        <p:nvPicPr>
          <p:cNvPr id="376" name="Google Shape;376;p44"/>
          <p:cNvPicPr preferRelativeResize="0"/>
          <p:nvPr/>
        </p:nvPicPr>
        <p:blipFill rotWithShape="1">
          <a:blip r:embed="rId16">
            <a:alphaModFix/>
          </a:blip>
          <a:srcRect b="0" l="0" r="0" t="0"/>
          <a:stretch/>
        </p:blipFill>
        <p:spPr>
          <a:xfrm>
            <a:off x="656316" y="2693375"/>
            <a:ext cx="1630525" cy="1993700"/>
          </a:xfrm>
          <a:prstGeom prst="rect">
            <a:avLst/>
          </a:prstGeom>
          <a:noFill/>
          <a:ln>
            <a:noFill/>
          </a:ln>
        </p:spPr>
      </p:pic>
      <p:sp>
        <p:nvSpPr>
          <p:cNvPr id="377" name="Google Shape;377;p44"/>
          <p:cNvSpPr txBox="1"/>
          <p:nvPr/>
        </p:nvSpPr>
        <p:spPr>
          <a:xfrm>
            <a:off x="6899424" y="-20400"/>
            <a:ext cx="2244576" cy="5163900"/>
          </a:xfrm>
          <a:prstGeom prst="rect">
            <a:avLst/>
          </a:prstGeom>
          <a:solidFill>
            <a:srgbClr val="65C0BA"/>
          </a:solidFill>
          <a:ln>
            <a:noFill/>
          </a:ln>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378" name="Google Shape;378;p44"/>
          <p:cNvPicPr preferRelativeResize="0"/>
          <p:nvPr/>
        </p:nvPicPr>
        <p:blipFill rotWithShape="1">
          <a:blip r:embed="rId17">
            <a:alphaModFix/>
          </a:blip>
          <a:srcRect b="0" l="0" r="0" t="0"/>
          <a:stretch/>
        </p:blipFill>
        <p:spPr>
          <a:xfrm>
            <a:off x="6980659" y="131424"/>
            <a:ext cx="2082106" cy="564325"/>
          </a:xfrm>
          <a:prstGeom prst="rect">
            <a:avLst/>
          </a:prstGeom>
          <a:noFill/>
          <a:ln>
            <a:noFill/>
          </a:ln>
        </p:spPr>
      </p:pic>
      <p:cxnSp>
        <p:nvCxnSpPr>
          <p:cNvPr id="379" name="Google Shape;379;p44"/>
          <p:cNvCxnSpPr/>
          <p:nvPr/>
        </p:nvCxnSpPr>
        <p:spPr>
          <a:xfrm>
            <a:off x="8976857" y="1710004"/>
            <a:ext cx="0" cy="2698451"/>
          </a:xfrm>
          <a:prstGeom prst="straightConnector1">
            <a:avLst/>
          </a:prstGeom>
          <a:noFill/>
          <a:ln cap="flat" cmpd="sng" w="63500">
            <a:solidFill>
              <a:srgbClr val="E7CCD6"/>
            </a:solidFill>
            <a:prstDash val="solid"/>
            <a:miter lim="800000"/>
            <a:headEnd len="sm" w="sm" type="none"/>
            <a:tailEnd len="sm" w="sm" type="none"/>
          </a:ln>
        </p:spPr>
      </p:cxnSp>
      <p:sp>
        <p:nvSpPr>
          <p:cNvPr id="380" name="Google Shape;380;p44"/>
          <p:cNvSpPr/>
          <p:nvPr/>
        </p:nvSpPr>
        <p:spPr>
          <a:xfrm>
            <a:off x="6985105" y="1464472"/>
            <a:ext cx="2045990" cy="2986660"/>
          </a:xfrm>
          <a:custGeom>
            <a:rect b="b" l="l" r="r" t="t"/>
            <a:pathLst>
              <a:path extrusionOk="0" h="5453086" w="3638696">
                <a:moveTo>
                  <a:pt x="0" y="0"/>
                </a:moveTo>
                <a:lnTo>
                  <a:pt x="3638695" y="0"/>
                </a:lnTo>
                <a:lnTo>
                  <a:pt x="3638695" y="5453086"/>
                </a:lnTo>
                <a:lnTo>
                  <a:pt x="0" y="5453086"/>
                </a:lnTo>
                <a:lnTo>
                  <a:pt x="0" y="0"/>
                </a:lnTo>
                <a:close/>
              </a:path>
            </a:pathLst>
          </a:custGeom>
          <a:blipFill rotWithShape="1">
            <a:blip r:embed="rId18">
              <a:alphaModFix/>
            </a:blip>
            <a:stretch>
              <a:fillRect b="0" l="0" r="0" t="0"/>
            </a:stretch>
          </a:blipFill>
          <a:ln>
            <a:noFill/>
          </a:ln>
        </p:spPr>
        <p:txBody>
          <a:bodyPr anchorCtr="0" anchor="t" bIns="45700" lIns="91425" spcFirstLastPara="1" rIns="91425" wrap="square" tIns="45700">
            <a:noAutofit/>
          </a:bodyPr>
          <a:lstStyle/>
          <a:p>
            <a:pPr indent="0" lvl="0" marL="0" marR="0" rtl="1" algn="ctr">
              <a:lnSpc>
                <a:spcPct val="110000"/>
              </a:lnSpc>
              <a:spcBef>
                <a:spcPts val="0"/>
              </a:spcBef>
              <a:spcAft>
                <a:spcPts val="0"/>
              </a:spcAft>
              <a:buNone/>
            </a:pPr>
            <a:r>
              <a:t/>
            </a:r>
            <a:endParaRPr b="1" i="0" sz="788" u="none" cap="none" strike="noStrike">
              <a:solidFill>
                <a:srgbClr val="000000"/>
              </a:solidFill>
              <a:latin typeface="Tajawal Medium"/>
              <a:ea typeface="Tajawal Medium"/>
              <a:cs typeface="Tajawal Medium"/>
              <a:sym typeface="Tajawal Medium"/>
            </a:endParaRPr>
          </a:p>
          <a:p>
            <a:pPr indent="0" lvl="0" marL="0" marR="0" rtl="1" algn="ctr">
              <a:lnSpc>
                <a:spcPct val="100000"/>
              </a:lnSpc>
              <a:spcBef>
                <a:spcPts val="0"/>
              </a:spcBef>
              <a:spcAft>
                <a:spcPts val="0"/>
              </a:spcAft>
              <a:buNone/>
            </a:pPr>
            <a:r>
              <a:t/>
            </a:r>
            <a:endParaRPr b="1" i="0" sz="1800" u="none" cap="none" strike="noStrike">
              <a:solidFill>
                <a:srgbClr val="000000"/>
              </a:solidFill>
              <a:latin typeface="Calibri"/>
              <a:ea typeface="Calibri"/>
              <a:cs typeface="Calibri"/>
              <a:sym typeface="Calibri"/>
            </a:endParaRPr>
          </a:p>
          <a:p>
            <a:pPr indent="0" lvl="0" marL="0" marR="0" rtl="1" algn="ctr">
              <a:lnSpc>
                <a:spcPct val="100000"/>
              </a:lnSpc>
              <a:spcBef>
                <a:spcPts val="0"/>
              </a:spcBef>
              <a:spcAft>
                <a:spcPts val="0"/>
              </a:spcAft>
              <a:buNone/>
            </a:pPr>
            <a:r>
              <a:t/>
            </a:r>
            <a:endParaRPr b="1" i="0" sz="1800" u="none" cap="none" strike="noStrike">
              <a:solidFill>
                <a:srgbClr val="000000"/>
              </a:solidFill>
              <a:latin typeface="Calibri"/>
              <a:ea typeface="Calibri"/>
              <a:cs typeface="Calibri"/>
              <a:sym typeface="Calibri"/>
            </a:endParaRPr>
          </a:p>
          <a:p>
            <a:pPr indent="0" lvl="0" marL="0" marR="0" rtl="1" algn="ctr">
              <a:lnSpc>
                <a:spcPct val="100000"/>
              </a:lnSpc>
              <a:spcBef>
                <a:spcPts val="0"/>
              </a:spcBef>
              <a:spcAft>
                <a:spcPts val="0"/>
              </a:spcAft>
              <a:buNone/>
            </a:pPr>
            <a:r>
              <a:t/>
            </a:r>
            <a:endParaRPr b="1" i="0" sz="1800" u="none" cap="none" strike="noStrike">
              <a:solidFill>
                <a:srgbClr val="000000"/>
              </a:solidFill>
              <a:latin typeface="Calibri"/>
              <a:ea typeface="Calibri"/>
              <a:cs typeface="Calibri"/>
              <a:sym typeface="Calibri"/>
            </a:endParaRPr>
          </a:p>
          <a:p>
            <a:pPr indent="0" lvl="0" marL="0" marR="0" rtl="1" algn="ctr">
              <a:lnSpc>
                <a:spcPct val="100000"/>
              </a:lnSpc>
              <a:spcBef>
                <a:spcPts val="0"/>
              </a:spcBef>
              <a:spcAft>
                <a:spcPts val="0"/>
              </a:spcAft>
              <a:buNone/>
            </a:pPr>
            <a:r>
              <a:t/>
            </a:r>
            <a:endParaRPr b="1" i="0" sz="1200" u="none" cap="none" strike="noStrike">
              <a:solidFill>
                <a:srgbClr val="000000"/>
              </a:solidFill>
              <a:latin typeface="Calibri"/>
              <a:ea typeface="Calibri"/>
              <a:cs typeface="Calibri"/>
              <a:sym typeface="Calibri"/>
            </a:endParaRPr>
          </a:p>
          <a:p>
            <a:pPr indent="0" lvl="0" marL="0" marR="0" rtl="1" algn="ctr">
              <a:lnSpc>
                <a:spcPct val="100000"/>
              </a:lnSpc>
              <a:spcBef>
                <a:spcPts val="0"/>
              </a:spcBef>
              <a:spcAft>
                <a:spcPts val="0"/>
              </a:spcAft>
              <a:buNone/>
            </a:pPr>
            <a:r>
              <a:t/>
            </a:r>
            <a:endParaRPr b="1" i="0" sz="1000" u="none" cap="none" strike="noStrike">
              <a:solidFill>
                <a:srgbClr val="000000"/>
              </a:solidFill>
              <a:latin typeface="Calibri"/>
              <a:ea typeface="Calibri"/>
              <a:cs typeface="Calibri"/>
              <a:sym typeface="Calibri"/>
            </a:endParaRPr>
          </a:p>
          <a:p>
            <a:pPr indent="0" lvl="0" marL="0" marR="0" rtl="1" algn="ctr">
              <a:lnSpc>
                <a:spcPct val="100000"/>
              </a:lnSpc>
              <a:spcBef>
                <a:spcPts val="0"/>
              </a:spcBef>
              <a:spcAft>
                <a:spcPts val="0"/>
              </a:spcAft>
              <a:buNone/>
            </a:pPr>
            <a:r>
              <a:rPr b="1" i="0" lang="en-US" sz="2400" u="none" cap="none" strike="noStrike">
                <a:solidFill>
                  <a:srgbClr val="000000"/>
                </a:solidFill>
                <a:latin typeface="Calibri"/>
                <a:ea typeface="Calibri"/>
                <a:cs typeface="Calibri"/>
                <a:sym typeface="Calibri"/>
              </a:rPr>
              <a:t>دراسة مدى جاهزية الطفل العربى لعصر الثورة الصناعية الرابعة وما بعدها</a:t>
            </a:r>
            <a:endParaRPr b="1" i="0" sz="1800" u="none" cap="none" strike="noStrike">
              <a:solidFill>
                <a:srgbClr val="000000"/>
              </a:solidFill>
              <a:latin typeface="Tajawal Medium"/>
              <a:ea typeface="Tajawal Medium"/>
              <a:cs typeface="Tajawal Medium"/>
              <a:sym typeface="Tajawal Medium"/>
            </a:endParaRPr>
          </a:p>
        </p:txBody>
      </p:sp>
      <p:sp>
        <p:nvSpPr>
          <p:cNvPr descr="Hand typing on keyboard" id="381" name="Google Shape;381;p44"/>
          <p:cNvSpPr/>
          <p:nvPr/>
        </p:nvSpPr>
        <p:spPr>
          <a:xfrm>
            <a:off x="7461527" y="1710004"/>
            <a:ext cx="1120370" cy="867892"/>
          </a:xfrm>
          <a:prstGeom prst="hexagon">
            <a:avLst>
              <a:gd fmla="val 25000" name="adj"/>
              <a:gd fmla="val 115470" name="vf"/>
            </a:avLst>
          </a:prstGeom>
          <a:blipFill rotWithShape="1">
            <a:blip r:embed="rId19">
              <a:alphaModFix/>
            </a:blip>
            <a:stretch>
              <a:fillRect b="0" l="-14999" r="-14997" t="0"/>
            </a:stretch>
          </a:blipFill>
          <a:ln cap="flat" cmpd="sng" w="9525">
            <a:solidFill>
              <a:srgbClr val="A4E6CE"/>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chemeClr val="dk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descr="نتيجة بحث الصور عن صورة للملك عبد العزيز" id="386" name="Google Shape;386;p45"/>
          <p:cNvSpPr/>
          <p:nvPr/>
        </p:nvSpPr>
        <p:spPr>
          <a:xfrm>
            <a:off x="4457700" y="2457450"/>
            <a:ext cx="228600" cy="228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t/>
            </a:r>
            <a:endParaRPr b="0" i="0" sz="1350" u="none" cap="none" strike="noStrike">
              <a:solidFill>
                <a:srgbClr val="000000"/>
              </a:solidFill>
              <a:latin typeface="Calibri"/>
              <a:ea typeface="Calibri"/>
              <a:cs typeface="Calibri"/>
              <a:sym typeface="Calibri"/>
            </a:endParaRPr>
          </a:p>
        </p:txBody>
      </p:sp>
      <p:sp>
        <p:nvSpPr>
          <p:cNvPr id="387" name="Google Shape;387;p45"/>
          <p:cNvSpPr txBox="1"/>
          <p:nvPr>
            <p:ph idx="12" type="sldNum"/>
          </p:nvPr>
        </p:nvSpPr>
        <p:spPr>
          <a:xfrm>
            <a:off x="6457950" y="4767263"/>
            <a:ext cx="2057400" cy="273844"/>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400"/>
              <a:buFont typeface="Arial"/>
              <a:buNone/>
            </a:pPr>
            <a:fld id="{00000000-1234-1234-1234-123412341234}" type="slidenum">
              <a:rPr lang="en-US"/>
              <a:t>‹#›</a:t>
            </a:fld>
            <a:endParaRPr/>
          </a:p>
        </p:txBody>
      </p:sp>
      <p:pic>
        <p:nvPicPr>
          <p:cNvPr id="388" name="Google Shape;388;p45"/>
          <p:cNvPicPr preferRelativeResize="0"/>
          <p:nvPr/>
        </p:nvPicPr>
        <p:blipFill rotWithShape="1">
          <a:blip r:embed="rId3">
            <a:alphaModFix/>
          </a:blip>
          <a:srcRect b="0" l="0" r="0" t="0"/>
          <a:stretch/>
        </p:blipFill>
        <p:spPr>
          <a:xfrm>
            <a:off x="7321387" y="1656614"/>
            <a:ext cx="1670786" cy="2483921"/>
          </a:xfrm>
          <a:prstGeom prst="roundRect">
            <a:avLst>
              <a:gd fmla="val 16667" name="adj"/>
            </a:avLst>
          </a:prstGeom>
          <a:noFill/>
          <a:ln>
            <a:noFill/>
          </a:ln>
          <a:effectLst>
            <a:outerShdw blurRad="76200" rotWithShape="0" algn="tl" dir="7800000" dist="38100">
              <a:srgbClr val="000000">
                <a:alpha val="40000"/>
              </a:srgbClr>
            </a:outerShdw>
          </a:effectLst>
        </p:spPr>
      </p:pic>
      <p:pic>
        <p:nvPicPr>
          <p:cNvPr id="389" name="Google Shape;389;p45"/>
          <p:cNvPicPr preferRelativeResize="0"/>
          <p:nvPr/>
        </p:nvPicPr>
        <p:blipFill rotWithShape="1">
          <a:blip r:embed="rId4">
            <a:alphaModFix/>
          </a:blip>
          <a:srcRect b="0" l="0" r="0" t="0"/>
          <a:stretch/>
        </p:blipFill>
        <p:spPr>
          <a:xfrm>
            <a:off x="5318908" y="1682208"/>
            <a:ext cx="1745642" cy="2503988"/>
          </a:xfrm>
          <a:prstGeom prst="roundRect">
            <a:avLst>
              <a:gd fmla="val 16667" name="adj"/>
            </a:avLst>
          </a:prstGeom>
          <a:noFill/>
          <a:ln>
            <a:noFill/>
          </a:ln>
          <a:effectLst>
            <a:outerShdw blurRad="76200" rotWithShape="0" algn="tl" dir="7800000" dist="38100">
              <a:srgbClr val="000000">
                <a:alpha val="40000"/>
              </a:srgbClr>
            </a:outerShdw>
          </a:effectLst>
        </p:spPr>
      </p:pic>
      <p:pic>
        <p:nvPicPr>
          <p:cNvPr id="390" name="Google Shape;390;p45"/>
          <p:cNvPicPr preferRelativeResize="0"/>
          <p:nvPr/>
        </p:nvPicPr>
        <p:blipFill rotWithShape="1">
          <a:blip r:embed="rId5">
            <a:alphaModFix/>
          </a:blip>
          <a:srcRect b="0" l="0" r="0" t="0"/>
          <a:stretch/>
        </p:blipFill>
        <p:spPr>
          <a:xfrm>
            <a:off x="3234701" y="1700687"/>
            <a:ext cx="1787840" cy="2502380"/>
          </a:xfrm>
          <a:prstGeom prst="roundRect">
            <a:avLst>
              <a:gd fmla="val 16667" name="adj"/>
            </a:avLst>
          </a:prstGeom>
          <a:noFill/>
          <a:ln>
            <a:noFill/>
          </a:ln>
          <a:effectLst>
            <a:outerShdw blurRad="76200" rotWithShape="0" algn="tl" dir="7800000" dist="38100">
              <a:srgbClr val="000000">
                <a:alpha val="40000"/>
              </a:srgbClr>
            </a:outerShdw>
          </a:effectLst>
        </p:spPr>
      </p:pic>
      <p:sp>
        <p:nvSpPr>
          <p:cNvPr id="391" name="Google Shape;391;p45"/>
          <p:cNvSpPr txBox="1"/>
          <p:nvPr/>
        </p:nvSpPr>
        <p:spPr>
          <a:xfrm>
            <a:off x="7578611" y="4186195"/>
            <a:ext cx="1285760" cy="923330"/>
          </a:xfrm>
          <a:prstGeom prst="rect">
            <a:avLst/>
          </a:prstGeom>
          <a:noFill/>
          <a:ln>
            <a:noFill/>
          </a:ln>
        </p:spPr>
        <p:txBody>
          <a:bodyPr anchorCtr="0" anchor="t" bIns="45700" lIns="91425" spcFirstLastPara="1" rIns="91425" wrap="square" tIns="45700">
            <a:spAutoFit/>
          </a:bodyPr>
          <a:lstStyle/>
          <a:p>
            <a:pPr indent="0" lvl="0" marL="0" marR="0" rtl="1" algn="ctr">
              <a:lnSpc>
                <a:spcPct val="100000"/>
              </a:lnSpc>
              <a:spcBef>
                <a:spcPts val="0"/>
              </a:spcBef>
              <a:spcAft>
                <a:spcPts val="0"/>
              </a:spcAft>
              <a:buNone/>
            </a:pPr>
            <a:r>
              <a:rPr b="1" i="0" lang="en-US" sz="1800" u="none" cap="none" strike="noStrike">
                <a:solidFill>
                  <a:srgbClr val="C00000"/>
                </a:solidFill>
                <a:latin typeface="Arial"/>
                <a:ea typeface="Arial"/>
                <a:cs typeface="Arial"/>
                <a:sym typeface="Arial"/>
              </a:rPr>
              <a:t>تفعيل حق الطفل في المعرفة والحياة الكريمة</a:t>
            </a:r>
            <a:endParaRPr b="0" i="0" sz="1800" u="none" cap="none" strike="noStrike">
              <a:solidFill>
                <a:srgbClr val="C00000"/>
              </a:solidFill>
              <a:latin typeface="Arial"/>
              <a:ea typeface="Arial"/>
              <a:cs typeface="Arial"/>
              <a:sym typeface="Arial"/>
            </a:endParaRPr>
          </a:p>
        </p:txBody>
      </p:sp>
      <p:sp>
        <p:nvSpPr>
          <p:cNvPr id="392" name="Google Shape;392;p45"/>
          <p:cNvSpPr txBox="1"/>
          <p:nvPr/>
        </p:nvSpPr>
        <p:spPr>
          <a:xfrm>
            <a:off x="3390229" y="4273921"/>
            <a:ext cx="1402034" cy="1200329"/>
          </a:xfrm>
          <a:prstGeom prst="rect">
            <a:avLst/>
          </a:prstGeom>
          <a:noFill/>
          <a:ln>
            <a:noFill/>
          </a:ln>
        </p:spPr>
        <p:txBody>
          <a:bodyPr anchorCtr="0" anchor="t" bIns="45700" lIns="91425" spcFirstLastPara="1" rIns="91425" wrap="square" tIns="45700">
            <a:spAutoFit/>
          </a:bodyPr>
          <a:lstStyle/>
          <a:p>
            <a:pPr indent="0" lvl="0" marL="0" marR="0" rtl="1" algn="ctr">
              <a:lnSpc>
                <a:spcPct val="100000"/>
              </a:lnSpc>
              <a:spcBef>
                <a:spcPts val="0"/>
              </a:spcBef>
              <a:spcAft>
                <a:spcPts val="0"/>
              </a:spcAft>
              <a:buNone/>
            </a:pPr>
            <a:r>
              <a:rPr b="1" i="0" lang="en-US" sz="1800" u="none" cap="none" strike="noStrike">
                <a:solidFill>
                  <a:srgbClr val="C00000"/>
                </a:solidFill>
                <a:latin typeface="Arial"/>
                <a:ea typeface="Arial"/>
                <a:cs typeface="Arial"/>
                <a:sym typeface="Arial"/>
              </a:rPr>
              <a:t>المشاركة والمساهمة في مسيرة التقدم نحو مجتمع المعرفة</a:t>
            </a:r>
            <a:endParaRPr b="1" i="0" sz="1800" u="none" cap="none" strike="noStrike">
              <a:solidFill>
                <a:srgbClr val="C00000"/>
              </a:solidFill>
              <a:latin typeface="Arial"/>
              <a:ea typeface="Arial"/>
              <a:cs typeface="Arial"/>
              <a:sym typeface="Arial"/>
            </a:endParaRPr>
          </a:p>
        </p:txBody>
      </p:sp>
      <p:sp>
        <p:nvSpPr>
          <p:cNvPr id="393" name="Google Shape;393;p45"/>
          <p:cNvSpPr txBox="1"/>
          <p:nvPr/>
        </p:nvSpPr>
        <p:spPr>
          <a:xfrm>
            <a:off x="5418627" y="4243253"/>
            <a:ext cx="1568513" cy="923330"/>
          </a:xfrm>
          <a:prstGeom prst="rect">
            <a:avLst/>
          </a:prstGeom>
          <a:noFill/>
          <a:ln>
            <a:noFill/>
          </a:ln>
        </p:spPr>
        <p:txBody>
          <a:bodyPr anchorCtr="0" anchor="t" bIns="45700" lIns="91425" spcFirstLastPara="1" rIns="91425" wrap="square" tIns="45700">
            <a:spAutoFit/>
          </a:bodyPr>
          <a:lstStyle/>
          <a:p>
            <a:pPr indent="0" lvl="0" marL="0" marR="0" rtl="1" algn="ctr">
              <a:lnSpc>
                <a:spcPct val="100000"/>
              </a:lnSpc>
              <a:spcBef>
                <a:spcPts val="0"/>
              </a:spcBef>
              <a:spcAft>
                <a:spcPts val="0"/>
              </a:spcAft>
              <a:buNone/>
            </a:pPr>
            <a:r>
              <a:rPr b="1" i="0" lang="en-US" sz="1800" u="none" cap="none" strike="noStrike">
                <a:solidFill>
                  <a:srgbClr val="C00000"/>
                </a:solidFill>
                <a:latin typeface="Arial"/>
                <a:ea typeface="Arial"/>
                <a:cs typeface="Arial"/>
                <a:sym typeface="Arial"/>
              </a:rPr>
              <a:t>التأكيد على التمكين والمشاركة وإيقاظ الذات وإثارة الوعى </a:t>
            </a:r>
            <a:endParaRPr b="1" i="0" sz="1800" u="none" cap="none" strike="noStrike">
              <a:solidFill>
                <a:srgbClr val="C00000"/>
              </a:solidFill>
              <a:latin typeface="Arial"/>
              <a:ea typeface="Arial"/>
              <a:cs typeface="Arial"/>
              <a:sym typeface="Arial"/>
            </a:endParaRPr>
          </a:p>
        </p:txBody>
      </p:sp>
      <p:sp>
        <p:nvSpPr>
          <p:cNvPr id="394" name="Google Shape;394;p45"/>
          <p:cNvSpPr/>
          <p:nvPr/>
        </p:nvSpPr>
        <p:spPr>
          <a:xfrm>
            <a:off x="2165736" y="1783890"/>
            <a:ext cx="765578" cy="2490031"/>
          </a:xfrm>
          <a:prstGeom prst="roundRect">
            <a:avLst>
              <a:gd fmla="val 16667" name="adj"/>
            </a:avLst>
          </a:prstGeom>
          <a:solidFill>
            <a:srgbClr val="AFD2F5"/>
          </a:solidFill>
          <a:ln cap="flat" cmpd="sng" w="25400">
            <a:solidFill>
              <a:srgbClr val="344C6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400" u="none" cap="none" strike="noStrike">
                <a:solidFill>
                  <a:schemeClr val="dk1"/>
                </a:solidFill>
                <a:latin typeface="Arial"/>
                <a:ea typeface="Arial"/>
                <a:cs typeface="Arial"/>
                <a:sym typeface="Arial"/>
              </a:rPr>
              <a:t>خطتا طوارئ 2021 - 2022</a:t>
            </a:r>
            <a:endParaRPr b="1" i="0" sz="1400" u="none" cap="none" strike="noStrike">
              <a:solidFill>
                <a:schemeClr val="dk1"/>
              </a:solidFill>
              <a:latin typeface="Arial"/>
              <a:ea typeface="Arial"/>
              <a:cs typeface="Arial"/>
              <a:sym typeface="Arial"/>
            </a:endParaRPr>
          </a:p>
        </p:txBody>
      </p:sp>
      <p:sp>
        <p:nvSpPr>
          <p:cNvPr id="395" name="Google Shape;395;p45"/>
          <p:cNvSpPr txBox="1"/>
          <p:nvPr/>
        </p:nvSpPr>
        <p:spPr>
          <a:xfrm>
            <a:off x="2052824" y="4414703"/>
            <a:ext cx="969002" cy="646331"/>
          </a:xfrm>
          <a:prstGeom prst="rect">
            <a:avLst/>
          </a:prstGeom>
          <a:noFill/>
          <a:ln>
            <a:noFill/>
          </a:ln>
        </p:spPr>
        <p:txBody>
          <a:bodyPr anchorCtr="0" anchor="t" bIns="45700" lIns="91425" spcFirstLastPara="1" rIns="91425" wrap="square" tIns="45700">
            <a:spAutoFit/>
          </a:bodyPr>
          <a:lstStyle/>
          <a:p>
            <a:pPr indent="0" lvl="0" marL="0" marR="0" rtl="1" algn="ctr">
              <a:lnSpc>
                <a:spcPct val="100000"/>
              </a:lnSpc>
              <a:spcBef>
                <a:spcPts val="0"/>
              </a:spcBef>
              <a:spcAft>
                <a:spcPts val="0"/>
              </a:spcAft>
              <a:buNone/>
            </a:pPr>
            <a:r>
              <a:rPr b="1" i="0" lang="en-US" sz="1800" u="none" cap="none" strike="noStrike">
                <a:solidFill>
                  <a:srgbClr val="C00000"/>
                </a:solidFill>
                <a:latin typeface="Arial"/>
                <a:ea typeface="Arial"/>
                <a:cs typeface="Arial"/>
                <a:sym typeface="Arial"/>
              </a:rPr>
              <a:t>من الأزمة</a:t>
            </a:r>
            <a:endParaRPr/>
          </a:p>
          <a:p>
            <a:pPr indent="0" lvl="0" marL="0" marR="0" rtl="1" algn="ctr">
              <a:lnSpc>
                <a:spcPct val="100000"/>
              </a:lnSpc>
              <a:spcBef>
                <a:spcPts val="0"/>
              </a:spcBef>
              <a:spcAft>
                <a:spcPts val="0"/>
              </a:spcAft>
              <a:buNone/>
            </a:pPr>
            <a:r>
              <a:rPr b="1" i="0" lang="en-US" sz="1800" u="none" cap="none" strike="noStrike">
                <a:solidFill>
                  <a:srgbClr val="C00000"/>
                </a:solidFill>
                <a:latin typeface="Arial"/>
                <a:ea typeface="Arial"/>
                <a:cs typeface="Arial"/>
                <a:sym typeface="Arial"/>
              </a:rPr>
              <a:t> إلى الفرصة</a:t>
            </a:r>
            <a:endParaRPr b="1" i="0" sz="1500" u="none" cap="none" strike="noStrike">
              <a:solidFill>
                <a:srgbClr val="C00000"/>
              </a:solidFill>
              <a:latin typeface="Arial"/>
              <a:ea typeface="Arial"/>
              <a:cs typeface="Arial"/>
              <a:sym typeface="Arial"/>
            </a:endParaRPr>
          </a:p>
        </p:txBody>
      </p:sp>
      <p:sp>
        <p:nvSpPr>
          <p:cNvPr id="396" name="Google Shape;396;p45"/>
          <p:cNvSpPr/>
          <p:nvPr/>
        </p:nvSpPr>
        <p:spPr>
          <a:xfrm>
            <a:off x="7064550" y="2748405"/>
            <a:ext cx="258090" cy="685800"/>
          </a:xfrm>
          <a:prstGeom prst="leftArrowCallout">
            <a:avLst>
              <a:gd fmla="val 25000" name="adj1"/>
              <a:gd fmla="val 25000" name="adj2"/>
              <a:gd fmla="val 25000" name="adj3"/>
              <a:gd fmla="val 64977" name="adj4"/>
            </a:avLst>
          </a:prstGeom>
          <a:solidFill>
            <a:srgbClr val="996633"/>
          </a:solidFill>
          <a:ln cap="flat" cmpd="sng" w="25400">
            <a:solidFill>
              <a:srgbClr val="344C6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397" name="Google Shape;397;p45"/>
          <p:cNvSpPr/>
          <p:nvPr/>
        </p:nvSpPr>
        <p:spPr>
          <a:xfrm>
            <a:off x="1907646" y="2802059"/>
            <a:ext cx="258090" cy="685800"/>
          </a:xfrm>
          <a:prstGeom prst="leftArrowCallout">
            <a:avLst>
              <a:gd fmla="val 25000" name="adj1"/>
              <a:gd fmla="val 25000" name="adj2"/>
              <a:gd fmla="val 25000" name="adj3"/>
              <a:gd fmla="val 64977" name="adj4"/>
            </a:avLst>
          </a:prstGeom>
          <a:solidFill>
            <a:srgbClr val="996633"/>
          </a:solidFill>
          <a:ln cap="flat" cmpd="sng" w="25400">
            <a:solidFill>
              <a:srgbClr val="344C6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398" name="Google Shape;398;p45"/>
          <p:cNvSpPr/>
          <p:nvPr/>
        </p:nvSpPr>
        <p:spPr>
          <a:xfrm>
            <a:off x="2949200" y="2708210"/>
            <a:ext cx="258090" cy="685800"/>
          </a:xfrm>
          <a:prstGeom prst="leftArrowCallout">
            <a:avLst>
              <a:gd fmla="val 25000" name="adj1"/>
              <a:gd fmla="val 25000" name="adj2"/>
              <a:gd fmla="val 25000" name="adj3"/>
              <a:gd fmla="val 64977" name="adj4"/>
            </a:avLst>
          </a:prstGeom>
          <a:solidFill>
            <a:srgbClr val="996633"/>
          </a:solidFill>
          <a:ln cap="flat" cmpd="sng" w="25400">
            <a:solidFill>
              <a:srgbClr val="344C6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399" name="Google Shape;399;p45"/>
          <p:cNvSpPr/>
          <p:nvPr/>
        </p:nvSpPr>
        <p:spPr>
          <a:xfrm>
            <a:off x="5033407" y="2686050"/>
            <a:ext cx="258090" cy="685800"/>
          </a:xfrm>
          <a:prstGeom prst="leftArrowCallout">
            <a:avLst>
              <a:gd fmla="val 25000" name="adj1"/>
              <a:gd fmla="val 25000" name="adj2"/>
              <a:gd fmla="val 25000" name="adj3"/>
              <a:gd fmla="val 64977" name="adj4"/>
            </a:avLst>
          </a:prstGeom>
          <a:solidFill>
            <a:srgbClr val="996633"/>
          </a:solidFill>
          <a:ln cap="flat" cmpd="sng" w="25400">
            <a:solidFill>
              <a:srgbClr val="344C6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400" name="Google Shape;400;p45"/>
          <p:cNvSpPr/>
          <p:nvPr/>
        </p:nvSpPr>
        <p:spPr>
          <a:xfrm>
            <a:off x="2414296" y="5649"/>
            <a:ext cx="4041125" cy="1260924"/>
          </a:xfrm>
          <a:custGeom>
            <a:rect b="b" l="l" r="r" t="t"/>
            <a:pathLst>
              <a:path extrusionOk="0" h="5453086" w="3638696">
                <a:moveTo>
                  <a:pt x="0" y="0"/>
                </a:moveTo>
                <a:lnTo>
                  <a:pt x="3638695" y="0"/>
                </a:lnTo>
                <a:lnTo>
                  <a:pt x="3638695" y="5453086"/>
                </a:lnTo>
                <a:lnTo>
                  <a:pt x="0" y="545308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1" algn="ctr">
              <a:lnSpc>
                <a:spcPct val="110000"/>
              </a:lnSpc>
              <a:spcBef>
                <a:spcPts val="0"/>
              </a:spcBef>
              <a:spcAft>
                <a:spcPts val="0"/>
              </a:spcAft>
              <a:buNone/>
            </a:pPr>
            <a:r>
              <a:t/>
            </a:r>
            <a:endParaRPr b="1" i="0" sz="788" u="none" cap="none" strike="noStrike">
              <a:solidFill>
                <a:srgbClr val="000000"/>
              </a:solidFill>
              <a:latin typeface="Tajawal Medium"/>
              <a:ea typeface="Tajawal Medium"/>
              <a:cs typeface="Tajawal Medium"/>
              <a:sym typeface="Tajawal Medium"/>
            </a:endParaRPr>
          </a:p>
          <a:p>
            <a:pPr indent="0" lvl="0" marL="0" marR="0" rtl="1" algn="ctr">
              <a:lnSpc>
                <a:spcPct val="107000"/>
              </a:lnSpc>
              <a:spcBef>
                <a:spcPts val="0"/>
              </a:spcBef>
              <a:spcAft>
                <a:spcPts val="0"/>
              </a:spcAft>
              <a:buNone/>
            </a:pPr>
            <a:r>
              <a:t/>
            </a:r>
            <a:endParaRPr b="1" i="0" sz="1800" u="none" cap="none" strike="noStrike">
              <a:solidFill>
                <a:srgbClr val="000000"/>
              </a:solidFill>
              <a:latin typeface="Calibri"/>
              <a:ea typeface="Calibri"/>
              <a:cs typeface="Calibri"/>
              <a:sym typeface="Calibri"/>
            </a:endParaRPr>
          </a:p>
          <a:p>
            <a:pPr indent="0" lvl="0" marL="0" marR="0" rtl="1" algn="ctr">
              <a:lnSpc>
                <a:spcPct val="107000"/>
              </a:lnSpc>
              <a:spcBef>
                <a:spcPts val="600"/>
              </a:spcBef>
              <a:spcAft>
                <a:spcPts val="0"/>
              </a:spcAft>
              <a:buNone/>
            </a:pPr>
            <a:r>
              <a:rPr b="1" i="0" lang="en-US" sz="3300" u="none" cap="none" strike="noStrike">
                <a:solidFill>
                  <a:srgbClr val="000000"/>
                </a:solidFill>
                <a:latin typeface="Calibri"/>
                <a:ea typeface="Calibri"/>
                <a:cs typeface="Calibri"/>
                <a:sym typeface="Calibri"/>
              </a:rPr>
              <a:t>خطط المجلس الاستراتيجية</a:t>
            </a:r>
            <a:endParaRPr b="1" i="0" sz="3300" u="none" cap="none" strike="noStrike">
              <a:solidFill>
                <a:srgbClr val="000000"/>
              </a:solidFill>
              <a:latin typeface="Calibri"/>
              <a:ea typeface="Calibri"/>
              <a:cs typeface="Calibri"/>
              <a:sym typeface="Calibri"/>
            </a:endParaRPr>
          </a:p>
        </p:txBody>
      </p:sp>
      <p:sp>
        <p:nvSpPr>
          <p:cNvPr id="401" name="Google Shape;401;p45"/>
          <p:cNvSpPr/>
          <p:nvPr/>
        </p:nvSpPr>
        <p:spPr>
          <a:xfrm rot="5400000">
            <a:off x="6673554" y="4504349"/>
            <a:ext cx="1140845" cy="137457"/>
          </a:xfrm>
          <a:prstGeom prst="mathMinus">
            <a:avLst>
              <a:gd fmla="val 23520" name="adj1"/>
            </a:avLst>
          </a:prstGeom>
          <a:solidFill>
            <a:schemeClr val="accent1"/>
          </a:solidFill>
          <a:ln cap="flat" cmpd="sng" w="25400">
            <a:solidFill>
              <a:srgbClr val="344C6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402" name="Google Shape;402;p45"/>
          <p:cNvSpPr/>
          <p:nvPr/>
        </p:nvSpPr>
        <p:spPr>
          <a:xfrm rot="5400000">
            <a:off x="4577794" y="4538413"/>
            <a:ext cx="1140845" cy="137457"/>
          </a:xfrm>
          <a:prstGeom prst="mathMinus">
            <a:avLst>
              <a:gd fmla="val 23520" name="adj1"/>
            </a:avLst>
          </a:prstGeom>
          <a:solidFill>
            <a:schemeClr val="accent1"/>
          </a:solidFill>
          <a:ln cap="flat" cmpd="sng" w="25400">
            <a:solidFill>
              <a:srgbClr val="344C6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403" name="Google Shape;403;p45"/>
          <p:cNvSpPr/>
          <p:nvPr/>
        </p:nvSpPr>
        <p:spPr>
          <a:xfrm rot="5400000">
            <a:off x="2527206" y="4532669"/>
            <a:ext cx="1140845" cy="137457"/>
          </a:xfrm>
          <a:prstGeom prst="mathMinus">
            <a:avLst>
              <a:gd fmla="val 23520" name="adj1"/>
            </a:avLst>
          </a:prstGeom>
          <a:solidFill>
            <a:schemeClr val="accent1"/>
          </a:solidFill>
          <a:ln cap="flat" cmpd="sng" w="25400">
            <a:solidFill>
              <a:srgbClr val="344C6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404" name="Google Shape;404;p45"/>
          <p:cNvSpPr/>
          <p:nvPr/>
        </p:nvSpPr>
        <p:spPr>
          <a:xfrm rot="5400000">
            <a:off x="1375025" y="4566581"/>
            <a:ext cx="1140845" cy="137457"/>
          </a:xfrm>
          <a:prstGeom prst="mathMinus">
            <a:avLst>
              <a:gd fmla="val 23520" name="adj1"/>
            </a:avLst>
          </a:prstGeom>
          <a:solidFill>
            <a:schemeClr val="accent1"/>
          </a:solidFill>
          <a:ln cap="flat" cmpd="sng" w="25400">
            <a:solidFill>
              <a:srgbClr val="344C6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405" name="Google Shape;405;p45"/>
          <p:cNvSpPr/>
          <p:nvPr/>
        </p:nvSpPr>
        <p:spPr>
          <a:xfrm>
            <a:off x="7891201" y="1274662"/>
            <a:ext cx="531157" cy="416336"/>
          </a:xfrm>
          <a:prstGeom prst="ellipse">
            <a:avLst/>
          </a:prstGeom>
          <a:solidFill>
            <a:srgbClr val="0070C0"/>
          </a:solidFill>
          <a:ln cap="flat" cmpd="sng" w="25400">
            <a:solidFill>
              <a:srgbClr val="344C6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800" u="none" cap="none" strike="noStrike">
                <a:solidFill>
                  <a:schemeClr val="lt1"/>
                </a:solidFill>
                <a:latin typeface="Arial"/>
                <a:ea typeface="Arial"/>
                <a:cs typeface="Arial"/>
                <a:sym typeface="Arial"/>
              </a:rPr>
              <a:t>1</a:t>
            </a:r>
            <a:endParaRPr b="1" i="0" sz="1800" u="none" cap="none" strike="noStrike">
              <a:solidFill>
                <a:schemeClr val="lt1"/>
              </a:solidFill>
              <a:latin typeface="Arial"/>
              <a:ea typeface="Arial"/>
              <a:cs typeface="Arial"/>
              <a:sym typeface="Arial"/>
            </a:endParaRPr>
          </a:p>
        </p:txBody>
      </p:sp>
      <p:sp>
        <p:nvSpPr>
          <p:cNvPr id="406" name="Google Shape;406;p45"/>
          <p:cNvSpPr/>
          <p:nvPr/>
        </p:nvSpPr>
        <p:spPr>
          <a:xfrm>
            <a:off x="3835452" y="1382357"/>
            <a:ext cx="531157" cy="416336"/>
          </a:xfrm>
          <a:prstGeom prst="ellipse">
            <a:avLst/>
          </a:prstGeom>
          <a:solidFill>
            <a:srgbClr val="0070C0"/>
          </a:solidFill>
          <a:ln cap="flat" cmpd="sng" w="25400">
            <a:solidFill>
              <a:srgbClr val="344C6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800" u="none" cap="none" strike="noStrike">
                <a:solidFill>
                  <a:schemeClr val="lt1"/>
                </a:solidFill>
                <a:latin typeface="Arial"/>
                <a:ea typeface="Arial"/>
                <a:cs typeface="Arial"/>
                <a:sym typeface="Arial"/>
              </a:rPr>
              <a:t>3</a:t>
            </a:r>
            <a:endParaRPr b="1" i="0" sz="1800" u="none" cap="none" strike="noStrike">
              <a:solidFill>
                <a:schemeClr val="lt1"/>
              </a:solidFill>
              <a:latin typeface="Arial"/>
              <a:ea typeface="Arial"/>
              <a:cs typeface="Arial"/>
              <a:sym typeface="Arial"/>
            </a:endParaRPr>
          </a:p>
        </p:txBody>
      </p:sp>
      <p:sp>
        <p:nvSpPr>
          <p:cNvPr id="407" name="Google Shape;407;p45"/>
          <p:cNvSpPr/>
          <p:nvPr/>
        </p:nvSpPr>
        <p:spPr>
          <a:xfrm>
            <a:off x="5924264" y="1360380"/>
            <a:ext cx="531157" cy="416336"/>
          </a:xfrm>
          <a:prstGeom prst="ellipse">
            <a:avLst/>
          </a:prstGeom>
          <a:solidFill>
            <a:srgbClr val="0070C0"/>
          </a:solidFill>
          <a:ln cap="flat" cmpd="sng" w="25400">
            <a:solidFill>
              <a:srgbClr val="344C6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800" u="none" cap="none" strike="noStrike">
                <a:solidFill>
                  <a:schemeClr val="lt1"/>
                </a:solidFill>
                <a:latin typeface="Arial"/>
                <a:ea typeface="Arial"/>
                <a:cs typeface="Arial"/>
                <a:sym typeface="Arial"/>
              </a:rPr>
              <a:t>2</a:t>
            </a:r>
            <a:endParaRPr b="1" i="0" sz="1800" u="none" cap="none" strike="noStrike">
              <a:solidFill>
                <a:schemeClr val="lt1"/>
              </a:solidFill>
              <a:latin typeface="Arial"/>
              <a:ea typeface="Arial"/>
              <a:cs typeface="Arial"/>
              <a:sym typeface="Arial"/>
            </a:endParaRPr>
          </a:p>
        </p:txBody>
      </p:sp>
      <p:sp>
        <p:nvSpPr>
          <p:cNvPr id="408" name="Google Shape;408;p45"/>
          <p:cNvSpPr/>
          <p:nvPr/>
        </p:nvSpPr>
        <p:spPr>
          <a:xfrm>
            <a:off x="2227571" y="1368966"/>
            <a:ext cx="623431" cy="443117"/>
          </a:xfrm>
          <a:prstGeom prst="ellipse">
            <a:avLst/>
          </a:prstGeom>
          <a:solidFill>
            <a:srgbClr val="0070C0"/>
          </a:solidFill>
          <a:ln cap="flat" cmpd="sng" w="25400">
            <a:solidFill>
              <a:srgbClr val="344C6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825" u="none" cap="none" strike="noStrike">
                <a:solidFill>
                  <a:schemeClr val="lt1"/>
                </a:solidFill>
                <a:latin typeface="Arial"/>
                <a:ea typeface="Arial"/>
                <a:cs typeface="Arial"/>
                <a:sym typeface="Arial"/>
              </a:rPr>
              <a:t>طوارئ</a:t>
            </a:r>
            <a:endParaRPr b="1" i="0" sz="825" u="none" cap="none" strike="noStrike">
              <a:solidFill>
                <a:schemeClr val="lt1"/>
              </a:solidFill>
              <a:latin typeface="Arial"/>
              <a:ea typeface="Arial"/>
              <a:cs typeface="Arial"/>
              <a:sym typeface="Arial"/>
            </a:endParaRPr>
          </a:p>
        </p:txBody>
      </p:sp>
      <p:pic>
        <p:nvPicPr>
          <p:cNvPr id="409" name="Google Shape;409;p45"/>
          <p:cNvPicPr preferRelativeResize="0"/>
          <p:nvPr/>
        </p:nvPicPr>
        <p:blipFill rotWithShape="1">
          <a:blip r:embed="rId7">
            <a:alphaModFix/>
          </a:blip>
          <a:srcRect b="0" l="0" r="0" t="0"/>
          <a:stretch/>
        </p:blipFill>
        <p:spPr>
          <a:xfrm>
            <a:off x="7199991" y="152321"/>
            <a:ext cx="1789067" cy="573900"/>
          </a:xfrm>
          <a:prstGeom prst="rect">
            <a:avLst/>
          </a:prstGeom>
          <a:noFill/>
          <a:ln>
            <a:noFill/>
          </a:ln>
        </p:spPr>
      </p:pic>
      <p:pic>
        <p:nvPicPr>
          <p:cNvPr descr="star design" id="410" name="Google Shape;410;p45"/>
          <p:cNvPicPr preferRelativeResize="0"/>
          <p:nvPr/>
        </p:nvPicPr>
        <p:blipFill rotWithShape="1">
          <a:blip r:embed="rId8">
            <a:alphaModFix/>
          </a:blip>
          <a:srcRect b="49962" l="49851" r="0" t="0"/>
          <a:stretch/>
        </p:blipFill>
        <p:spPr>
          <a:xfrm>
            <a:off x="16470" y="3190925"/>
            <a:ext cx="1922625" cy="1918600"/>
          </a:xfrm>
          <a:prstGeom prst="rect">
            <a:avLst/>
          </a:prstGeom>
          <a:noFill/>
          <a:ln>
            <a:noFill/>
          </a:ln>
        </p:spPr>
      </p:pic>
      <p:pic>
        <p:nvPicPr>
          <p:cNvPr descr="A couple of boys in front of a poster&#10;&#10;AI-generated content may be incorrect." id="411" name="Google Shape;411;p45"/>
          <p:cNvPicPr preferRelativeResize="0"/>
          <p:nvPr/>
        </p:nvPicPr>
        <p:blipFill rotWithShape="1">
          <a:blip r:embed="rId9">
            <a:alphaModFix/>
          </a:blip>
          <a:srcRect b="0" l="0" r="0" t="0"/>
          <a:stretch/>
        </p:blipFill>
        <p:spPr>
          <a:xfrm>
            <a:off x="110863" y="1718132"/>
            <a:ext cx="1787840" cy="2555789"/>
          </a:xfrm>
          <a:prstGeom prst="roundRect">
            <a:avLst>
              <a:gd fmla="val 16667" name="adj"/>
            </a:avLst>
          </a:prstGeom>
          <a:noFill/>
          <a:ln>
            <a:noFill/>
          </a:ln>
          <a:effectLst>
            <a:outerShdw blurRad="76200" rotWithShape="0" algn="tl" dir="7800000" dist="38100">
              <a:srgbClr val="000000">
                <a:alpha val="40000"/>
              </a:srgbClr>
            </a:outerShdw>
          </a:effectLst>
        </p:spPr>
      </p:pic>
      <p:sp>
        <p:nvSpPr>
          <p:cNvPr id="412" name="Google Shape;412;p45"/>
          <p:cNvSpPr txBox="1"/>
          <p:nvPr/>
        </p:nvSpPr>
        <p:spPr>
          <a:xfrm>
            <a:off x="252605" y="4273921"/>
            <a:ext cx="1513480" cy="923330"/>
          </a:xfrm>
          <a:prstGeom prst="rect">
            <a:avLst/>
          </a:prstGeom>
          <a:noFill/>
          <a:ln>
            <a:noFill/>
          </a:ln>
        </p:spPr>
        <p:txBody>
          <a:bodyPr anchorCtr="0" anchor="t" bIns="45700" lIns="91425" spcFirstLastPara="1" rIns="91425" wrap="square" tIns="45700">
            <a:spAutoFit/>
          </a:bodyPr>
          <a:lstStyle/>
          <a:p>
            <a:pPr indent="0" lvl="0" marL="0" marR="0" rtl="1" algn="ctr">
              <a:lnSpc>
                <a:spcPct val="100000"/>
              </a:lnSpc>
              <a:spcBef>
                <a:spcPts val="0"/>
              </a:spcBef>
              <a:spcAft>
                <a:spcPts val="0"/>
              </a:spcAft>
              <a:buNone/>
            </a:pPr>
            <a:r>
              <a:rPr b="1" i="0" lang="en-US" sz="1800" u="none" cap="none" strike="noStrike">
                <a:solidFill>
                  <a:srgbClr val="C00000"/>
                </a:solidFill>
                <a:latin typeface="Arial"/>
                <a:ea typeface="Arial"/>
                <a:cs typeface="Arial"/>
                <a:sym typeface="Arial"/>
              </a:rPr>
              <a:t>تمكين الطفل العربى في عصر الثورة الصناعية الرابعة</a:t>
            </a:r>
            <a:endParaRPr b="1" i="0" sz="1800" u="none" cap="none" strike="noStrike">
              <a:solidFill>
                <a:srgbClr val="C00000"/>
              </a:solidFill>
              <a:latin typeface="Arial"/>
              <a:ea typeface="Arial"/>
              <a:cs typeface="Arial"/>
              <a:sym typeface="Arial"/>
            </a:endParaRPr>
          </a:p>
        </p:txBody>
      </p:sp>
      <p:sp>
        <p:nvSpPr>
          <p:cNvPr id="413" name="Google Shape;413;p45"/>
          <p:cNvSpPr/>
          <p:nvPr/>
        </p:nvSpPr>
        <p:spPr>
          <a:xfrm>
            <a:off x="721642" y="1395747"/>
            <a:ext cx="531157" cy="416336"/>
          </a:xfrm>
          <a:prstGeom prst="ellipse">
            <a:avLst/>
          </a:prstGeom>
          <a:solidFill>
            <a:srgbClr val="0070C0"/>
          </a:solidFill>
          <a:ln cap="flat" cmpd="sng" w="25400">
            <a:solidFill>
              <a:srgbClr val="344C6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800" u="none" cap="none" strike="noStrike">
                <a:solidFill>
                  <a:schemeClr val="lt1"/>
                </a:solidFill>
                <a:latin typeface="Arial"/>
                <a:ea typeface="Arial"/>
                <a:cs typeface="Arial"/>
                <a:sym typeface="Arial"/>
              </a:rPr>
              <a:t>4</a:t>
            </a:r>
            <a:endParaRPr b="1" i="0" sz="1800" u="none" cap="none" strike="noStrike">
              <a:solidFill>
                <a:schemeClr val="lt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46"/>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400"/>
              <a:buFont typeface="Arial"/>
              <a:buNone/>
            </a:pPr>
            <a:fld id="{00000000-1234-1234-1234-123412341234}" type="slidenum">
              <a:rPr lang="en-US"/>
              <a:t>‹#›</a:t>
            </a:fld>
            <a:endParaRPr/>
          </a:p>
        </p:txBody>
      </p:sp>
      <p:pic>
        <p:nvPicPr>
          <p:cNvPr descr="A close-up of a book&#10;&#10;AI-generated content may be incorrect." id="419" name="Google Shape;419;p46"/>
          <p:cNvPicPr preferRelativeResize="0"/>
          <p:nvPr/>
        </p:nvPicPr>
        <p:blipFill rotWithShape="1">
          <a:blip r:embed="rId3">
            <a:alphaModFix/>
          </a:blip>
          <a:srcRect b="0" l="0" r="0" t="0"/>
          <a:stretch/>
        </p:blipFill>
        <p:spPr>
          <a:xfrm>
            <a:off x="4820081" y="1120957"/>
            <a:ext cx="1792413" cy="2619166"/>
          </a:xfrm>
          <a:prstGeom prst="roundRect">
            <a:avLst>
              <a:gd fmla="val 16667" name="adj"/>
            </a:avLst>
          </a:prstGeom>
          <a:noFill/>
          <a:ln>
            <a:noFill/>
          </a:ln>
          <a:effectLst>
            <a:outerShdw blurRad="76200" rotWithShape="0" algn="tl" dir="7800000" dist="38100">
              <a:srgbClr val="000000">
                <a:alpha val="40000"/>
              </a:srgbClr>
            </a:outerShdw>
          </a:effectLst>
        </p:spPr>
      </p:pic>
      <p:sp>
        <p:nvSpPr>
          <p:cNvPr id="420" name="Google Shape;420;p46"/>
          <p:cNvSpPr/>
          <p:nvPr/>
        </p:nvSpPr>
        <p:spPr>
          <a:xfrm>
            <a:off x="4782882" y="3900261"/>
            <a:ext cx="1843145" cy="1099687"/>
          </a:xfrm>
          <a:prstGeom prst="roundRect">
            <a:avLst>
              <a:gd fmla="val 16667" name="adj"/>
            </a:avLst>
          </a:prstGeom>
          <a:solidFill>
            <a:srgbClr val="0070C0"/>
          </a:solidFill>
          <a:ln cap="flat" cmpd="sng" w="25400">
            <a:solidFill>
              <a:srgbClr val="344C64"/>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just">
              <a:lnSpc>
                <a:spcPct val="100000"/>
              </a:lnSpc>
              <a:spcBef>
                <a:spcPts val="0"/>
              </a:spcBef>
              <a:spcAft>
                <a:spcPts val="0"/>
              </a:spcAft>
              <a:buNone/>
            </a:pPr>
            <a:r>
              <a:rPr b="1" i="0" lang="en-US" sz="1800" u="none" cap="none" strike="noStrike">
                <a:solidFill>
                  <a:schemeClr val="lt1"/>
                </a:solidFill>
                <a:latin typeface="Calibri"/>
                <a:ea typeface="Calibri"/>
                <a:cs typeface="Calibri"/>
                <a:sym typeface="Calibri"/>
              </a:rPr>
              <a:t>تقدم لهذه الدورة (87) بحثا أعدها (108) من الباحثين  من (11) دولة عربية.</a:t>
            </a:r>
            <a:endParaRPr b="1" i="0" sz="1800" u="none" cap="none" strike="noStrike">
              <a:solidFill>
                <a:schemeClr val="lt1"/>
              </a:solidFill>
              <a:latin typeface="Calibri"/>
              <a:ea typeface="Calibri"/>
              <a:cs typeface="Calibri"/>
              <a:sym typeface="Calibri"/>
            </a:endParaRPr>
          </a:p>
        </p:txBody>
      </p:sp>
      <p:pic>
        <p:nvPicPr>
          <p:cNvPr id="421" name="Google Shape;421;p46"/>
          <p:cNvPicPr preferRelativeResize="0"/>
          <p:nvPr/>
        </p:nvPicPr>
        <p:blipFill rotWithShape="1">
          <a:blip r:embed="rId4">
            <a:alphaModFix/>
          </a:blip>
          <a:srcRect b="2748" l="0" r="0" t="0"/>
          <a:stretch/>
        </p:blipFill>
        <p:spPr>
          <a:xfrm>
            <a:off x="2653487" y="1120956"/>
            <a:ext cx="1792413" cy="2619166"/>
          </a:xfrm>
          <a:prstGeom prst="roundRect">
            <a:avLst>
              <a:gd fmla="val 16667" name="adj"/>
            </a:avLst>
          </a:prstGeom>
          <a:noFill/>
          <a:ln>
            <a:noFill/>
          </a:ln>
          <a:effectLst>
            <a:outerShdw blurRad="76200" rotWithShape="0" algn="tl" dir="7800000" dist="38100">
              <a:srgbClr val="000000">
                <a:alpha val="40000"/>
              </a:srgbClr>
            </a:outerShdw>
          </a:effectLst>
        </p:spPr>
      </p:pic>
      <p:sp>
        <p:nvSpPr>
          <p:cNvPr id="422" name="Google Shape;422;p46"/>
          <p:cNvSpPr/>
          <p:nvPr/>
        </p:nvSpPr>
        <p:spPr>
          <a:xfrm>
            <a:off x="2623986" y="3879681"/>
            <a:ext cx="1792412" cy="1099687"/>
          </a:xfrm>
          <a:prstGeom prst="roundRect">
            <a:avLst>
              <a:gd fmla="val 16667" name="adj"/>
            </a:avLst>
          </a:prstGeom>
          <a:solidFill>
            <a:srgbClr val="0070C0"/>
          </a:solidFill>
          <a:ln cap="flat" cmpd="sng" w="25400">
            <a:solidFill>
              <a:srgbClr val="344C64"/>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just">
              <a:lnSpc>
                <a:spcPct val="100000"/>
              </a:lnSpc>
              <a:spcBef>
                <a:spcPts val="0"/>
              </a:spcBef>
              <a:spcAft>
                <a:spcPts val="0"/>
              </a:spcAft>
              <a:buNone/>
            </a:pPr>
            <a:r>
              <a:rPr b="1" i="0" lang="en-US" sz="1800" u="none" cap="none" strike="noStrike">
                <a:solidFill>
                  <a:schemeClr val="lt1"/>
                </a:solidFill>
                <a:latin typeface="Calibri"/>
                <a:ea typeface="Calibri"/>
                <a:cs typeface="Calibri"/>
                <a:sym typeface="Calibri"/>
              </a:rPr>
              <a:t>تقدم لهذه الدورة عدد (62) بحثا أعدها (91) باحثا من (9) دول عربية.</a:t>
            </a:r>
            <a:endParaRPr b="1" i="0" sz="1800" u="none" cap="none" strike="noStrike">
              <a:solidFill>
                <a:schemeClr val="lt1"/>
              </a:solidFill>
              <a:latin typeface="Calibri"/>
              <a:ea typeface="Calibri"/>
              <a:cs typeface="Calibri"/>
              <a:sym typeface="Calibri"/>
            </a:endParaRPr>
          </a:p>
        </p:txBody>
      </p:sp>
      <p:pic>
        <p:nvPicPr>
          <p:cNvPr descr="A poster with a notepad and pencils on a blue background&#10;&#10;AI-generated content may be incorrect." id="423" name="Google Shape;423;p46"/>
          <p:cNvPicPr preferRelativeResize="0"/>
          <p:nvPr/>
        </p:nvPicPr>
        <p:blipFill rotWithShape="1">
          <a:blip r:embed="rId5">
            <a:alphaModFix/>
          </a:blip>
          <a:srcRect b="0" l="0" r="0" t="0"/>
          <a:stretch/>
        </p:blipFill>
        <p:spPr>
          <a:xfrm>
            <a:off x="472591" y="1142335"/>
            <a:ext cx="1792413" cy="2610692"/>
          </a:xfrm>
          <a:prstGeom prst="roundRect">
            <a:avLst>
              <a:gd fmla="val 16667" name="adj"/>
            </a:avLst>
          </a:prstGeom>
          <a:noFill/>
          <a:ln>
            <a:noFill/>
          </a:ln>
          <a:effectLst>
            <a:outerShdw blurRad="76200" rotWithShape="0" algn="tl" dir="7800000" dist="38100">
              <a:srgbClr val="000000">
                <a:alpha val="40000"/>
              </a:srgbClr>
            </a:outerShdw>
          </a:effectLst>
        </p:spPr>
      </p:pic>
      <p:sp>
        <p:nvSpPr>
          <p:cNvPr id="424" name="Google Shape;424;p46"/>
          <p:cNvSpPr/>
          <p:nvPr/>
        </p:nvSpPr>
        <p:spPr>
          <a:xfrm rot="5400000">
            <a:off x="4046710" y="4360796"/>
            <a:ext cx="1140845" cy="137457"/>
          </a:xfrm>
          <a:prstGeom prst="mathMinus">
            <a:avLst>
              <a:gd fmla="val 23520" name="adj1"/>
            </a:avLst>
          </a:prstGeom>
          <a:solidFill>
            <a:schemeClr val="accent1"/>
          </a:solidFill>
          <a:ln cap="flat" cmpd="sng" w="25400">
            <a:solidFill>
              <a:srgbClr val="344C6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425" name="Google Shape;425;p46"/>
          <p:cNvSpPr/>
          <p:nvPr/>
        </p:nvSpPr>
        <p:spPr>
          <a:xfrm rot="5400000">
            <a:off x="1852829" y="4401956"/>
            <a:ext cx="1140845" cy="137457"/>
          </a:xfrm>
          <a:prstGeom prst="mathMinus">
            <a:avLst>
              <a:gd fmla="val 23520" name="adj1"/>
            </a:avLst>
          </a:prstGeom>
          <a:solidFill>
            <a:schemeClr val="accent1"/>
          </a:solidFill>
          <a:ln cap="flat" cmpd="sng" w="25400">
            <a:solidFill>
              <a:srgbClr val="344C6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pic>
        <p:nvPicPr>
          <p:cNvPr descr="BRB Meow" id="426" name="Google Shape;426;p46"/>
          <p:cNvPicPr preferRelativeResize="0"/>
          <p:nvPr/>
        </p:nvPicPr>
        <p:blipFill rotWithShape="1">
          <a:blip r:embed="rId6">
            <a:alphaModFix/>
          </a:blip>
          <a:srcRect b="0" l="0" r="0" t="0"/>
          <a:stretch/>
        </p:blipFill>
        <p:spPr>
          <a:xfrm>
            <a:off x="4712080" y="-173170"/>
            <a:ext cx="2008414" cy="1191733"/>
          </a:xfrm>
          <a:prstGeom prst="rect">
            <a:avLst/>
          </a:prstGeom>
          <a:noFill/>
          <a:ln>
            <a:noFill/>
          </a:ln>
        </p:spPr>
      </p:pic>
      <p:sp>
        <p:nvSpPr>
          <p:cNvPr id="427" name="Google Shape;427;p46"/>
          <p:cNvSpPr/>
          <p:nvPr/>
        </p:nvSpPr>
        <p:spPr>
          <a:xfrm>
            <a:off x="5008158" y="358778"/>
            <a:ext cx="1294622" cy="375306"/>
          </a:xfrm>
          <a:prstGeom prst="rect">
            <a:avLst/>
          </a:prstGeom>
          <a:solidFill>
            <a:srgbClr val="C00000"/>
          </a:solidFill>
          <a:ln cap="flat" cmpd="sng" w="25400">
            <a:solidFill>
              <a:srgbClr val="344C6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2400" u="none" cap="none" strike="noStrike">
                <a:solidFill>
                  <a:schemeClr val="lt1"/>
                </a:solidFill>
                <a:latin typeface="Arial"/>
                <a:ea typeface="Arial"/>
                <a:cs typeface="Arial"/>
                <a:sym typeface="Arial"/>
              </a:rPr>
              <a:t>الدورة الأولى</a:t>
            </a:r>
            <a:endParaRPr b="1" i="0" sz="2400" u="none" cap="none" strike="noStrike">
              <a:solidFill>
                <a:schemeClr val="lt1"/>
              </a:solidFill>
              <a:latin typeface="Arial"/>
              <a:ea typeface="Arial"/>
              <a:cs typeface="Arial"/>
              <a:sym typeface="Arial"/>
            </a:endParaRPr>
          </a:p>
        </p:txBody>
      </p:sp>
      <p:pic>
        <p:nvPicPr>
          <p:cNvPr descr="BRB Meow" id="428" name="Google Shape;428;p46"/>
          <p:cNvPicPr preferRelativeResize="0"/>
          <p:nvPr/>
        </p:nvPicPr>
        <p:blipFill rotWithShape="1">
          <a:blip r:embed="rId6">
            <a:alphaModFix/>
          </a:blip>
          <a:srcRect b="0" l="0" r="0" t="0"/>
          <a:stretch/>
        </p:blipFill>
        <p:spPr>
          <a:xfrm>
            <a:off x="2582030" y="-173170"/>
            <a:ext cx="2008414" cy="1191733"/>
          </a:xfrm>
          <a:prstGeom prst="rect">
            <a:avLst/>
          </a:prstGeom>
          <a:noFill/>
          <a:ln>
            <a:noFill/>
          </a:ln>
        </p:spPr>
      </p:pic>
      <p:sp>
        <p:nvSpPr>
          <p:cNvPr id="429" name="Google Shape;429;p46"/>
          <p:cNvSpPr/>
          <p:nvPr/>
        </p:nvSpPr>
        <p:spPr>
          <a:xfrm>
            <a:off x="2837718" y="373404"/>
            <a:ext cx="1307722" cy="375306"/>
          </a:xfrm>
          <a:prstGeom prst="rect">
            <a:avLst/>
          </a:prstGeom>
          <a:solidFill>
            <a:srgbClr val="C00000"/>
          </a:solidFill>
          <a:ln cap="flat" cmpd="sng" w="25400">
            <a:solidFill>
              <a:srgbClr val="344C6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2000" u="none" cap="none" strike="noStrike">
                <a:solidFill>
                  <a:schemeClr val="lt1"/>
                </a:solidFill>
                <a:latin typeface="Arial"/>
                <a:ea typeface="Arial"/>
                <a:cs typeface="Arial"/>
                <a:sym typeface="Arial"/>
              </a:rPr>
              <a:t>الدورة الثانية</a:t>
            </a:r>
            <a:endParaRPr b="1" i="0" sz="2000" u="none" cap="none" strike="noStrike">
              <a:solidFill>
                <a:schemeClr val="lt1"/>
              </a:solidFill>
              <a:latin typeface="Arial"/>
              <a:ea typeface="Arial"/>
              <a:cs typeface="Arial"/>
              <a:sym typeface="Arial"/>
            </a:endParaRPr>
          </a:p>
        </p:txBody>
      </p:sp>
      <p:pic>
        <p:nvPicPr>
          <p:cNvPr descr="BRB Meow" id="430" name="Google Shape;430;p46"/>
          <p:cNvPicPr preferRelativeResize="0"/>
          <p:nvPr/>
        </p:nvPicPr>
        <p:blipFill rotWithShape="1">
          <a:blip r:embed="rId6">
            <a:alphaModFix/>
          </a:blip>
          <a:srcRect b="0" l="0" r="0" t="0"/>
          <a:stretch/>
        </p:blipFill>
        <p:spPr>
          <a:xfrm>
            <a:off x="256590" y="-173170"/>
            <a:ext cx="2008414" cy="1191733"/>
          </a:xfrm>
          <a:prstGeom prst="rect">
            <a:avLst/>
          </a:prstGeom>
          <a:noFill/>
          <a:ln>
            <a:noFill/>
          </a:ln>
        </p:spPr>
      </p:pic>
      <p:sp>
        <p:nvSpPr>
          <p:cNvPr id="431" name="Google Shape;431;p46"/>
          <p:cNvSpPr/>
          <p:nvPr/>
        </p:nvSpPr>
        <p:spPr>
          <a:xfrm>
            <a:off x="540823" y="350253"/>
            <a:ext cx="1307722" cy="375306"/>
          </a:xfrm>
          <a:prstGeom prst="rect">
            <a:avLst/>
          </a:prstGeom>
          <a:solidFill>
            <a:srgbClr val="C00000"/>
          </a:solidFill>
          <a:ln cap="flat" cmpd="sng" w="25400">
            <a:solidFill>
              <a:srgbClr val="344C6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2000" u="none" cap="none" strike="noStrike">
                <a:solidFill>
                  <a:schemeClr val="lt1"/>
                </a:solidFill>
                <a:latin typeface="Arial"/>
                <a:ea typeface="Arial"/>
                <a:cs typeface="Arial"/>
                <a:sym typeface="Arial"/>
              </a:rPr>
              <a:t>الدورة الثالثة</a:t>
            </a:r>
            <a:endParaRPr b="1" i="0" sz="2000" u="none" cap="none" strike="noStrike">
              <a:solidFill>
                <a:schemeClr val="lt1"/>
              </a:solidFill>
              <a:latin typeface="Arial"/>
              <a:ea typeface="Arial"/>
              <a:cs typeface="Arial"/>
              <a:sym typeface="Arial"/>
            </a:endParaRPr>
          </a:p>
        </p:txBody>
      </p:sp>
      <p:pic>
        <p:nvPicPr>
          <p:cNvPr descr="star design" id="432" name="Google Shape;432;p46"/>
          <p:cNvPicPr preferRelativeResize="0"/>
          <p:nvPr/>
        </p:nvPicPr>
        <p:blipFill rotWithShape="1">
          <a:blip r:embed="rId7">
            <a:alphaModFix/>
          </a:blip>
          <a:srcRect b="49962" l="49851" r="0" t="0"/>
          <a:stretch/>
        </p:blipFill>
        <p:spPr>
          <a:xfrm>
            <a:off x="0" y="3224900"/>
            <a:ext cx="1922625" cy="1918600"/>
          </a:xfrm>
          <a:prstGeom prst="rect">
            <a:avLst/>
          </a:prstGeom>
          <a:noFill/>
          <a:ln>
            <a:noFill/>
          </a:ln>
        </p:spPr>
      </p:pic>
      <p:sp>
        <p:nvSpPr>
          <p:cNvPr id="433" name="Google Shape;433;p46"/>
          <p:cNvSpPr/>
          <p:nvPr/>
        </p:nvSpPr>
        <p:spPr>
          <a:xfrm>
            <a:off x="485573" y="3900261"/>
            <a:ext cx="1695839" cy="1099687"/>
          </a:xfrm>
          <a:prstGeom prst="roundRect">
            <a:avLst>
              <a:gd fmla="val 16667" name="adj"/>
            </a:avLst>
          </a:prstGeom>
          <a:solidFill>
            <a:srgbClr val="0070C0"/>
          </a:solidFill>
          <a:ln cap="flat" cmpd="sng" w="25400">
            <a:solidFill>
              <a:srgbClr val="344C64"/>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just">
              <a:lnSpc>
                <a:spcPct val="100000"/>
              </a:lnSpc>
              <a:spcBef>
                <a:spcPts val="0"/>
              </a:spcBef>
              <a:spcAft>
                <a:spcPts val="0"/>
              </a:spcAft>
              <a:buNone/>
            </a:pPr>
            <a:r>
              <a:rPr b="1" i="0" lang="en-US" sz="1800" u="none" cap="none" strike="noStrike">
                <a:solidFill>
                  <a:schemeClr val="lt1"/>
                </a:solidFill>
                <a:latin typeface="Calibri"/>
                <a:ea typeface="Calibri"/>
                <a:cs typeface="Calibri"/>
                <a:sym typeface="Calibri"/>
              </a:rPr>
              <a:t>تقدم لهذه الدورة (57 ) بحثا أعدها (72) باحثاً  من 12 دولة عربية.</a:t>
            </a:r>
            <a:endParaRPr b="1" i="0" sz="1800" u="none" cap="none" strike="noStrike">
              <a:solidFill>
                <a:schemeClr val="lt1"/>
              </a:solidFill>
              <a:latin typeface="Calibri"/>
              <a:ea typeface="Calibri"/>
              <a:cs typeface="Calibri"/>
              <a:sym typeface="Calibri"/>
            </a:endParaRPr>
          </a:p>
        </p:txBody>
      </p:sp>
      <p:sp>
        <p:nvSpPr>
          <p:cNvPr id="434" name="Google Shape;434;p46"/>
          <p:cNvSpPr txBox="1"/>
          <p:nvPr/>
        </p:nvSpPr>
        <p:spPr>
          <a:xfrm>
            <a:off x="6779305" y="0"/>
            <a:ext cx="2374526" cy="5163900"/>
          </a:xfrm>
          <a:prstGeom prst="rect">
            <a:avLst/>
          </a:prstGeom>
          <a:solidFill>
            <a:srgbClr val="65C0BA"/>
          </a:solidFill>
          <a:ln>
            <a:noFill/>
          </a:ln>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435" name="Google Shape;435;p46"/>
          <p:cNvPicPr preferRelativeResize="0"/>
          <p:nvPr/>
        </p:nvPicPr>
        <p:blipFill rotWithShape="1">
          <a:blip r:embed="rId8">
            <a:alphaModFix/>
          </a:blip>
          <a:srcRect b="0" l="0" r="0" t="0"/>
          <a:stretch/>
        </p:blipFill>
        <p:spPr>
          <a:xfrm>
            <a:off x="6946599" y="68090"/>
            <a:ext cx="2082106" cy="564325"/>
          </a:xfrm>
          <a:prstGeom prst="rect">
            <a:avLst/>
          </a:prstGeom>
          <a:noFill/>
          <a:ln>
            <a:noFill/>
          </a:ln>
        </p:spPr>
      </p:pic>
      <p:cxnSp>
        <p:nvCxnSpPr>
          <p:cNvPr id="436" name="Google Shape;436;p46"/>
          <p:cNvCxnSpPr/>
          <p:nvPr/>
        </p:nvCxnSpPr>
        <p:spPr>
          <a:xfrm>
            <a:off x="9012461" y="1729981"/>
            <a:ext cx="0" cy="2698451"/>
          </a:xfrm>
          <a:prstGeom prst="straightConnector1">
            <a:avLst/>
          </a:prstGeom>
          <a:noFill/>
          <a:ln cap="flat" cmpd="sng" w="63500">
            <a:solidFill>
              <a:srgbClr val="E7CCD6"/>
            </a:solidFill>
            <a:prstDash val="solid"/>
            <a:miter lim="800000"/>
            <a:headEnd len="sm" w="sm" type="none"/>
            <a:tailEnd len="sm" w="sm" type="none"/>
          </a:ln>
        </p:spPr>
      </p:cxnSp>
      <p:sp>
        <p:nvSpPr>
          <p:cNvPr id="437" name="Google Shape;437;p46"/>
          <p:cNvSpPr/>
          <p:nvPr/>
        </p:nvSpPr>
        <p:spPr>
          <a:xfrm>
            <a:off x="7000977" y="1553158"/>
            <a:ext cx="2045990" cy="2113384"/>
          </a:xfrm>
          <a:custGeom>
            <a:rect b="b" l="l" r="r" t="t"/>
            <a:pathLst>
              <a:path extrusionOk="0" h="5453086" w="3638696">
                <a:moveTo>
                  <a:pt x="0" y="0"/>
                </a:moveTo>
                <a:lnTo>
                  <a:pt x="3638695" y="0"/>
                </a:lnTo>
                <a:lnTo>
                  <a:pt x="3638695" y="5453086"/>
                </a:lnTo>
                <a:lnTo>
                  <a:pt x="0" y="5453086"/>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1" algn="ctr">
              <a:lnSpc>
                <a:spcPct val="110000"/>
              </a:lnSpc>
              <a:spcBef>
                <a:spcPts val="0"/>
              </a:spcBef>
              <a:spcAft>
                <a:spcPts val="0"/>
              </a:spcAft>
              <a:buNone/>
            </a:pPr>
            <a:r>
              <a:t/>
            </a:r>
            <a:endParaRPr b="1" i="0" sz="788" u="none" cap="none" strike="noStrike">
              <a:solidFill>
                <a:srgbClr val="000000"/>
              </a:solidFill>
              <a:latin typeface="Tajawal Medium"/>
              <a:ea typeface="Tajawal Medium"/>
              <a:cs typeface="Tajawal Medium"/>
              <a:sym typeface="Tajawal Medium"/>
            </a:endParaRPr>
          </a:p>
          <a:p>
            <a:pPr indent="0" lvl="0" marL="0" marR="0" rtl="1" algn="ctr">
              <a:lnSpc>
                <a:spcPct val="100000"/>
              </a:lnSpc>
              <a:spcBef>
                <a:spcPts val="0"/>
              </a:spcBef>
              <a:spcAft>
                <a:spcPts val="0"/>
              </a:spcAft>
              <a:buNone/>
            </a:pPr>
            <a:r>
              <a:t/>
            </a:r>
            <a:endParaRPr b="1" i="0" sz="1500" u="none" cap="none" strike="noStrike">
              <a:solidFill>
                <a:srgbClr val="000000"/>
              </a:solidFill>
              <a:latin typeface="Calibri"/>
              <a:ea typeface="Calibri"/>
              <a:cs typeface="Calibri"/>
              <a:sym typeface="Calibri"/>
            </a:endParaRPr>
          </a:p>
          <a:p>
            <a:pPr indent="0" lvl="0" marL="0" marR="0" rtl="1" algn="ctr">
              <a:lnSpc>
                <a:spcPct val="100000"/>
              </a:lnSpc>
              <a:spcBef>
                <a:spcPts val="0"/>
              </a:spcBef>
              <a:spcAft>
                <a:spcPts val="0"/>
              </a:spcAft>
              <a:buNone/>
            </a:pPr>
            <a:r>
              <a:t/>
            </a:r>
            <a:endParaRPr b="1" i="0" sz="1500" u="none" cap="none" strike="noStrike">
              <a:solidFill>
                <a:srgbClr val="000000"/>
              </a:solidFill>
              <a:latin typeface="Calibri"/>
              <a:ea typeface="Calibri"/>
              <a:cs typeface="Calibri"/>
              <a:sym typeface="Calibri"/>
            </a:endParaRPr>
          </a:p>
          <a:p>
            <a:pPr indent="0" lvl="0" marL="0" marR="0" rtl="1" algn="ctr">
              <a:lnSpc>
                <a:spcPct val="100000"/>
              </a:lnSpc>
              <a:spcBef>
                <a:spcPts val="0"/>
              </a:spcBef>
              <a:spcAft>
                <a:spcPts val="0"/>
              </a:spcAft>
              <a:buNone/>
            </a:pPr>
            <a:r>
              <a:t/>
            </a:r>
            <a:endParaRPr b="1" i="0" sz="2100" u="none" cap="none" strike="noStrike">
              <a:solidFill>
                <a:srgbClr val="000000"/>
              </a:solidFill>
              <a:latin typeface="Calibri"/>
              <a:ea typeface="Calibri"/>
              <a:cs typeface="Calibri"/>
              <a:sym typeface="Calibri"/>
            </a:endParaRPr>
          </a:p>
          <a:p>
            <a:pPr indent="0" lvl="0" marL="0" marR="0" rtl="1" algn="ctr">
              <a:lnSpc>
                <a:spcPct val="100000"/>
              </a:lnSpc>
              <a:spcBef>
                <a:spcPts val="0"/>
              </a:spcBef>
              <a:spcAft>
                <a:spcPts val="0"/>
              </a:spcAft>
              <a:buNone/>
            </a:pPr>
            <a:r>
              <a:t/>
            </a:r>
            <a:endParaRPr b="1" i="0" sz="100" u="none" cap="none" strike="noStrike">
              <a:solidFill>
                <a:srgbClr val="000000"/>
              </a:solidFill>
              <a:latin typeface="Calibri"/>
              <a:ea typeface="Calibri"/>
              <a:cs typeface="Calibri"/>
              <a:sym typeface="Calibri"/>
            </a:endParaRPr>
          </a:p>
          <a:p>
            <a:pPr indent="0" lvl="0" marL="0" marR="0" rtl="1" algn="ctr">
              <a:lnSpc>
                <a:spcPct val="100000"/>
              </a:lnSpc>
              <a:spcBef>
                <a:spcPts val="0"/>
              </a:spcBef>
              <a:spcAft>
                <a:spcPts val="0"/>
              </a:spcAft>
              <a:buNone/>
            </a:pPr>
            <a:r>
              <a:rPr b="1" i="0" lang="en-US" sz="3300" u="none" cap="none" strike="noStrike">
                <a:solidFill>
                  <a:srgbClr val="000000"/>
                </a:solidFill>
                <a:latin typeface="Calibri"/>
                <a:ea typeface="Calibri"/>
                <a:cs typeface="Calibri"/>
                <a:sym typeface="Calibri"/>
              </a:rPr>
              <a:t>جائزة المجلس العربى</a:t>
            </a:r>
            <a:endParaRPr b="1" i="0" sz="2700" u="none" cap="none" strike="noStrike">
              <a:solidFill>
                <a:srgbClr val="000000"/>
              </a:solidFill>
              <a:latin typeface="Tajawal Medium"/>
              <a:ea typeface="Tajawal Medium"/>
              <a:cs typeface="Tajawal Medium"/>
              <a:sym typeface="Tajawal Medium"/>
            </a:endParaRPr>
          </a:p>
        </p:txBody>
      </p:sp>
      <p:pic>
        <p:nvPicPr>
          <p:cNvPr descr="C:\Users\abbas.e.ACCD\AppData\Local\Microsoft\Windows\INetCache\Content.Word\New Ahmed.jpg" id="438" name="Google Shape;438;p46"/>
          <p:cNvPicPr preferRelativeResize="0"/>
          <p:nvPr/>
        </p:nvPicPr>
        <p:blipFill rotWithShape="1">
          <a:blip r:embed="rId10">
            <a:alphaModFix/>
          </a:blip>
          <a:srcRect b="0" l="0" r="0" t="0"/>
          <a:stretch/>
        </p:blipFill>
        <p:spPr>
          <a:xfrm>
            <a:off x="7526136" y="1650257"/>
            <a:ext cx="1029483" cy="875294"/>
          </a:xfrm>
          <a:prstGeom prst="ellipse">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47"/>
          <p:cNvSpPr txBox="1"/>
          <p:nvPr/>
        </p:nvSpPr>
        <p:spPr>
          <a:xfrm>
            <a:off x="846396" y="5318449"/>
            <a:ext cx="6658495" cy="1962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675" u="sng" cap="none" strike="noStrike">
                <a:solidFill>
                  <a:srgbClr val="000000"/>
                </a:solidFill>
                <a:latin typeface="Arial"/>
                <a:ea typeface="Arial"/>
                <a:cs typeface="Arial"/>
                <a:sym typeface="Arial"/>
                <a:hlinkClick r:id="rId3">
                  <a:extLst>
                    <a:ext uri="{A12FA001-AC4F-418D-AE19-62706E023703}">
                      <ahyp:hlinkClr val="tx"/>
                    </a:ext>
                  </a:extLst>
                </a:hlinkClick>
              </a:rPr>
              <a:t>This Photo</a:t>
            </a:r>
            <a:r>
              <a:rPr b="0" i="0" lang="en-US" sz="675" u="none" cap="none" strike="noStrike">
                <a:solidFill>
                  <a:srgbClr val="000000"/>
                </a:solidFill>
                <a:latin typeface="Arial"/>
                <a:ea typeface="Arial"/>
                <a:cs typeface="Arial"/>
                <a:sym typeface="Arial"/>
              </a:rPr>
              <a:t> by Unknown Author is licensed under </a:t>
            </a:r>
            <a:r>
              <a:rPr b="0" i="0" lang="en-US" sz="675" u="sng" cap="none" strike="noStrike">
                <a:solidFill>
                  <a:srgbClr val="000000"/>
                </a:solidFill>
                <a:latin typeface="Arial"/>
                <a:ea typeface="Arial"/>
                <a:cs typeface="Arial"/>
                <a:sym typeface="Arial"/>
                <a:hlinkClick r:id="rId4">
                  <a:extLst>
                    <a:ext uri="{A12FA001-AC4F-418D-AE19-62706E023703}">
                      <ahyp:hlinkClr val="tx"/>
                    </a:ext>
                  </a:extLst>
                </a:hlinkClick>
              </a:rPr>
              <a:t>CC BY</a:t>
            </a:r>
            <a:endParaRPr b="0" i="0" sz="675" u="none" cap="none" strike="noStrike">
              <a:solidFill>
                <a:srgbClr val="000000"/>
              </a:solidFill>
              <a:latin typeface="Arial"/>
              <a:ea typeface="Arial"/>
              <a:cs typeface="Arial"/>
              <a:sym typeface="Arial"/>
            </a:endParaRPr>
          </a:p>
        </p:txBody>
      </p:sp>
      <p:sp>
        <p:nvSpPr>
          <p:cNvPr id="444" name="Google Shape;444;p47"/>
          <p:cNvSpPr txBox="1"/>
          <p:nvPr/>
        </p:nvSpPr>
        <p:spPr>
          <a:xfrm>
            <a:off x="558898" y="5671634"/>
            <a:ext cx="6888679" cy="1962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675" u="sng" cap="none" strike="noStrike">
                <a:solidFill>
                  <a:srgbClr val="000000"/>
                </a:solidFill>
                <a:latin typeface="Arial"/>
                <a:ea typeface="Arial"/>
                <a:cs typeface="Arial"/>
                <a:sym typeface="Arial"/>
                <a:hlinkClick r:id="rId5">
                  <a:extLst>
                    <a:ext uri="{A12FA001-AC4F-418D-AE19-62706E023703}">
                      <ahyp:hlinkClr val="tx"/>
                    </a:ext>
                  </a:extLst>
                </a:hlinkClick>
              </a:rPr>
              <a:t>This Photo</a:t>
            </a:r>
            <a:r>
              <a:rPr b="0" i="0" lang="en-US" sz="675" u="none" cap="none" strike="noStrike">
                <a:solidFill>
                  <a:srgbClr val="000000"/>
                </a:solidFill>
                <a:latin typeface="Arial"/>
                <a:ea typeface="Arial"/>
                <a:cs typeface="Arial"/>
                <a:sym typeface="Arial"/>
              </a:rPr>
              <a:t> by Unknown Author is licensed under </a:t>
            </a:r>
            <a:r>
              <a:rPr b="0" i="0" lang="en-US" sz="675" u="sng" cap="none" strike="noStrike">
                <a:solidFill>
                  <a:srgbClr val="000000"/>
                </a:solidFill>
                <a:latin typeface="Arial"/>
                <a:ea typeface="Arial"/>
                <a:cs typeface="Arial"/>
                <a:sym typeface="Arial"/>
                <a:hlinkClick r:id="rId6">
                  <a:extLst>
                    <a:ext uri="{A12FA001-AC4F-418D-AE19-62706E023703}">
                      <ahyp:hlinkClr val="tx"/>
                    </a:ext>
                  </a:extLst>
                </a:hlinkClick>
              </a:rPr>
              <a:t>CC BY</a:t>
            </a:r>
            <a:endParaRPr b="0" i="0" sz="675" u="none" cap="none" strike="noStrike">
              <a:solidFill>
                <a:srgbClr val="000000"/>
              </a:solidFill>
              <a:latin typeface="Arial"/>
              <a:ea typeface="Arial"/>
              <a:cs typeface="Arial"/>
              <a:sym typeface="Arial"/>
            </a:endParaRPr>
          </a:p>
        </p:txBody>
      </p:sp>
      <p:sp>
        <p:nvSpPr>
          <p:cNvPr id="445" name="Google Shape;445;p47"/>
          <p:cNvSpPr txBox="1"/>
          <p:nvPr/>
        </p:nvSpPr>
        <p:spPr>
          <a:xfrm>
            <a:off x="-85661" y="6133324"/>
            <a:ext cx="6658495" cy="1962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675" u="sng" cap="none" strike="noStrike">
                <a:solidFill>
                  <a:srgbClr val="000000"/>
                </a:solidFill>
                <a:latin typeface="Arial"/>
                <a:ea typeface="Arial"/>
                <a:cs typeface="Arial"/>
                <a:sym typeface="Arial"/>
                <a:hlinkClick r:id="rId7">
                  <a:extLst>
                    <a:ext uri="{A12FA001-AC4F-418D-AE19-62706E023703}">
                      <ahyp:hlinkClr val="tx"/>
                    </a:ext>
                  </a:extLst>
                </a:hlinkClick>
              </a:rPr>
              <a:t>This Photo</a:t>
            </a:r>
            <a:r>
              <a:rPr b="0" i="0" lang="en-US" sz="675" u="none" cap="none" strike="noStrike">
                <a:solidFill>
                  <a:srgbClr val="000000"/>
                </a:solidFill>
                <a:latin typeface="Arial"/>
                <a:ea typeface="Arial"/>
                <a:cs typeface="Arial"/>
                <a:sym typeface="Arial"/>
              </a:rPr>
              <a:t> by Unknown Author is licensed under </a:t>
            </a:r>
            <a:r>
              <a:rPr b="0" i="0" lang="en-US" sz="675" u="sng" cap="none" strike="noStrike">
                <a:solidFill>
                  <a:srgbClr val="000000"/>
                </a:solidFill>
                <a:latin typeface="Arial"/>
                <a:ea typeface="Arial"/>
                <a:cs typeface="Arial"/>
                <a:sym typeface="Arial"/>
                <a:hlinkClick r:id="rId8">
                  <a:extLst>
                    <a:ext uri="{A12FA001-AC4F-418D-AE19-62706E023703}">
                      <ahyp:hlinkClr val="tx"/>
                    </a:ext>
                  </a:extLst>
                </a:hlinkClick>
              </a:rPr>
              <a:t>CC BY</a:t>
            </a:r>
            <a:endParaRPr b="0" i="0" sz="675" u="none" cap="none" strike="noStrike">
              <a:solidFill>
                <a:srgbClr val="000000"/>
              </a:solidFill>
              <a:latin typeface="Arial"/>
              <a:ea typeface="Arial"/>
              <a:cs typeface="Arial"/>
              <a:sym typeface="Arial"/>
            </a:endParaRPr>
          </a:p>
        </p:txBody>
      </p:sp>
      <p:sp>
        <p:nvSpPr>
          <p:cNvPr id="446" name="Google Shape;446;p47"/>
          <p:cNvSpPr txBox="1"/>
          <p:nvPr/>
        </p:nvSpPr>
        <p:spPr>
          <a:xfrm>
            <a:off x="960696" y="5432749"/>
            <a:ext cx="6658495" cy="1962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675" u="sng" cap="none" strike="noStrike">
                <a:solidFill>
                  <a:srgbClr val="000000"/>
                </a:solidFill>
                <a:latin typeface="Arial"/>
                <a:ea typeface="Arial"/>
                <a:cs typeface="Arial"/>
                <a:sym typeface="Arial"/>
                <a:hlinkClick r:id="rId9">
                  <a:extLst>
                    <a:ext uri="{A12FA001-AC4F-418D-AE19-62706E023703}">
                      <ahyp:hlinkClr val="tx"/>
                    </a:ext>
                  </a:extLst>
                </a:hlinkClick>
              </a:rPr>
              <a:t>This Photo</a:t>
            </a:r>
            <a:r>
              <a:rPr b="0" i="0" lang="en-US" sz="675" u="none" cap="none" strike="noStrike">
                <a:solidFill>
                  <a:srgbClr val="000000"/>
                </a:solidFill>
                <a:latin typeface="Arial"/>
                <a:ea typeface="Arial"/>
                <a:cs typeface="Arial"/>
                <a:sym typeface="Arial"/>
              </a:rPr>
              <a:t> by Unknown Author is licensed under </a:t>
            </a:r>
            <a:r>
              <a:rPr b="0" i="0" lang="en-US" sz="675" u="sng" cap="none" strike="noStrike">
                <a:solidFill>
                  <a:srgbClr val="000000"/>
                </a:solidFill>
                <a:latin typeface="Arial"/>
                <a:ea typeface="Arial"/>
                <a:cs typeface="Arial"/>
                <a:sym typeface="Arial"/>
                <a:hlinkClick r:id="rId10">
                  <a:extLst>
                    <a:ext uri="{A12FA001-AC4F-418D-AE19-62706E023703}">
                      <ahyp:hlinkClr val="tx"/>
                    </a:ext>
                  </a:extLst>
                </a:hlinkClick>
              </a:rPr>
              <a:t>CC BY</a:t>
            </a:r>
            <a:endParaRPr b="0" i="0" sz="675" u="none" cap="none" strike="noStrike">
              <a:solidFill>
                <a:srgbClr val="000000"/>
              </a:solidFill>
              <a:latin typeface="Arial"/>
              <a:ea typeface="Arial"/>
              <a:cs typeface="Arial"/>
              <a:sym typeface="Arial"/>
            </a:endParaRPr>
          </a:p>
        </p:txBody>
      </p:sp>
      <p:pic>
        <p:nvPicPr>
          <p:cNvPr id="447" name="Google Shape;447;p47"/>
          <p:cNvPicPr preferRelativeResize="0"/>
          <p:nvPr/>
        </p:nvPicPr>
        <p:blipFill rotWithShape="1">
          <a:blip r:embed="rId11">
            <a:alphaModFix/>
          </a:blip>
          <a:srcRect b="0" l="0" r="0" t="0"/>
          <a:stretch/>
        </p:blipFill>
        <p:spPr>
          <a:xfrm>
            <a:off x="153452" y="271462"/>
            <a:ext cx="1885127" cy="2144156"/>
          </a:xfrm>
          <a:prstGeom prst="rect">
            <a:avLst/>
          </a:prstGeom>
          <a:solidFill>
            <a:srgbClr val="ECECEC"/>
          </a:solidFill>
          <a:ln cap="rnd" cmpd="sng" w="190500">
            <a:solidFill>
              <a:srgbClr val="FFFFFF"/>
            </a:solidFill>
            <a:prstDash val="solid"/>
            <a:round/>
            <a:headEnd len="sm" w="sm" type="none"/>
            <a:tailEnd len="sm" w="sm" type="none"/>
          </a:ln>
          <a:effectLst>
            <a:outerShdw blurRad="36195" rotWithShape="0" algn="tl" dir="11400000" dist="12700">
              <a:srgbClr val="000000">
                <a:alpha val="32941"/>
              </a:srgbClr>
            </a:outerShdw>
          </a:effectLst>
        </p:spPr>
      </p:pic>
      <p:pic>
        <p:nvPicPr>
          <p:cNvPr id="448" name="Google Shape;448;p47"/>
          <p:cNvPicPr preferRelativeResize="0"/>
          <p:nvPr/>
        </p:nvPicPr>
        <p:blipFill rotWithShape="1">
          <a:blip r:embed="rId12">
            <a:alphaModFix/>
          </a:blip>
          <a:srcRect b="0" l="0" r="0" t="0"/>
          <a:stretch/>
        </p:blipFill>
        <p:spPr>
          <a:xfrm>
            <a:off x="5268595" y="243363"/>
            <a:ext cx="1768148" cy="2144156"/>
          </a:xfrm>
          <a:prstGeom prst="rect">
            <a:avLst/>
          </a:prstGeom>
          <a:solidFill>
            <a:srgbClr val="ECECEC"/>
          </a:solidFill>
          <a:ln cap="rnd" cmpd="sng" w="190500">
            <a:solidFill>
              <a:srgbClr val="FFFFFF"/>
            </a:solidFill>
            <a:prstDash val="solid"/>
            <a:round/>
            <a:headEnd len="sm" w="sm" type="none"/>
            <a:tailEnd len="sm" w="sm" type="none"/>
          </a:ln>
          <a:effectLst>
            <a:outerShdw blurRad="36195" rotWithShape="0" algn="tl" dir="11400000" dist="12700">
              <a:srgbClr val="000000">
                <a:alpha val="32941"/>
              </a:srgbClr>
            </a:outerShdw>
          </a:effectLst>
        </p:spPr>
      </p:pic>
      <p:pic>
        <p:nvPicPr>
          <p:cNvPr id="449" name="Google Shape;449;p47">
            <a:hlinkClick r:id="rId13"/>
          </p:cNvPr>
          <p:cNvPicPr preferRelativeResize="0"/>
          <p:nvPr/>
        </p:nvPicPr>
        <p:blipFill rotWithShape="1">
          <a:blip r:embed="rId14">
            <a:alphaModFix/>
          </a:blip>
          <a:srcRect b="0" l="0" r="0" t="0"/>
          <a:stretch/>
        </p:blipFill>
        <p:spPr>
          <a:xfrm>
            <a:off x="5237866" y="2813179"/>
            <a:ext cx="1768148" cy="2058859"/>
          </a:xfrm>
          <a:prstGeom prst="rect">
            <a:avLst/>
          </a:prstGeom>
          <a:solidFill>
            <a:srgbClr val="ECECEC"/>
          </a:solidFill>
          <a:ln cap="rnd" cmpd="sng" w="190500">
            <a:solidFill>
              <a:srgbClr val="FFFFFF"/>
            </a:solidFill>
            <a:prstDash val="solid"/>
            <a:round/>
            <a:headEnd len="sm" w="sm" type="none"/>
            <a:tailEnd len="sm" w="sm" type="none"/>
          </a:ln>
          <a:effectLst>
            <a:outerShdw blurRad="36195" rotWithShape="0" algn="tl" dir="11400000" dist="12700">
              <a:srgbClr val="000000">
                <a:alpha val="32941"/>
              </a:srgbClr>
            </a:outerShdw>
          </a:effectLst>
        </p:spPr>
      </p:pic>
      <p:pic>
        <p:nvPicPr>
          <p:cNvPr id="450" name="Google Shape;450;p47">
            <a:hlinkClick r:id="rId15"/>
          </p:cNvPr>
          <p:cNvPicPr preferRelativeResize="0"/>
          <p:nvPr/>
        </p:nvPicPr>
        <p:blipFill rotWithShape="1">
          <a:blip r:embed="rId16">
            <a:alphaModFix/>
          </a:blip>
          <a:srcRect b="0" l="0" r="0" t="0"/>
          <a:stretch/>
        </p:blipFill>
        <p:spPr>
          <a:xfrm>
            <a:off x="2687510" y="2241662"/>
            <a:ext cx="1823864" cy="2105471"/>
          </a:xfrm>
          <a:prstGeom prst="rect">
            <a:avLst/>
          </a:prstGeom>
          <a:solidFill>
            <a:srgbClr val="ECECEC"/>
          </a:solidFill>
          <a:ln cap="rnd" cmpd="sng" w="190500">
            <a:solidFill>
              <a:srgbClr val="FFFFFF"/>
            </a:solidFill>
            <a:prstDash val="solid"/>
            <a:round/>
            <a:headEnd len="sm" w="sm" type="none"/>
            <a:tailEnd len="sm" w="sm" type="none"/>
          </a:ln>
          <a:effectLst>
            <a:outerShdw blurRad="36195" rotWithShape="0" algn="tl" dir="11400000" dist="12700">
              <a:srgbClr val="000000">
                <a:alpha val="32941"/>
              </a:srgbClr>
            </a:outerShdw>
          </a:effectLst>
        </p:spPr>
      </p:pic>
      <p:sp>
        <p:nvSpPr>
          <p:cNvPr id="451" name="Google Shape;451;p47"/>
          <p:cNvSpPr/>
          <p:nvPr/>
        </p:nvSpPr>
        <p:spPr>
          <a:xfrm>
            <a:off x="2208132" y="133816"/>
            <a:ext cx="3053048" cy="1895594"/>
          </a:xfrm>
          <a:prstGeom prst="flowChartTerminator">
            <a:avLst/>
          </a:prstGeom>
          <a:solidFill>
            <a:srgbClr val="0070C0"/>
          </a:solidFill>
          <a:ln cap="flat" cmpd="sng" w="25400">
            <a:solidFill>
              <a:srgbClr val="344C64"/>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just">
              <a:lnSpc>
                <a:spcPct val="100000"/>
              </a:lnSpc>
              <a:spcBef>
                <a:spcPts val="0"/>
              </a:spcBef>
              <a:spcAft>
                <a:spcPts val="0"/>
              </a:spcAft>
              <a:buNone/>
            </a:pPr>
            <a:r>
              <a:rPr b="1" i="0" lang="en-US" sz="1800" u="none" cap="none" strike="noStrike">
                <a:solidFill>
                  <a:schemeClr val="lt1"/>
                </a:solidFill>
                <a:latin typeface="Arial"/>
                <a:ea typeface="Arial"/>
                <a:cs typeface="Arial"/>
                <a:sym typeface="Arial"/>
              </a:rPr>
              <a:t>تهدف مجلة الطفولة والتنمية إلى نشر الدراسات والبحوث العلمية لتنمية المعرفة بقضايا الطفولة وواقع وحقوق الطفل العربي والإمكانات والآفاق المفتوحة للارتقاء بها في المنطقة العربية.  </a:t>
            </a:r>
            <a:endParaRPr b="1" i="0" sz="1800" u="none" cap="none" strike="noStrike">
              <a:solidFill>
                <a:schemeClr val="lt1"/>
              </a:solidFill>
              <a:latin typeface="Arial"/>
              <a:ea typeface="Arial"/>
              <a:cs typeface="Arial"/>
              <a:sym typeface="Arial"/>
            </a:endParaRPr>
          </a:p>
        </p:txBody>
      </p:sp>
      <p:sp>
        <p:nvSpPr>
          <p:cNvPr id="452" name="Google Shape;452;p47"/>
          <p:cNvSpPr txBox="1"/>
          <p:nvPr/>
        </p:nvSpPr>
        <p:spPr>
          <a:xfrm>
            <a:off x="2113296" y="4640352"/>
            <a:ext cx="326662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sng" cap="none" strike="noStrike">
                <a:solidFill>
                  <a:srgbClr val="0000FF"/>
                </a:solidFill>
                <a:highlight>
                  <a:srgbClr val="FFFF00"/>
                </a:highlight>
                <a:latin typeface="Arial"/>
                <a:ea typeface="Arial"/>
                <a:cs typeface="Arial"/>
                <a:sym typeface="Arial"/>
                <a:hlinkClick r:id="rId17">
                  <a:extLst>
                    <a:ext uri="{A12FA001-AC4F-418D-AE19-62706E023703}">
                      <ahyp:hlinkClr val="tx"/>
                    </a:ext>
                  </a:extLst>
                </a:hlinkClick>
              </a:rPr>
              <a:t>https://jcdj.journals.ekb.eg/</a:t>
            </a:r>
            <a:endParaRPr b="0" i="0" sz="1800" u="none" cap="none" strike="noStrike">
              <a:solidFill>
                <a:srgbClr val="000000"/>
              </a:solidFill>
              <a:highlight>
                <a:srgbClr val="FFFF00"/>
              </a:highlight>
              <a:latin typeface="Arial"/>
              <a:ea typeface="Arial"/>
              <a:cs typeface="Arial"/>
              <a:sym typeface="Arial"/>
            </a:endParaRPr>
          </a:p>
        </p:txBody>
      </p:sp>
      <p:pic>
        <p:nvPicPr>
          <p:cNvPr descr="star design" id="453" name="Google Shape;453;p47"/>
          <p:cNvPicPr preferRelativeResize="0"/>
          <p:nvPr/>
        </p:nvPicPr>
        <p:blipFill rotWithShape="1">
          <a:blip r:embed="rId18">
            <a:alphaModFix/>
          </a:blip>
          <a:srcRect b="49962" l="49851" r="0" t="0"/>
          <a:stretch/>
        </p:blipFill>
        <p:spPr>
          <a:xfrm>
            <a:off x="0" y="3224900"/>
            <a:ext cx="1922625" cy="1918600"/>
          </a:xfrm>
          <a:prstGeom prst="rect">
            <a:avLst/>
          </a:prstGeom>
          <a:noFill/>
          <a:ln>
            <a:noFill/>
          </a:ln>
        </p:spPr>
      </p:pic>
      <p:pic>
        <p:nvPicPr>
          <p:cNvPr id="454" name="Google Shape;454;p47">
            <a:hlinkClick r:id="rId19"/>
          </p:cNvPr>
          <p:cNvPicPr preferRelativeResize="0"/>
          <p:nvPr/>
        </p:nvPicPr>
        <p:blipFill rotWithShape="1">
          <a:blip r:embed="rId20">
            <a:alphaModFix/>
          </a:blip>
          <a:srcRect b="0" l="0" r="0" t="0"/>
          <a:stretch/>
        </p:blipFill>
        <p:spPr>
          <a:xfrm>
            <a:off x="214716" y="2813180"/>
            <a:ext cx="1823863" cy="2058858"/>
          </a:xfrm>
          <a:prstGeom prst="rect">
            <a:avLst/>
          </a:prstGeom>
          <a:solidFill>
            <a:srgbClr val="ECECEC"/>
          </a:solidFill>
          <a:ln cap="rnd" cmpd="sng" w="190500">
            <a:solidFill>
              <a:srgbClr val="FFFFFF"/>
            </a:solidFill>
            <a:prstDash val="solid"/>
            <a:round/>
            <a:headEnd len="sm" w="sm" type="none"/>
            <a:tailEnd len="sm" w="sm" type="none"/>
          </a:ln>
          <a:effectLst>
            <a:outerShdw blurRad="36195" rotWithShape="0" algn="tl" dir="11400000" dist="12700">
              <a:srgbClr val="000000">
                <a:alpha val="32941"/>
              </a:srgbClr>
            </a:outerShdw>
          </a:effectLst>
        </p:spPr>
      </p:pic>
      <p:sp>
        <p:nvSpPr>
          <p:cNvPr id="455" name="Google Shape;455;p47"/>
          <p:cNvSpPr txBox="1"/>
          <p:nvPr/>
        </p:nvSpPr>
        <p:spPr>
          <a:xfrm>
            <a:off x="7076571" y="-20400"/>
            <a:ext cx="2097650" cy="5163900"/>
          </a:xfrm>
          <a:prstGeom prst="rect">
            <a:avLst/>
          </a:prstGeom>
          <a:solidFill>
            <a:srgbClr val="65C0BA"/>
          </a:solidFill>
          <a:ln>
            <a:noFill/>
          </a:ln>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456" name="Google Shape;456;p47"/>
          <p:cNvPicPr preferRelativeResize="0"/>
          <p:nvPr/>
        </p:nvPicPr>
        <p:blipFill rotWithShape="1">
          <a:blip r:embed="rId21">
            <a:alphaModFix/>
          </a:blip>
          <a:srcRect b="0" l="0" r="0" t="0"/>
          <a:stretch/>
        </p:blipFill>
        <p:spPr>
          <a:xfrm>
            <a:off x="7138434" y="55548"/>
            <a:ext cx="1973924" cy="564325"/>
          </a:xfrm>
          <a:prstGeom prst="rect">
            <a:avLst/>
          </a:prstGeom>
          <a:noFill/>
          <a:ln>
            <a:noFill/>
          </a:ln>
        </p:spPr>
      </p:pic>
      <p:cxnSp>
        <p:nvCxnSpPr>
          <p:cNvPr id="457" name="Google Shape;457;p47"/>
          <p:cNvCxnSpPr/>
          <p:nvPr/>
        </p:nvCxnSpPr>
        <p:spPr>
          <a:xfrm>
            <a:off x="9050150" y="1875674"/>
            <a:ext cx="0" cy="2698451"/>
          </a:xfrm>
          <a:prstGeom prst="straightConnector1">
            <a:avLst/>
          </a:prstGeom>
          <a:noFill/>
          <a:ln cap="flat" cmpd="sng" w="63500">
            <a:solidFill>
              <a:srgbClr val="E7CCD6"/>
            </a:solidFill>
            <a:prstDash val="solid"/>
            <a:miter lim="800000"/>
            <a:headEnd len="sm" w="sm" type="none"/>
            <a:tailEnd len="sm" w="sm" type="none"/>
          </a:ln>
        </p:spPr>
      </p:cxnSp>
      <p:sp>
        <p:nvSpPr>
          <p:cNvPr id="458" name="Google Shape;458;p47"/>
          <p:cNvSpPr/>
          <p:nvPr/>
        </p:nvSpPr>
        <p:spPr>
          <a:xfrm>
            <a:off x="7098010" y="1832997"/>
            <a:ext cx="2045990" cy="2144156"/>
          </a:xfrm>
          <a:custGeom>
            <a:rect b="b" l="l" r="r" t="t"/>
            <a:pathLst>
              <a:path extrusionOk="0" h="5453086" w="3638696">
                <a:moveTo>
                  <a:pt x="0" y="0"/>
                </a:moveTo>
                <a:lnTo>
                  <a:pt x="3638695" y="0"/>
                </a:lnTo>
                <a:lnTo>
                  <a:pt x="3638695" y="5453086"/>
                </a:lnTo>
                <a:lnTo>
                  <a:pt x="0" y="5453086"/>
                </a:lnTo>
                <a:lnTo>
                  <a:pt x="0" y="0"/>
                </a:lnTo>
                <a:close/>
              </a:path>
            </a:pathLst>
          </a:custGeom>
          <a:blipFill rotWithShape="1">
            <a:blip r:embed="rId22">
              <a:alphaModFix/>
            </a:blip>
            <a:stretch>
              <a:fillRect b="0" l="0" r="0" t="0"/>
            </a:stretch>
          </a:blipFill>
          <a:ln>
            <a:noFill/>
          </a:ln>
        </p:spPr>
        <p:txBody>
          <a:bodyPr anchorCtr="0" anchor="t" bIns="45700" lIns="91425" spcFirstLastPara="1" rIns="91425" wrap="square" tIns="45700">
            <a:noAutofit/>
          </a:bodyPr>
          <a:lstStyle/>
          <a:p>
            <a:pPr indent="0" lvl="0" marL="0" marR="0" rtl="1" algn="ctr">
              <a:lnSpc>
                <a:spcPct val="110000"/>
              </a:lnSpc>
              <a:spcBef>
                <a:spcPts val="0"/>
              </a:spcBef>
              <a:spcAft>
                <a:spcPts val="0"/>
              </a:spcAft>
              <a:buNone/>
            </a:pPr>
            <a:r>
              <a:t/>
            </a:r>
            <a:endParaRPr b="1" i="0" sz="788" u="none" cap="none" strike="noStrike">
              <a:solidFill>
                <a:srgbClr val="000000"/>
              </a:solidFill>
              <a:latin typeface="Tajawal Medium"/>
              <a:ea typeface="Tajawal Medium"/>
              <a:cs typeface="Tajawal Medium"/>
              <a:sym typeface="Tajawal Medium"/>
            </a:endParaRPr>
          </a:p>
          <a:p>
            <a:pPr indent="0" lvl="0" marL="0" marR="0" rtl="1" algn="ctr">
              <a:lnSpc>
                <a:spcPct val="100000"/>
              </a:lnSpc>
              <a:spcBef>
                <a:spcPts val="0"/>
              </a:spcBef>
              <a:spcAft>
                <a:spcPts val="0"/>
              </a:spcAft>
              <a:buNone/>
            </a:pPr>
            <a:r>
              <a:t/>
            </a:r>
            <a:endParaRPr b="1" i="0" sz="1800" u="none" cap="none" strike="noStrike">
              <a:solidFill>
                <a:srgbClr val="000000"/>
              </a:solidFill>
              <a:latin typeface="Calibri"/>
              <a:ea typeface="Calibri"/>
              <a:cs typeface="Calibri"/>
              <a:sym typeface="Calibri"/>
            </a:endParaRPr>
          </a:p>
          <a:p>
            <a:pPr indent="0" lvl="0" marL="0" marR="0" rtl="1" algn="ctr">
              <a:lnSpc>
                <a:spcPct val="100000"/>
              </a:lnSpc>
              <a:spcBef>
                <a:spcPts val="0"/>
              </a:spcBef>
              <a:spcAft>
                <a:spcPts val="0"/>
              </a:spcAft>
              <a:buNone/>
            </a:pPr>
            <a:r>
              <a:t/>
            </a:r>
            <a:endParaRPr b="1" i="0" sz="1800" u="none" cap="none" strike="noStrike">
              <a:solidFill>
                <a:srgbClr val="000000"/>
              </a:solidFill>
              <a:latin typeface="Calibri"/>
              <a:ea typeface="Calibri"/>
              <a:cs typeface="Calibri"/>
              <a:sym typeface="Calibri"/>
            </a:endParaRPr>
          </a:p>
          <a:p>
            <a:pPr indent="0" lvl="0" marL="0" marR="0" rtl="1" algn="ctr">
              <a:lnSpc>
                <a:spcPct val="100000"/>
              </a:lnSpc>
              <a:spcBef>
                <a:spcPts val="0"/>
              </a:spcBef>
              <a:spcAft>
                <a:spcPts val="0"/>
              </a:spcAft>
              <a:buNone/>
            </a:pPr>
            <a:r>
              <a:t/>
            </a:r>
            <a:endParaRPr b="1" i="0" sz="1800" u="none" cap="none" strike="noStrike">
              <a:solidFill>
                <a:srgbClr val="000000"/>
              </a:solidFill>
              <a:latin typeface="Calibri"/>
              <a:ea typeface="Calibri"/>
              <a:cs typeface="Calibri"/>
              <a:sym typeface="Calibri"/>
            </a:endParaRPr>
          </a:p>
          <a:p>
            <a:pPr indent="0" lvl="0" marL="0" marR="0" rtl="1" algn="ctr">
              <a:lnSpc>
                <a:spcPct val="100000"/>
              </a:lnSpc>
              <a:spcBef>
                <a:spcPts val="0"/>
              </a:spcBef>
              <a:spcAft>
                <a:spcPts val="0"/>
              </a:spcAft>
              <a:buNone/>
            </a:pPr>
            <a:r>
              <a:rPr b="1" i="0" lang="en-US" sz="3000" u="none" cap="none" strike="noStrike">
                <a:solidFill>
                  <a:srgbClr val="000000"/>
                </a:solidFill>
                <a:latin typeface="Calibri"/>
                <a:ea typeface="Calibri"/>
                <a:cs typeface="Calibri"/>
                <a:sym typeface="Calibri"/>
              </a:rPr>
              <a:t>مجلة الطفولة والتنمية</a:t>
            </a:r>
            <a:endParaRPr b="1" i="0" sz="2400" u="none" cap="none" strike="noStrike">
              <a:solidFill>
                <a:srgbClr val="000000"/>
              </a:solidFill>
              <a:latin typeface="Tajawal Medium"/>
              <a:ea typeface="Tajawal Medium"/>
              <a:cs typeface="Tajawal Medium"/>
              <a:sym typeface="Tajawal Medium"/>
            </a:endParaRPr>
          </a:p>
        </p:txBody>
      </p:sp>
      <p:pic>
        <p:nvPicPr>
          <p:cNvPr id="459" name="Google Shape;459;p47">
            <a:hlinkClick r:id="rId23"/>
          </p:cNvPr>
          <p:cNvPicPr preferRelativeResize="0"/>
          <p:nvPr/>
        </p:nvPicPr>
        <p:blipFill rotWithShape="1">
          <a:blip r:embed="rId20">
            <a:alphaModFix/>
          </a:blip>
          <a:srcRect b="0" l="0" r="0" t="0"/>
          <a:stretch/>
        </p:blipFill>
        <p:spPr>
          <a:xfrm>
            <a:off x="7495730" y="1832347"/>
            <a:ext cx="1237665" cy="1072728"/>
          </a:xfrm>
          <a:prstGeom prst="ellipse">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cxnSp>
        <p:nvCxnSpPr>
          <p:cNvPr id="99" name="Google Shape;99;p2"/>
          <p:cNvCxnSpPr/>
          <p:nvPr/>
        </p:nvCxnSpPr>
        <p:spPr>
          <a:xfrm>
            <a:off x="8892776" y="2061510"/>
            <a:ext cx="0" cy="2307300"/>
          </a:xfrm>
          <a:prstGeom prst="straightConnector1">
            <a:avLst/>
          </a:prstGeom>
          <a:noFill/>
          <a:ln cap="flat" cmpd="sng" w="63500">
            <a:solidFill>
              <a:srgbClr val="E7CCD6"/>
            </a:solidFill>
            <a:prstDash val="solid"/>
            <a:miter lim="800000"/>
            <a:headEnd len="sm" w="sm" type="none"/>
            <a:tailEnd len="sm" w="sm" type="none"/>
          </a:ln>
        </p:spPr>
      </p:cxnSp>
      <p:pic>
        <p:nvPicPr>
          <p:cNvPr descr="star design" id="100" name="Google Shape;100;p2"/>
          <p:cNvPicPr preferRelativeResize="0"/>
          <p:nvPr/>
        </p:nvPicPr>
        <p:blipFill rotWithShape="1">
          <a:blip r:embed="rId3">
            <a:alphaModFix/>
          </a:blip>
          <a:srcRect b="49962" l="49851" r="0" t="0"/>
          <a:stretch/>
        </p:blipFill>
        <p:spPr>
          <a:xfrm>
            <a:off x="0" y="3224900"/>
            <a:ext cx="1922625" cy="1918600"/>
          </a:xfrm>
          <a:prstGeom prst="rect">
            <a:avLst/>
          </a:prstGeom>
          <a:noFill/>
          <a:ln>
            <a:noFill/>
          </a:ln>
        </p:spPr>
      </p:pic>
      <p:pic>
        <p:nvPicPr>
          <p:cNvPr id="101" name="Google Shape;101;p2"/>
          <p:cNvPicPr preferRelativeResize="0"/>
          <p:nvPr/>
        </p:nvPicPr>
        <p:blipFill rotWithShape="1">
          <a:blip r:embed="rId4">
            <a:alphaModFix/>
          </a:blip>
          <a:srcRect b="0" l="0" r="0" t="0"/>
          <a:stretch/>
        </p:blipFill>
        <p:spPr>
          <a:xfrm>
            <a:off x="6616314" y="181700"/>
            <a:ext cx="2276462" cy="573900"/>
          </a:xfrm>
          <a:prstGeom prst="rect">
            <a:avLst/>
          </a:prstGeom>
          <a:noFill/>
          <a:ln>
            <a:noFill/>
          </a:ln>
        </p:spPr>
      </p:pic>
      <p:sp>
        <p:nvSpPr>
          <p:cNvPr id="102" name="Google Shape;102;p2"/>
          <p:cNvSpPr/>
          <p:nvPr/>
        </p:nvSpPr>
        <p:spPr>
          <a:xfrm>
            <a:off x="6240778" y="1221075"/>
            <a:ext cx="2429074" cy="3147735"/>
          </a:xfrm>
          <a:prstGeom prst="roundRect">
            <a:avLst>
              <a:gd fmla="val 16667" name="adj"/>
            </a:avLst>
          </a:prstGeom>
          <a:gradFill>
            <a:gsLst>
              <a:gs pos="0">
                <a:srgbClr val="C1E3FF"/>
              </a:gs>
              <a:gs pos="50000">
                <a:srgbClr val="D7EBFF"/>
              </a:gs>
              <a:gs pos="100000">
                <a:srgbClr val="EAF4FF"/>
              </a:gs>
            </a:gsLst>
            <a:path path="circle">
              <a:fillToRect b="50%" l="50%" r="50%" t="50%"/>
            </a:path>
            <a:tileRect/>
          </a:gra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1" algn="just">
              <a:lnSpc>
                <a:spcPct val="90000"/>
              </a:lnSpc>
              <a:spcBef>
                <a:spcPts val="0"/>
              </a:spcBef>
              <a:spcAft>
                <a:spcPts val="0"/>
              </a:spcAft>
              <a:buNone/>
            </a:pPr>
            <a:r>
              <a:t/>
            </a:r>
            <a:endParaRPr b="1" i="0" sz="2400" u="none" cap="none" strike="noStrike">
              <a:solidFill>
                <a:srgbClr val="000000"/>
              </a:solidFill>
              <a:latin typeface="Arial"/>
              <a:ea typeface="Arial"/>
              <a:cs typeface="Arial"/>
              <a:sym typeface="Arial"/>
            </a:endParaRPr>
          </a:p>
          <a:p>
            <a:pPr indent="0" lvl="0" marL="0" marR="0" rtl="1" algn="just">
              <a:lnSpc>
                <a:spcPct val="90000"/>
              </a:lnSpc>
              <a:spcBef>
                <a:spcPts val="0"/>
              </a:spcBef>
              <a:spcAft>
                <a:spcPts val="0"/>
              </a:spcAft>
              <a:buNone/>
            </a:pPr>
            <a:r>
              <a:rPr b="1" i="0" lang="en-US" sz="2400" u="none" cap="none" strike="noStrike">
                <a:solidFill>
                  <a:srgbClr val="000000"/>
                </a:solidFill>
                <a:latin typeface="Arial"/>
                <a:ea typeface="Arial"/>
                <a:cs typeface="Arial"/>
                <a:sym typeface="Arial"/>
              </a:rPr>
              <a:t>المجلس العربي للطفولة والتنمية منظمة إقليمية عربية غير حكومية تعمل في مجال الطفولة، برئاسة صاحب السمو الملكى الأمير عبد العزيز بن طلال بن عبدالعزيز آل سعود . </a:t>
            </a:r>
            <a:endParaRPr/>
          </a:p>
          <a:p>
            <a:pPr indent="0" lvl="0" marL="0" marR="0" rtl="0" algn="ctr">
              <a:lnSpc>
                <a:spcPct val="90000"/>
              </a:lnSpc>
              <a:spcBef>
                <a:spcPts val="0"/>
              </a:spcBef>
              <a:spcAft>
                <a:spcPts val="0"/>
              </a:spcAft>
              <a:buNone/>
            </a:pPr>
            <a:r>
              <a:t/>
            </a:r>
            <a:endParaRPr b="1" i="0" sz="2400" u="none" cap="none" strike="noStrike">
              <a:solidFill>
                <a:srgbClr val="1F3864"/>
              </a:solidFill>
              <a:latin typeface="Sakkal Majalla"/>
              <a:ea typeface="Sakkal Majalla"/>
              <a:cs typeface="Sakkal Majalla"/>
              <a:sym typeface="Sakkal Majalla"/>
            </a:endParaRPr>
          </a:p>
        </p:txBody>
      </p:sp>
      <p:sp>
        <p:nvSpPr>
          <p:cNvPr id="103" name="Google Shape;103;p2"/>
          <p:cNvSpPr/>
          <p:nvPr/>
        </p:nvSpPr>
        <p:spPr>
          <a:xfrm>
            <a:off x="230029" y="1206335"/>
            <a:ext cx="2443078" cy="3172200"/>
          </a:xfrm>
          <a:prstGeom prst="roundRect">
            <a:avLst>
              <a:gd fmla="val 16667" name="adj"/>
            </a:avLst>
          </a:prstGeom>
          <a:gradFill>
            <a:gsLst>
              <a:gs pos="0">
                <a:srgbClr val="C1E3FF"/>
              </a:gs>
              <a:gs pos="50000">
                <a:srgbClr val="D7EBFF"/>
              </a:gs>
              <a:gs pos="100000">
                <a:srgbClr val="EAF4FF"/>
              </a:gs>
            </a:gsLst>
            <a:path path="circle">
              <a:fillToRect b="50%" l="50%" r="50%" t="50%"/>
            </a:path>
            <a:tileRect/>
          </a:gra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1" algn="just">
              <a:lnSpc>
                <a:spcPct val="90000"/>
              </a:lnSpc>
              <a:spcBef>
                <a:spcPts val="0"/>
              </a:spcBef>
              <a:spcAft>
                <a:spcPts val="0"/>
              </a:spcAft>
              <a:buNone/>
            </a:pPr>
            <a:r>
              <a:t/>
            </a:r>
            <a:endParaRPr b="1" i="0" sz="2400" u="none" cap="none" strike="noStrike">
              <a:solidFill>
                <a:srgbClr val="000000"/>
              </a:solidFill>
              <a:latin typeface="Arial"/>
              <a:ea typeface="Arial"/>
              <a:cs typeface="Arial"/>
              <a:sym typeface="Arial"/>
            </a:endParaRPr>
          </a:p>
          <a:p>
            <a:pPr indent="0" lvl="0" marL="0" marR="0" rtl="1" algn="just">
              <a:lnSpc>
                <a:spcPct val="90000"/>
              </a:lnSpc>
              <a:spcBef>
                <a:spcPts val="0"/>
              </a:spcBef>
              <a:spcAft>
                <a:spcPts val="0"/>
              </a:spcAft>
              <a:buNone/>
            </a:pPr>
            <a:r>
              <a:rPr b="1" i="0" lang="en-US" sz="2400" u="none" cap="none" strike="noStrike">
                <a:solidFill>
                  <a:srgbClr val="000000"/>
                </a:solidFill>
                <a:latin typeface="Arial"/>
                <a:ea typeface="Arial"/>
                <a:cs typeface="Arial"/>
                <a:sym typeface="Arial"/>
              </a:rPr>
              <a:t>تأسس المجلس عام 1987 بمبادرة من صاحب السمو الملكي الأمير طلال بن عبد العزيز – رحمه الله - بناءً على توصية صادرة من جامعة الدول العربية.</a:t>
            </a:r>
            <a:endParaRPr/>
          </a:p>
          <a:p>
            <a:pPr indent="0" lvl="0" marL="0" marR="0" rtl="0" algn="ctr">
              <a:lnSpc>
                <a:spcPct val="90000"/>
              </a:lnSpc>
              <a:spcBef>
                <a:spcPts val="0"/>
              </a:spcBef>
              <a:spcAft>
                <a:spcPts val="0"/>
              </a:spcAft>
              <a:buNone/>
            </a:pPr>
            <a:r>
              <a:t/>
            </a:r>
            <a:endParaRPr b="1" i="0" sz="2400" u="none" cap="none" strike="noStrike">
              <a:solidFill>
                <a:srgbClr val="1F3864"/>
              </a:solidFill>
              <a:latin typeface="Sakkal Majalla"/>
              <a:ea typeface="Sakkal Majalla"/>
              <a:cs typeface="Sakkal Majalla"/>
              <a:sym typeface="Sakkal Majalla"/>
            </a:endParaRPr>
          </a:p>
        </p:txBody>
      </p:sp>
      <p:pic>
        <p:nvPicPr>
          <p:cNvPr id="104" name="Google Shape;104;p2"/>
          <p:cNvPicPr preferRelativeResize="0"/>
          <p:nvPr/>
        </p:nvPicPr>
        <p:blipFill rotWithShape="1">
          <a:blip r:embed="rId5">
            <a:alphaModFix/>
          </a:blip>
          <a:srcRect b="0" l="0" r="0" t="0"/>
          <a:stretch/>
        </p:blipFill>
        <p:spPr>
          <a:xfrm>
            <a:off x="2917276" y="1020328"/>
            <a:ext cx="3079333" cy="3353345"/>
          </a:xfrm>
          <a:prstGeom prst="rect">
            <a:avLst/>
          </a:prstGeom>
          <a:noFill/>
          <a:ln>
            <a:noFill/>
          </a:ln>
        </p:spPr>
      </p:pic>
      <p:sp>
        <p:nvSpPr>
          <p:cNvPr id="105" name="Google Shape;105;p2"/>
          <p:cNvSpPr/>
          <p:nvPr/>
        </p:nvSpPr>
        <p:spPr>
          <a:xfrm>
            <a:off x="1922625" y="113248"/>
            <a:ext cx="4523498" cy="651718"/>
          </a:xfrm>
          <a:prstGeom prst="roundRect">
            <a:avLst>
              <a:gd fmla="val 16667" name="adj"/>
            </a:avLst>
          </a:prstGeom>
          <a:solidFill>
            <a:srgbClr val="4472C4"/>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lnSpc>
                <a:spcPct val="107000"/>
              </a:lnSpc>
              <a:spcBef>
                <a:spcPts val="0"/>
              </a:spcBef>
              <a:spcAft>
                <a:spcPts val="0"/>
              </a:spcAft>
              <a:buNone/>
            </a:pPr>
            <a:r>
              <a:t/>
            </a:r>
            <a:endParaRPr b="1" i="0" sz="1400" u="none" cap="none" strike="noStrike">
              <a:solidFill>
                <a:srgbClr val="FFFFFF"/>
              </a:solidFill>
              <a:latin typeface="Calibri"/>
              <a:ea typeface="Calibri"/>
              <a:cs typeface="Calibri"/>
              <a:sym typeface="Calibri"/>
            </a:endParaRPr>
          </a:p>
          <a:p>
            <a:pPr indent="0" lvl="0" marL="0" marR="0" rtl="1" algn="ctr">
              <a:lnSpc>
                <a:spcPct val="100000"/>
              </a:lnSpc>
              <a:spcBef>
                <a:spcPts val="800"/>
              </a:spcBef>
              <a:spcAft>
                <a:spcPts val="0"/>
              </a:spcAft>
              <a:buNone/>
            </a:pPr>
            <a:r>
              <a:rPr b="1" i="0" lang="en-US" sz="3600" u="none" cap="none" strike="noStrike">
                <a:solidFill>
                  <a:srgbClr val="FFFFFF"/>
                </a:solidFill>
                <a:latin typeface="Calibri"/>
                <a:ea typeface="Calibri"/>
                <a:cs typeface="Calibri"/>
                <a:sym typeface="Calibri"/>
              </a:rPr>
              <a:t>التعريف بالمجلس العربى</a:t>
            </a:r>
            <a:endParaRPr b="1" i="0" sz="3600" u="none" cap="none" strike="noStrike">
              <a:solidFill>
                <a:srgbClr val="FFFFFF"/>
              </a:solidFill>
              <a:latin typeface="Calibri"/>
              <a:ea typeface="Calibri"/>
              <a:cs typeface="Calibri"/>
              <a:sym typeface="Calibri"/>
            </a:endParaRPr>
          </a:p>
          <a:p>
            <a:pPr indent="0" lvl="0" marL="0" marR="0" rtl="0" algn="l">
              <a:lnSpc>
                <a:spcPct val="107000"/>
              </a:lnSpc>
              <a:spcBef>
                <a:spcPts val="0"/>
              </a:spcBef>
              <a:spcAft>
                <a:spcPts val="0"/>
              </a:spcAft>
              <a:buNone/>
            </a:pPr>
            <a:r>
              <a:rPr b="1" i="0" lang="en-US" sz="2000" u="none" cap="none" strike="noStrike">
                <a:solidFill>
                  <a:srgbClr val="FFFFFF"/>
                </a:solidFill>
                <a:latin typeface="Sakkal Majalla"/>
                <a:ea typeface="Sakkal Majalla"/>
                <a:cs typeface="Sakkal Majalla"/>
                <a:sym typeface="Sakkal Majalla"/>
              </a:rPr>
              <a:t> </a:t>
            </a:r>
            <a:endParaRPr b="0" i="0" sz="1100" u="none" cap="none" strike="noStrike">
              <a:solidFill>
                <a:srgbClr val="000000"/>
              </a:solidFill>
              <a:latin typeface="Calibri"/>
              <a:ea typeface="Calibri"/>
              <a:cs typeface="Calibri"/>
              <a:sym typeface="Calibri"/>
            </a:endParaRPr>
          </a:p>
        </p:txBody>
      </p:sp>
      <p:sp>
        <p:nvSpPr>
          <p:cNvPr id="106" name="Google Shape;106;p2"/>
          <p:cNvSpPr/>
          <p:nvPr/>
        </p:nvSpPr>
        <p:spPr>
          <a:xfrm>
            <a:off x="718185" y="4481309"/>
            <a:ext cx="7726680" cy="549692"/>
          </a:xfrm>
          <a:prstGeom prst="roundRect">
            <a:avLst>
              <a:gd fmla="val 16667" name="adj"/>
            </a:avLst>
          </a:prstGeom>
          <a:solidFill>
            <a:srgbClr val="4472C4"/>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lnSpc>
                <a:spcPct val="107000"/>
              </a:lnSpc>
              <a:spcBef>
                <a:spcPts val="0"/>
              </a:spcBef>
              <a:spcAft>
                <a:spcPts val="0"/>
              </a:spcAft>
              <a:buNone/>
            </a:pPr>
            <a:r>
              <a:t/>
            </a:r>
            <a:endParaRPr b="1" i="0" sz="1400" u="none" cap="none" strike="noStrike">
              <a:solidFill>
                <a:srgbClr val="FFFFFF"/>
              </a:solidFill>
              <a:latin typeface="Calibri"/>
              <a:ea typeface="Calibri"/>
              <a:cs typeface="Calibri"/>
              <a:sym typeface="Calibri"/>
            </a:endParaRPr>
          </a:p>
          <a:p>
            <a:pPr indent="0" lvl="0" marL="0" marR="0" rtl="1" algn="ctr">
              <a:lnSpc>
                <a:spcPct val="90000"/>
              </a:lnSpc>
              <a:spcBef>
                <a:spcPts val="800"/>
              </a:spcBef>
              <a:spcAft>
                <a:spcPts val="0"/>
              </a:spcAft>
              <a:buNone/>
            </a:pPr>
            <a:r>
              <a:rPr b="1" i="0" lang="en-US" sz="1800" u="none" cap="none" strike="noStrike">
                <a:solidFill>
                  <a:schemeClr val="lt1"/>
                </a:solidFill>
                <a:latin typeface="Arial"/>
                <a:ea typeface="Arial"/>
                <a:cs typeface="Arial"/>
                <a:sym typeface="Arial"/>
              </a:rPr>
              <a:t>يعمل المجلس بدعم من برنامج الخليج العربي للتنمية أجفند  بالشراكة مع المؤسسات الشقيقة التي يرعاها أجفند.</a:t>
            </a:r>
            <a:endParaRPr b="1" i="0" sz="3200" u="none" cap="none" strike="noStrike">
              <a:solidFill>
                <a:schemeClr val="lt1"/>
              </a:solidFill>
              <a:latin typeface="Sakkal Majalla"/>
              <a:ea typeface="Sakkal Majalla"/>
              <a:cs typeface="Sakkal Majalla"/>
              <a:sym typeface="Sakkal Majalla"/>
            </a:endParaRPr>
          </a:p>
          <a:p>
            <a:pPr indent="0" lvl="0" marL="0" marR="0" rtl="0" algn="l">
              <a:lnSpc>
                <a:spcPct val="107000"/>
              </a:lnSpc>
              <a:spcBef>
                <a:spcPts val="0"/>
              </a:spcBef>
              <a:spcAft>
                <a:spcPts val="0"/>
              </a:spcAft>
              <a:buNone/>
            </a:pPr>
            <a:r>
              <a:rPr b="1" i="0" lang="en-US" sz="2000" u="none" cap="none" strike="noStrike">
                <a:solidFill>
                  <a:srgbClr val="FFFFFF"/>
                </a:solidFill>
                <a:latin typeface="Sakkal Majalla"/>
                <a:ea typeface="Sakkal Majalla"/>
                <a:cs typeface="Sakkal Majalla"/>
                <a:sym typeface="Sakkal Majalla"/>
              </a:rPr>
              <a:t> </a:t>
            </a:r>
            <a:endParaRPr b="0" i="0" sz="1100" u="none" cap="none" strike="noStrike">
              <a:solidFill>
                <a:srgbClr val="00000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48"/>
          <p:cNvSpPr txBox="1"/>
          <p:nvPr/>
        </p:nvSpPr>
        <p:spPr>
          <a:xfrm>
            <a:off x="846396" y="5318449"/>
            <a:ext cx="6658495" cy="1962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675" u="sng" cap="none" strike="noStrike">
                <a:solidFill>
                  <a:srgbClr val="000000"/>
                </a:solidFill>
                <a:latin typeface="Arial"/>
                <a:ea typeface="Arial"/>
                <a:cs typeface="Arial"/>
                <a:sym typeface="Arial"/>
                <a:hlinkClick r:id="rId3">
                  <a:extLst>
                    <a:ext uri="{A12FA001-AC4F-418D-AE19-62706E023703}">
                      <ahyp:hlinkClr val="tx"/>
                    </a:ext>
                  </a:extLst>
                </a:hlinkClick>
              </a:rPr>
              <a:t>This Photo</a:t>
            </a:r>
            <a:r>
              <a:rPr b="0" i="0" lang="en-US" sz="675" u="none" cap="none" strike="noStrike">
                <a:solidFill>
                  <a:srgbClr val="000000"/>
                </a:solidFill>
                <a:latin typeface="Arial"/>
                <a:ea typeface="Arial"/>
                <a:cs typeface="Arial"/>
                <a:sym typeface="Arial"/>
              </a:rPr>
              <a:t> by Unknown Author is licensed under </a:t>
            </a:r>
            <a:r>
              <a:rPr b="0" i="0" lang="en-US" sz="675" u="sng" cap="none" strike="noStrike">
                <a:solidFill>
                  <a:srgbClr val="000000"/>
                </a:solidFill>
                <a:latin typeface="Arial"/>
                <a:ea typeface="Arial"/>
                <a:cs typeface="Arial"/>
                <a:sym typeface="Arial"/>
                <a:hlinkClick r:id="rId4">
                  <a:extLst>
                    <a:ext uri="{A12FA001-AC4F-418D-AE19-62706E023703}">
                      <ahyp:hlinkClr val="tx"/>
                    </a:ext>
                  </a:extLst>
                </a:hlinkClick>
              </a:rPr>
              <a:t>CC BY</a:t>
            </a:r>
            <a:endParaRPr b="0" i="0" sz="675" u="none" cap="none" strike="noStrike">
              <a:solidFill>
                <a:srgbClr val="000000"/>
              </a:solidFill>
              <a:latin typeface="Arial"/>
              <a:ea typeface="Arial"/>
              <a:cs typeface="Arial"/>
              <a:sym typeface="Arial"/>
            </a:endParaRPr>
          </a:p>
        </p:txBody>
      </p:sp>
      <p:sp>
        <p:nvSpPr>
          <p:cNvPr id="465" name="Google Shape;465;p48"/>
          <p:cNvSpPr txBox="1"/>
          <p:nvPr/>
        </p:nvSpPr>
        <p:spPr>
          <a:xfrm>
            <a:off x="558898" y="5671634"/>
            <a:ext cx="6888679" cy="1962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675" u="sng" cap="none" strike="noStrike">
                <a:solidFill>
                  <a:srgbClr val="000000"/>
                </a:solidFill>
                <a:latin typeface="Arial"/>
                <a:ea typeface="Arial"/>
                <a:cs typeface="Arial"/>
                <a:sym typeface="Arial"/>
                <a:hlinkClick r:id="rId5">
                  <a:extLst>
                    <a:ext uri="{A12FA001-AC4F-418D-AE19-62706E023703}">
                      <ahyp:hlinkClr val="tx"/>
                    </a:ext>
                  </a:extLst>
                </a:hlinkClick>
              </a:rPr>
              <a:t>This Photo</a:t>
            </a:r>
            <a:r>
              <a:rPr b="0" i="0" lang="en-US" sz="675" u="none" cap="none" strike="noStrike">
                <a:solidFill>
                  <a:srgbClr val="000000"/>
                </a:solidFill>
                <a:latin typeface="Arial"/>
                <a:ea typeface="Arial"/>
                <a:cs typeface="Arial"/>
                <a:sym typeface="Arial"/>
              </a:rPr>
              <a:t> by Unknown Author is licensed under </a:t>
            </a:r>
            <a:r>
              <a:rPr b="0" i="0" lang="en-US" sz="675" u="sng" cap="none" strike="noStrike">
                <a:solidFill>
                  <a:srgbClr val="000000"/>
                </a:solidFill>
                <a:latin typeface="Arial"/>
                <a:ea typeface="Arial"/>
                <a:cs typeface="Arial"/>
                <a:sym typeface="Arial"/>
                <a:hlinkClick r:id="rId6">
                  <a:extLst>
                    <a:ext uri="{A12FA001-AC4F-418D-AE19-62706E023703}">
                      <ahyp:hlinkClr val="tx"/>
                    </a:ext>
                  </a:extLst>
                </a:hlinkClick>
              </a:rPr>
              <a:t>CC BY</a:t>
            </a:r>
            <a:endParaRPr b="0" i="0" sz="675" u="none" cap="none" strike="noStrike">
              <a:solidFill>
                <a:srgbClr val="000000"/>
              </a:solidFill>
              <a:latin typeface="Arial"/>
              <a:ea typeface="Arial"/>
              <a:cs typeface="Arial"/>
              <a:sym typeface="Arial"/>
            </a:endParaRPr>
          </a:p>
        </p:txBody>
      </p:sp>
      <p:sp>
        <p:nvSpPr>
          <p:cNvPr id="466" name="Google Shape;466;p48"/>
          <p:cNvSpPr txBox="1"/>
          <p:nvPr/>
        </p:nvSpPr>
        <p:spPr>
          <a:xfrm>
            <a:off x="-85661" y="6133324"/>
            <a:ext cx="6658495" cy="1962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675" u="sng" cap="none" strike="noStrike">
                <a:solidFill>
                  <a:srgbClr val="000000"/>
                </a:solidFill>
                <a:latin typeface="Arial"/>
                <a:ea typeface="Arial"/>
                <a:cs typeface="Arial"/>
                <a:sym typeface="Arial"/>
                <a:hlinkClick r:id="rId7">
                  <a:extLst>
                    <a:ext uri="{A12FA001-AC4F-418D-AE19-62706E023703}">
                      <ahyp:hlinkClr val="tx"/>
                    </a:ext>
                  </a:extLst>
                </a:hlinkClick>
              </a:rPr>
              <a:t>This Photo</a:t>
            </a:r>
            <a:r>
              <a:rPr b="0" i="0" lang="en-US" sz="675" u="none" cap="none" strike="noStrike">
                <a:solidFill>
                  <a:srgbClr val="000000"/>
                </a:solidFill>
                <a:latin typeface="Arial"/>
                <a:ea typeface="Arial"/>
                <a:cs typeface="Arial"/>
                <a:sym typeface="Arial"/>
              </a:rPr>
              <a:t> by Unknown Author is licensed under </a:t>
            </a:r>
            <a:r>
              <a:rPr b="0" i="0" lang="en-US" sz="675" u="sng" cap="none" strike="noStrike">
                <a:solidFill>
                  <a:srgbClr val="000000"/>
                </a:solidFill>
                <a:latin typeface="Arial"/>
                <a:ea typeface="Arial"/>
                <a:cs typeface="Arial"/>
                <a:sym typeface="Arial"/>
                <a:hlinkClick r:id="rId8">
                  <a:extLst>
                    <a:ext uri="{A12FA001-AC4F-418D-AE19-62706E023703}">
                      <ahyp:hlinkClr val="tx"/>
                    </a:ext>
                  </a:extLst>
                </a:hlinkClick>
              </a:rPr>
              <a:t>CC BY</a:t>
            </a:r>
            <a:endParaRPr b="0" i="0" sz="675" u="none" cap="none" strike="noStrike">
              <a:solidFill>
                <a:srgbClr val="000000"/>
              </a:solidFill>
              <a:latin typeface="Arial"/>
              <a:ea typeface="Arial"/>
              <a:cs typeface="Arial"/>
              <a:sym typeface="Arial"/>
            </a:endParaRPr>
          </a:p>
        </p:txBody>
      </p:sp>
      <p:sp>
        <p:nvSpPr>
          <p:cNvPr id="467" name="Google Shape;467;p48"/>
          <p:cNvSpPr txBox="1"/>
          <p:nvPr/>
        </p:nvSpPr>
        <p:spPr>
          <a:xfrm>
            <a:off x="960696" y="5432749"/>
            <a:ext cx="6658495" cy="1962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675" u="sng" cap="none" strike="noStrike">
                <a:solidFill>
                  <a:srgbClr val="000000"/>
                </a:solidFill>
                <a:latin typeface="Arial"/>
                <a:ea typeface="Arial"/>
                <a:cs typeface="Arial"/>
                <a:sym typeface="Arial"/>
                <a:hlinkClick r:id="rId9">
                  <a:extLst>
                    <a:ext uri="{A12FA001-AC4F-418D-AE19-62706E023703}">
                      <ahyp:hlinkClr val="tx"/>
                    </a:ext>
                  </a:extLst>
                </a:hlinkClick>
              </a:rPr>
              <a:t>This Photo</a:t>
            </a:r>
            <a:r>
              <a:rPr b="0" i="0" lang="en-US" sz="675" u="none" cap="none" strike="noStrike">
                <a:solidFill>
                  <a:srgbClr val="000000"/>
                </a:solidFill>
                <a:latin typeface="Arial"/>
                <a:ea typeface="Arial"/>
                <a:cs typeface="Arial"/>
                <a:sym typeface="Arial"/>
              </a:rPr>
              <a:t> by Unknown Author is licensed under </a:t>
            </a:r>
            <a:r>
              <a:rPr b="0" i="0" lang="en-US" sz="675" u="sng" cap="none" strike="noStrike">
                <a:solidFill>
                  <a:srgbClr val="000000"/>
                </a:solidFill>
                <a:latin typeface="Arial"/>
                <a:ea typeface="Arial"/>
                <a:cs typeface="Arial"/>
                <a:sym typeface="Arial"/>
                <a:hlinkClick r:id="rId10">
                  <a:extLst>
                    <a:ext uri="{A12FA001-AC4F-418D-AE19-62706E023703}">
                      <ahyp:hlinkClr val="tx"/>
                    </a:ext>
                  </a:extLst>
                </a:hlinkClick>
              </a:rPr>
              <a:t>CC BY</a:t>
            </a:r>
            <a:endParaRPr b="0" i="0" sz="675" u="none" cap="none" strike="noStrike">
              <a:solidFill>
                <a:srgbClr val="000000"/>
              </a:solidFill>
              <a:latin typeface="Arial"/>
              <a:ea typeface="Arial"/>
              <a:cs typeface="Arial"/>
              <a:sym typeface="Arial"/>
            </a:endParaRPr>
          </a:p>
        </p:txBody>
      </p:sp>
      <p:sp>
        <p:nvSpPr>
          <p:cNvPr id="468" name="Google Shape;468;p48"/>
          <p:cNvSpPr/>
          <p:nvPr/>
        </p:nvSpPr>
        <p:spPr>
          <a:xfrm>
            <a:off x="2113296" y="133816"/>
            <a:ext cx="3053048" cy="2664563"/>
          </a:xfrm>
          <a:prstGeom prst="flowChartTerminator">
            <a:avLst/>
          </a:prstGeom>
          <a:solidFill>
            <a:srgbClr val="0070C0"/>
          </a:solidFill>
          <a:ln cap="flat" cmpd="sng" w="25400">
            <a:solidFill>
              <a:srgbClr val="344C64"/>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just">
              <a:lnSpc>
                <a:spcPct val="100000"/>
              </a:lnSpc>
              <a:spcBef>
                <a:spcPts val="0"/>
              </a:spcBef>
              <a:spcAft>
                <a:spcPts val="0"/>
              </a:spcAft>
              <a:buNone/>
            </a:pPr>
            <a:r>
              <a:rPr b="1" i="0" lang="en-US" sz="1400" u="none" cap="none" strike="noStrike">
                <a:solidFill>
                  <a:schemeClr val="lt1"/>
                </a:solidFill>
                <a:latin typeface="Arial"/>
                <a:ea typeface="Arial"/>
                <a:cs typeface="Arial"/>
                <a:sym typeface="Arial"/>
              </a:rPr>
              <a:t>(مجلة علمية تعني بمرحلة الطفولة المبكرة من سن 0 - 8 سنوات)، وترحب المجلة بنشر المقالات والخبرات للممارسين التربويين (ِأولياء الأمور، والمعلمين والمعلمات، والمهتمين بشأن الطفولة في وطننا العربي، وتقبل المجلة المقالات والخبرات والتجارب المحلية والعربية والدولية التي تعظم وعي الأسرة العربية بقضايا الطفولة.</a:t>
            </a:r>
            <a:endParaRPr b="1" i="0" sz="1800" u="none" cap="none" strike="noStrike">
              <a:solidFill>
                <a:schemeClr val="lt1"/>
              </a:solidFill>
              <a:latin typeface="Arial"/>
              <a:ea typeface="Arial"/>
              <a:cs typeface="Arial"/>
              <a:sym typeface="Arial"/>
            </a:endParaRPr>
          </a:p>
        </p:txBody>
      </p:sp>
      <p:pic>
        <p:nvPicPr>
          <p:cNvPr descr="star design" id="469" name="Google Shape;469;p48"/>
          <p:cNvPicPr preferRelativeResize="0"/>
          <p:nvPr/>
        </p:nvPicPr>
        <p:blipFill rotWithShape="1">
          <a:blip r:embed="rId11">
            <a:alphaModFix/>
          </a:blip>
          <a:srcRect b="49962" l="49851" r="0" t="0"/>
          <a:stretch/>
        </p:blipFill>
        <p:spPr>
          <a:xfrm>
            <a:off x="0" y="3224900"/>
            <a:ext cx="1922625" cy="1918600"/>
          </a:xfrm>
          <a:prstGeom prst="rect">
            <a:avLst/>
          </a:prstGeom>
          <a:noFill/>
          <a:ln>
            <a:noFill/>
          </a:ln>
        </p:spPr>
      </p:pic>
      <p:sp>
        <p:nvSpPr>
          <p:cNvPr id="470" name="Google Shape;470;p48"/>
          <p:cNvSpPr txBox="1"/>
          <p:nvPr/>
        </p:nvSpPr>
        <p:spPr>
          <a:xfrm>
            <a:off x="7076571" y="-20400"/>
            <a:ext cx="2097650" cy="5163900"/>
          </a:xfrm>
          <a:prstGeom prst="rect">
            <a:avLst/>
          </a:prstGeom>
          <a:solidFill>
            <a:srgbClr val="65C0BA"/>
          </a:solidFill>
          <a:ln>
            <a:noFill/>
          </a:ln>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471" name="Google Shape;471;p48"/>
          <p:cNvPicPr preferRelativeResize="0"/>
          <p:nvPr/>
        </p:nvPicPr>
        <p:blipFill rotWithShape="1">
          <a:blip r:embed="rId12">
            <a:alphaModFix/>
          </a:blip>
          <a:srcRect b="0" l="0" r="0" t="0"/>
          <a:stretch/>
        </p:blipFill>
        <p:spPr>
          <a:xfrm>
            <a:off x="7138434" y="55548"/>
            <a:ext cx="1973924" cy="564325"/>
          </a:xfrm>
          <a:prstGeom prst="rect">
            <a:avLst/>
          </a:prstGeom>
          <a:noFill/>
          <a:ln>
            <a:noFill/>
          </a:ln>
        </p:spPr>
      </p:pic>
      <p:cxnSp>
        <p:nvCxnSpPr>
          <p:cNvPr id="472" name="Google Shape;472;p48"/>
          <p:cNvCxnSpPr/>
          <p:nvPr/>
        </p:nvCxnSpPr>
        <p:spPr>
          <a:xfrm>
            <a:off x="9050150" y="1875674"/>
            <a:ext cx="0" cy="2698451"/>
          </a:xfrm>
          <a:prstGeom prst="straightConnector1">
            <a:avLst/>
          </a:prstGeom>
          <a:noFill/>
          <a:ln cap="flat" cmpd="sng" w="63500">
            <a:solidFill>
              <a:srgbClr val="E7CCD6"/>
            </a:solidFill>
            <a:prstDash val="solid"/>
            <a:miter lim="800000"/>
            <a:headEnd len="sm" w="sm" type="none"/>
            <a:tailEnd len="sm" w="sm" type="none"/>
          </a:ln>
        </p:spPr>
      </p:cxnSp>
      <p:sp>
        <p:nvSpPr>
          <p:cNvPr id="473" name="Google Shape;473;p48"/>
          <p:cNvSpPr/>
          <p:nvPr/>
        </p:nvSpPr>
        <p:spPr>
          <a:xfrm>
            <a:off x="7098010" y="1832997"/>
            <a:ext cx="2045990" cy="2144156"/>
          </a:xfrm>
          <a:custGeom>
            <a:rect b="b" l="l" r="r" t="t"/>
            <a:pathLst>
              <a:path extrusionOk="0" h="5453086" w="3638696">
                <a:moveTo>
                  <a:pt x="0" y="0"/>
                </a:moveTo>
                <a:lnTo>
                  <a:pt x="3638695" y="0"/>
                </a:lnTo>
                <a:lnTo>
                  <a:pt x="3638695" y="5453086"/>
                </a:lnTo>
                <a:lnTo>
                  <a:pt x="0" y="5453086"/>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1" algn="ctr">
              <a:lnSpc>
                <a:spcPct val="110000"/>
              </a:lnSpc>
              <a:spcBef>
                <a:spcPts val="0"/>
              </a:spcBef>
              <a:spcAft>
                <a:spcPts val="0"/>
              </a:spcAft>
              <a:buNone/>
            </a:pPr>
            <a:r>
              <a:t/>
            </a:r>
            <a:endParaRPr b="1" i="0" sz="788" u="none" cap="none" strike="noStrike">
              <a:solidFill>
                <a:srgbClr val="000000"/>
              </a:solidFill>
              <a:latin typeface="Tajawal Medium"/>
              <a:ea typeface="Tajawal Medium"/>
              <a:cs typeface="Tajawal Medium"/>
              <a:sym typeface="Tajawal Medium"/>
            </a:endParaRPr>
          </a:p>
          <a:p>
            <a:pPr indent="0" lvl="0" marL="0" marR="0" rtl="1" algn="ctr">
              <a:lnSpc>
                <a:spcPct val="100000"/>
              </a:lnSpc>
              <a:spcBef>
                <a:spcPts val="0"/>
              </a:spcBef>
              <a:spcAft>
                <a:spcPts val="0"/>
              </a:spcAft>
              <a:buNone/>
            </a:pPr>
            <a:r>
              <a:t/>
            </a:r>
            <a:endParaRPr b="1" i="0" sz="1800" u="none" cap="none" strike="noStrike">
              <a:solidFill>
                <a:srgbClr val="000000"/>
              </a:solidFill>
              <a:latin typeface="Calibri"/>
              <a:ea typeface="Calibri"/>
              <a:cs typeface="Calibri"/>
              <a:sym typeface="Calibri"/>
            </a:endParaRPr>
          </a:p>
          <a:p>
            <a:pPr indent="0" lvl="0" marL="0" marR="0" rtl="1" algn="ctr">
              <a:lnSpc>
                <a:spcPct val="100000"/>
              </a:lnSpc>
              <a:spcBef>
                <a:spcPts val="0"/>
              </a:spcBef>
              <a:spcAft>
                <a:spcPts val="0"/>
              </a:spcAft>
              <a:buNone/>
            </a:pPr>
            <a:r>
              <a:t/>
            </a:r>
            <a:endParaRPr b="1" i="0" sz="1800" u="none" cap="none" strike="noStrike">
              <a:solidFill>
                <a:srgbClr val="000000"/>
              </a:solidFill>
              <a:latin typeface="Calibri"/>
              <a:ea typeface="Calibri"/>
              <a:cs typeface="Calibri"/>
              <a:sym typeface="Calibri"/>
            </a:endParaRPr>
          </a:p>
          <a:p>
            <a:pPr indent="0" lvl="0" marL="0" marR="0" rtl="1" algn="ctr">
              <a:lnSpc>
                <a:spcPct val="100000"/>
              </a:lnSpc>
              <a:spcBef>
                <a:spcPts val="0"/>
              </a:spcBef>
              <a:spcAft>
                <a:spcPts val="0"/>
              </a:spcAft>
              <a:buNone/>
            </a:pPr>
            <a:r>
              <a:t/>
            </a:r>
            <a:endParaRPr b="1" i="0" sz="1800" u="none" cap="none" strike="noStrike">
              <a:solidFill>
                <a:srgbClr val="000000"/>
              </a:solidFill>
              <a:latin typeface="Calibri"/>
              <a:ea typeface="Calibri"/>
              <a:cs typeface="Calibri"/>
              <a:sym typeface="Calibri"/>
            </a:endParaRPr>
          </a:p>
          <a:p>
            <a:pPr indent="0" lvl="0" marL="0" marR="0" rtl="1" algn="ctr">
              <a:lnSpc>
                <a:spcPct val="100000"/>
              </a:lnSpc>
              <a:spcBef>
                <a:spcPts val="0"/>
              </a:spcBef>
              <a:spcAft>
                <a:spcPts val="0"/>
              </a:spcAft>
              <a:buNone/>
            </a:pPr>
            <a:r>
              <a:rPr b="1" i="0" lang="en-US" sz="3000" u="none" cap="none" strike="noStrike">
                <a:solidFill>
                  <a:srgbClr val="000000"/>
                </a:solidFill>
                <a:latin typeface="Calibri"/>
                <a:ea typeface="Calibri"/>
                <a:cs typeface="Calibri"/>
                <a:sym typeface="Calibri"/>
              </a:rPr>
              <a:t>مجلة خطوة</a:t>
            </a:r>
            <a:endParaRPr b="1" i="0" sz="2400" u="none" cap="none" strike="noStrike">
              <a:solidFill>
                <a:srgbClr val="000000"/>
              </a:solidFill>
              <a:latin typeface="Tajawal Medium"/>
              <a:ea typeface="Tajawal Medium"/>
              <a:cs typeface="Tajawal Medium"/>
              <a:sym typeface="Tajawal Medium"/>
            </a:endParaRPr>
          </a:p>
        </p:txBody>
      </p:sp>
      <p:pic>
        <p:nvPicPr>
          <p:cNvPr descr="A child holding a globe&#10;&#10;AI-generated content may be incorrect." id="474" name="Google Shape;474;p48"/>
          <p:cNvPicPr preferRelativeResize="0"/>
          <p:nvPr/>
        </p:nvPicPr>
        <p:blipFill rotWithShape="1">
          <a:blip r:embed="rId14">
            <a:alphaModFix/>
          </a:blip>
          <a:srcRect b="0" l="0" r="0" t="0"/>
          <a:stretch/>
        </p:blipFill>
        <p:spPr>
          <a:xfrm>
            <a:off x="5166344" y="237023"/>
            <a:ext cx="1722057" cy="2272753"/>
          </a:xfrm>
          <a:prstGeom prst="rect">
            <a:avLst/>
          </a:prstGeom>
          <a:solidFill>
            <a:srgbClr val="ECECEC"/>
          </a:solidFill>
          <a:ln cap="rnd" cmpd="sng" w="190500">
            <a:solidFill>
              <a:srgbClr val="FFFFFF"/>
            </a:solidFill>
            <a:prstDash val="solid"/>
            <a:round/>
            <a:headEnd len="sm" w="sm" type="none"/>
            <a:tailEnd len="sm" w="sm" type="none"/>
          </a:ln>
          <a:effectLst>
            <a:outerShdw blurRad="36195" rotWithShape="0" algn="tl" dir="11400000" dist="12700">
              <a:srgbClr val="000000">
                <a:alpha val="32941"/>
              </a:srgbClr>
            </a:outerShdw>
          </a:effectLst>
        </p:spPr>
      </p:pic>
      <p:pic>
        <p:nvPicPr>
          <p:cNvPr descr="A magazine cover with a sad child&#10;&#10;AI-generated content may be incorrect." id="475" name="Google Shape;475;p48"/>
          <p:cNvPicPr preferRelativeResize="0"/>
          <p:nvPr/>
        </p:nvPicPr>
        <p:blipFill rotWithShape="1">
          <a:blip r:embed="rId15">
            <a:alphaModFix/>
          </a:blip>
          <a:srcRect b="0" l="0" r="0" t="0"/>
          <a:stretch/>
        </p:blipFill>
        <p:spPr>
          <a:xfrm>
            <a:off x="188700" y="237023"/>
            <a:ext cx="1637619" cy="2212637"/>
          </a:xfrm>
          <a:prstGeom prst="rect">
            <a:avLst/>
          </a:prstGeom>
          <a:solidFill>
            <a:srgbClr val="ECECEC"/>
          </a:solidFill>
          <a:ln cap="rnd" cmpd="sng" w="190500">
            <a:solidFill>
              <a:srgbClr val="FFFFFF"/>
            </a:solidFill>
            <a:prstDash val="solid"/>
            <a:round/>
            <a:headEnd len="sm" w="sm" type="none"/>
            <a:tailEnd len="sm" w="sm" type="none"/>
          </a:ln>
          <a:effectLst>
            <a:outerShdw blurRad="36195" rotWithShape="0" algn="tl" dir="11400000" dist="12700">
              <a:srgbClr val="000000">
                <a:alpha val="32941"/>
              </a:srgbClr>
            </a:outerShdw>
          </a:effectLst>
        </p:spPr>
      </p:pic>
      <p:pic>
        <p:nvPicPr>
          <p:cNvPr descr="A child on a swing&#10;&#10;AI-generated content may be incorrect." id="476" name="Google Shape;476;p48"/>
          <p:cNvPicPr preferRelativeResize="0"/>
          <p:nvPr/>
        </p:nvPicPr>
        <p:blipFill rotWithShape="1">
          <a:blip r:embed="rId16">
            <a:alphaModFix/>
          </a:blip>
          <a:srcRect b="0" l="0" r="0" t="0"/>
          <a:stretch/>
        </p:blipFill>
        <p:spPr>
          <a:xfrm>
            <a:off x="5166344" y="2870315"/>
            <a:ext cx="1807596" cy="1984388"/>
          </a:xfrm>
          <a:prstGeom prst="rect">
            <a:avLst/>
          </a:prstGeom>
          <a:solidFill>
            <a:srgbClr val="ECECEC"/>
          </a:solidFill>
          <a:ln cap="rnd" cmpd="sng" w="190500">
            <a:solidFill>
              <a:srgbClr val="FFFFFF"/>
            </a:solidFill>
            <a:prstDash val="solid"/>
            <a:round/>
            <a:headEnd len="sm" w="sm" type="none"/>
            <a:tailEnd len="sm" w="sm" type="none"/>
          </a:ln>
          <a:effectLst>
            <a:outerShdw blurRad="36195" rotWithShape="0" algn="tl" dir="11400000" dist="12700">
              <a:srgbClr val="000000">
                <a:alpha val="32941"/>
              </a:srgbClr>
            </a:outerShdw>
          </a:effectLst>
        </p:spPr>
      </p:pic>
      <p:pic>
        <p:nvPicPr>
          <p:cNvPr descr="A child holding a globe&#10;&#10;AI-generated content may be incorrect." id="477" name="Google Shape;477;p48"/>
          <p:cNvPicPr preferRelativeResize="0"/>
          <p:nvPr/>
        </p:nvPicPr>
        <p:blipFill rotWithShape="1">
          <a:blip r:embed="rId17">
            <a:alphaModFix/>
          </a:blip>
          <a:srcRect b="0" l="0" r="0" t="0"/>
          <a:stretch/>
        </p:blipFill>
        <p:spPr>
          <a:xfrm>
            <a:off x="166052" y="2791647"/>
            <a:ext cx="1756573" cy="2031890"/>
          </a:xfrm>
          <a:prstGeom prst="rect">
            <a:avLst/>
          </a:prstGeom>
          <a:solidFill>
            <a:srgbClr val="ECECEC"/>
          </a:solidFill>
          <a:ln cap="rnd" cmpd="sng" w="190500">
            <a:solidFill>
              <a:srgbClr val="FFFFFF"/>
            </a:solidFill>
            <a:prstDash val="solid"/>
            <a:round/>
            <a:headEnd len="sm" w="sm" type="none"/>
            <a:tailEnd len="sm" w="sm" type="none"/>
          </a:ln>
          <a:effectLst>
            <a:outerShdw blurRad="36195" rotWithShape="0" algn="tl" dir="11400000" dist="12700">
              <a:srgbClr val="000000">
                <a:alpha val="32941"/>
              </a:srgbClr>
            </a:outerShdw>
          </a:effectLst>
        </p:spPr>
      </p:pic>
      <p:pic>
        <p:nvPicPr>
          <p:cNvPr descr="A magazine cover with a child in a red dress&#10;&#10;AI-generated content may be incorrect." id="478" name="Google Shape;478;p48"/>
          <p:cNvPicPr preferRelativeResize="0"/>
          <p:nvPr/>
        </p:nvPicPr>
        <p:blipFill rotWithShape="1">
          <a:blip r:embed="rId18">
            <a:alphaModFix/>
          </a:blip>
          <a:srcRect b="0" l="0" r="0" t="0"/>
          <a:stretch/>
        </p:blipFill>
        <p:spPr>
          <a:xfrm>
            <a:off x="2727434" y="2905075"/>
            <a:ext cx="1983283" cy="2180765"/>
          </a:xfrm>
          <a:prstGeom prst="rect">
            <a:avLst/>
          </a:prstGeom>
          <a:noFill/>
          <a:ln>
            <a:noFill/>
          </a:ln>
        </p:spPr>
      </p:pic>
      <p:pic>
        <p:nvPicPr>
          <p:cNvPr descr="A magazine cover with a child in a red dress&#10;&#10;AI-generated content may be incorrect." id="479" name="Google Shape;479;p48"/>
          <p:cNvPicPr preferRelativeResize="0"/>
          <p:nvPr/>
        </p:nvPicPr>
        <p:blipFill rotWithShape="1">
          <a:blip r:embed="rId18">
            <a:alphaModFix/>
          </a:blip>
          <a:srcRect b="47815" l="13584" r="3839" t="-1629"/>
          <a:stretch/>
        </p:blipFill>
        <p:spPr>
          <a:xfrm>
            <a:off x="7523479" y="1790319"/>
            <a:ext cx="1228357" cy="1079995"/>
          </a:xfrm>
          <a:prstGeom prst="ellipse">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49"/>
          <p:cNvSpPr txBox="1"/>
          <p:nvPr/>
        </p:nvSpPr>
        <p:spPr>
          <a:xfrm>
            <a:off x="846396" y="5318449"/>
            <a:ext cx="6658495" cy="1962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675" u="sng" cap="none" strike="noStrike">
                <a:solidFill>
                  <a:srgbClr val="000000"/>
                </a:solidFill>
                <a:latin typeface="Arial"/>
                <a:ea typeface="Arial"/>
                <a:cs typeface="Arial"/>
                <a:sym typeface="Arial"/>
                <a:hlinkClick r:id="rId3">
                  <a:extLst>
                    <a:ext uri="{A12FA001-AC4F-418D-AE19-62706E023703}">
                      <ahyp:hlinkClr val="tx"/>
                    </a:ext>
                  </a:extLst>
                </a:hlinkClick>
              </a:rPr>
              <a:t>This Photo</a:t>
            </a:r>
            <a:r>
              <a:rPr b="0" i="0" lang="en-US" sz="675" u="none" cap="none" strike="noStrike">
                <a:solidFill>
                  <a:srgbClr val="000000"/>
                </a:solidFill>
                <a:latin typeface="Arial"/>
                <a:ea typeface="Arial"/>
                <a:cs typeface="Arial"/>
                <a:sym typeface="Arial"/>
              </a:rPr>
              <a:t> by Unknown Author is licensed under </a:t>
            </a:r>
            <a:r>
              <a:rPr b="0" i="0" lang="en-US" sz="675" u="sng" cap="none" strike="noStrike">
                <a:solidFill>
                  <a:srgbClr val="000000"/>
                </a:solidFill>
                <a:latin typeface="Arial"/>
                <a:ea typeface="Arial"/>
                <a:cs typeface="Arial"/>
                <a:sym typeface="Arial"/>
                <a:hlinkClick r:id="rId4">
                  <a:extLst>
                    <a:ext uri="{A12FA001-AC4F-418D-AE19-62706E023703}">
                      <ahyp:hlinkClr val="tx"/>
                    </a:ext>
                  </a:extLst>
                </a:hlinkClick>
              </a:rPr>
              <a:t>CC BY</a:t>
            </a:r>
            <a:endParaRPr b="0" i="0" sz="675" u="none" cap="none" strike="noStrike">
              <a:solidFill>
                <a:srgbClr val="000000"/>
              </a:solidFill>
              <a:latin typeface="Arial"/>
              <a:ea typeface="Arial"/>
              <a:cs typeface="Arial"/>
              <a:sym typeface="Arial"/>
            </a:endParaRPr>
          </a:p>
        </p:txBody>
      </p:sp>
      <p:sp>
        <p:nvSpPr>
          <p:cNvPr id="485" name="Google Shape;485;p49"/>
          <p:cNvSpPr txBox="1"/>
          <p:nvPr/>
        </p:nvSpPr>
        <p:spPr>
          <a:xfrm>
            <a:off x="558898" y="5671634"/>
            <a:ext cx="6888679" cy="1962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675" u="sng" cap="none" strike="noStrike">
                <a:solidFill>
                  <a:srgbClr val="000000"/>
                </a:solidFill>
                <a:latin typeface="Arial"/>
                <a:ea typeface="Arial"/>
                <a:cs typeface="Arial"/>
                <a:sym typeface="Arial"/>
                <a:hlinkClick r:id="rId5">
                  <a:extLst>
                    <a:ext uri="{A12FA001-AC4F-418D-AE19-62706E023703}">
                      <ahyp:hlinkClr val="tx"/>
                    </a:ext>
                  </a:extLst>
                </a:hlinkClick>
              </a:rPr>
              <a:t>This Photo</a:t>
            </a:r>
            <a:r>
              <a:rPr b="0" i="0" lang="en-US" sz="675" u="none" cap="none" strike="noStrike">
                <a:solidFill>
                  <a:srgbClr val="000000"/>
                </a:solidFill>
                <a:latin typeface="Arial"/>
                <a:ea typeface="Arial"/>
                <a:cs typeface="Arial"/>
                <a:sym typeface="Arial"/>
              </a:rPr>
              <a:t> by Unknown Author is licensed under </a:t>
            </a:r>
            <a:r>
              <a:rPr b="0" i="0" lang="en-US" sz="675" u="sng" cap="none" strike="noStrike">
                <a:solidFill>
                  <a:srgbClr val="000000"/>
                </a:solidFill>
                <a:latin typeface="Arial"/>
                <a:ea typeface="Arial"/>
                <a:cs typeface="Arial"/>
                <a:sym typeface="Arial"/>
                <a:hlinkClick r:id="rId6">
                  <a:extLst>
                    <a:ext uri="{A12FA001-AC4F-418D-AE19-62706E023703}">
                      <ahyp:hlinkClr val="tx"/>
                    </a:ext>
                  </a:extLst>
                </a:hlinkClick>
              </a:rPr>
              <a:t>CC BY</a:t>
            </a:r>
            <a:endParaRPr b="0" i="0" sz="675" u="none" cap="none" strike="noStrike">
              <a:solidFill>
                <a:srgbClr val="000000"/>
              </a:solidFill>
              <a:latin typeface="Arial"/>
              <a:ea typeface="Arial"/>
              <a:cs typeface="Arial"/>
              <a:sym typeface="Arial"/>
            </a:endParaRPr>
          </a:p>
        </p:txBody>
      </p:sp>
      <p:sp>
        <p:nvSpPr>
          <p:cNvPr id="486" name="Google Shape;486;p49"/>
          <p:cNvSpPr txBox="1"/>
          <p:nvPr/>
        </p:nvSpPr>
        <p:spPr>
          <a:xfrm>
            <a:off x="-85661" y="6133324"/>
            <a:ext cx="6658495" cy="1962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675" u="sng" cap="none" strike="noStrike">
                <a:solidFill>
                  <a:srgbClr val="000000"/>
                </a:solidFill>
                <a:latin typeface="Arial"/>
                <a:ea typeface="Arial"/>
                <a:cs typeface="Arial"/>
                <a:sym typeface="Arial"/>
                <a:hlinkClick r:id="rId7">
                  <a:extLst>
                    <a:ext uri="{A12FA001-AC4F-418D-AE19-62706E023703}">
                      <ahyp:hlinkClr val="tx"/>
                    </a:ext>
                  </a:extLst>
                </a:hlinkClick>
              </a:rPr>
              <a:t>This Photo</a:t>
            </a:r>
            <a:r>
              <a:rPr b="0" i="0" lang="en-US" sz="675" u="none" cap="none" strike="noStrike">
                <a:solidFill>
                  <a:srgbClr val="000000"/>
                </a:solidFill>
                <a:latin typeface="Arial"/>
                <a:ea typeface="Arial"/>
                <a:cs typeface="Arial"/>
                <a:sym typeface="Arial"/>
              </a:rPr>
              <a:t> by Unknown Author is licensed under </a:t>
            </a:r>
            <a:r>
              <a:rPr b="0" i="0" lang="en-US" sz="675" u="sng" cap="none" strike="noStrike">
                <a:solidFill>
                  <a:srgbClr val="000000"/>
                </a:solidFill>
                <a:latin typeface="Arial"/>
                <a:ea typeface="Arial"/>
                <a:cs typeface="Arial"/>
                <a:sym typeface="Arial"/>
                <a:hlinkClick r:id="rId8">
                  <a:extLst>
                    <a:ext uri="{A12FA001-AC4F-418D-AE19-62706E023703}">
                      <ahyp:hlinkClr val="tx"/>
                    </a:ext>
                  </a:extLst>
                </a:hlinkClick>
              </a:rPr>
              <a:t>CC BY</a:t>
            </a:r>
            <a:endParaRPr b="0" i="0" sz="675" u="none" cap="none" strike="noStrike">
              <a:solidFill>
                <a:srgbClr val="000000"/>
              </a:solidFill>
              <a:latin typeface="Arial"/>
              <a:ea typeface="Arial"/>
              <a:cs typeface="Arial"/>
              <a:sym typeface="Arial"/>
            </a:endParaRPr>
          </a:p>
        </p:txBody>
      </p:sp>
      <p:sp>
        <p:nvSpPr>
          <p:cNvPr id="487" name="Google Shape;487;p49"/>
          <p:cNvSpPr txBox="1"/>
          <p:nvPr/>
        </p:nvSpPr>
        <p:spPr>
          <a:xfrm>
            <a:off x="960696" y="5432749"/>
            <a:ext cx="6658495" cy="1962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675" u="sng" cap="none" strike="noStrike">
                <a:solidFill>
                  <a:srgbClr val="000000"/>
                </a:solidFill>
                <a:latin typeface="Arial"/>
                <a:ea typeface="Arial"/>
                <a:cs typeface="Arial"/>
                <a:sym typeface="Arial"/>
                <a:hlinkClick r:id="rId9">
                  <a:extLst>
                    <a:ext uri="{A12FA001-AC4F-418D-AE19-62706E023703}">
                      <ahyp:hlinkClr val="tx"/>
                    </a:ext>
                  </a:extLst>
                </a:hlinkClick>
              </a:rPr>
              <a:t>This Photo</a:t>
            </a:r>
            <a:r>
              <a:rPr b="0" i="0" lang="en-US" sz="675" u="none" cap="none" strike="noStrike">
                <a:solidFill>
                  <a:srgbClr val="000000"/>
                </a:solidFill>
                <a:latin typeface="Arial"/>
                <a:ea typeface="Arial"/>
                <a:cs typeface="Arial"/>
                <a:sym typeface="Arial"/>
              </a:rPr>
              <a:t> by Unknown Author is licensed under </a:t>
            </a:r>
            <a:r>
              <a:rPr b="0" i="0" lang="en-US" sz="675" u="sng" cap="none" strike="noStrike">
                <a:solidFill>
                  <a:srgbClr val="000000"/>
                </a:solidFill>
                <a:latin typeface="Arial"/>
                <a:ea typeface="Arial"/>
                <a:cs typeface="Arial"/>
                <a:sym typeface="Arial"/>
                <a:hlinkClick r:id="rId10">
                  <a:extLst>
                    <a:ext uri="{A12FA001-AC4F-418D-AE19-62706E023703}">
                      <ahyp:hlinkClr val="tx"/>
                    </a:ext>
                  </a:extLst>
                </a:hlinkClick>
              </a:rPr>
              <a:t>CC BY</a:t>
            </a:r>
            <a:endParaRPr b="0" i="0" sz="675" u="none" cap="none" strike="noStrike">
              <a:solidFill>
                <a:srgbClr val="000000"/>
              </a:solidFill>
              <a:latin typeface="Arial"/>
              <a:ea typeface="Arial"/>
              <a:cs typeface="Arial"/>
              <a:sym typeface="Arial"/>
            </a:endParaRPr>
          </a:p>
        </p:txBody>
      </p:sp>
      <p:sp>
        <p:nvSpPr>
          <p:cNvPr id="488" name="Google Shape;488;p49"/>
          <p:cNvSpPr txBox="1"/>
          <p:nvPr/>
        </p:nvSpPr>
        <p:spPr>
          <a:xfrm>
            <a:off x="6467707" y="-20400"/>
            <a:ext cx="2676293" cy="5163900"/>
          </a:xfrm>
          <a:prstGeom prst="rect">
            <a:avLst/>
          </a:prstGeom>
          <a:solidFill>
            <a:srgbClr val="65C0BA"/>
          </a:solidFill>
          <a:ln>
            <a:noFill/>
          </a:ln>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489" name="Google Shape;489;p49"/>
          <p:cNvPicPr preferRelativeResize="0"/>
          <p:nvPr/>
        </p:nvPicPr>
        <p:blipFill rotWithShape="1">
          <a:blip r:embed="rId11">
            <a:alphaModFix/>
          </a:blip>
          <a:srcRect b="0" l="0" r="0" t="0"/>
          <a:stretch/>
        </p:blipFill>
        <p:spPr>
          <a:xfrm>
            <a:off x="6572834" y="131424"/>
            <a:ext cx="2489931" cy="564325"/>
          </a:xfrm>
          <a:prstGeom prst="rect">
            <a:avLst/>
          </a:prstGeom>
          <a:noFill/>
          <a:ln>
            <a:noFill/>
          </a:ln>
        </p:spPr>
      </p:pic>
      <p:cxnSp>
        <p:nvCxnSpPr>
          <p:cNvPr id="490" name="Google Shape;490;p49"/>
          <p:cNvCxnSpPr/>
          <p:nvPr/>
        </p:nvCxnSpPr>
        <p:spPr>
          <a:xfrm>
            <a:off x="8976857" y="1710004"/>
            <a:ext cx="0" cy="2698451"/>
          </a:xfrm>
          <a:prstGeom prst="straightConnector1">
            <a:avLst/>
          </a:prstGeom>
          <a:noFill/>
          <a:ln cap="flat" cmpd="sng" w="63500">
            <a:solidFill>
              <a:srgbClr val="E7CCD6"/>
            </a:solidFill>
            <a:prstDash val="solid"/>
            <a:miter lim="800000"/>
            <a:headEnd len="sm" w="sm" type="none"/>
            <a:tailEnd len="sm" w="sm" type="none"/>
          </a:ln>
        </p:spPr>
      </p:cxnSp>
      <p:sp>
        <p:nvSpPr>
          <p:cNvPr id="491" name="Google Shape;491;p49"/>
          <p:cNvSpPr/>
          <p:nvPr/>
        </p:nvSpPr>
        <p:spPr>
          <a:xfrm>
            <a:off x="6467707" y="1817724"/>
            <a:ext cx="2453815" cy="1651269"/>
          </a:xfrm>
          <a:custGeom>
            <a:rect b="b" l="l" r="r" t="t"/>
            <a:pathLst>
              <a:path extrusionOk="0" h="5453086" w="3638696">
                <a:moveTo>
                  <a:pt x="0" y="0"/>
                </a:moveTo>
                <a:lnTo>
                  <a:pt x="3638695" y="0"/>
                </a:lnTo>
                <a:lnTo>
                  <a:pt x="3638695" y="5453086"/>
                </a:lnTo>
                <a:lnTo>
                  <a:pt x="0" y="5453086"/>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1" algn="ctr">
              <a:lnSpc>
                <a:spcPct val="110000"/>
              </a:lnSpc>
              <a:spcBef>
                <a:spcPts val="0"/>
              </a:spcBef>
              <a:spcAft>
                <a:spcPts val="0"/>
              </a:spcAft>
              <a:buNone/>
            </a:pPr>
            <a:r>
              <a:t/>
            </a:r>
            <a:endParaRPr b="1" i="0" sz="788" u="none" cap="none" strike="noStrike">
              <a:solidFill>
                <a:srgbClr val="000000"/>
              </a:solidFill>
              <a:latin typeface="Tajawal Medium"/>
              <a:ea typeface="Tajawal Medium"/>
              <a:cs typeface="Tajawal Medium"/>
              <a:sym typeface="Tajawal Medium"/>
            </a:endParaRPr>
          </a:p>
          <a:p>
            <a:pPr indent="0" lvl="0" marL="0" marR="0" rtl="1" algn="ctr">
              <a:lnSpc>
                <a:spcPct val="100000"/>
              </a:lnSpc>
              <a:spcBef>
                <a:spcPts val="0"/>
              </a:spcBef>
              <a:spcAft>
                <a:spcPts val="0"/>
              </a:spcAft>
              <a:buNone/>
            </a:pPr>
            <a:r>
              <a:rPr b="1" i="0" lang="en-US" sz="4000" u="none" cap="none" strike="noStrike">
                <a:solidFill>
                  <a:srgbClr val="000000"/>
                </a:solidFill>
                <a:latin typeface="Calibri"/>
                <a:ea typeface="Calibri"/>
                <a:cs typeface="Calibri"/>
                <a:sym typeface="Calibri"/>
              </a:rPr>
              <a:t>1</a:t>
            </a:r>
            <a:endParaRPr/>
          </a:p>
          <a:p>
            <a:pPr indent="0" lvl="0" marL="0" marR="0" rtl="1" algn="ctr">
              <a:lnSpc>
                <a:spcPct val="100000"/>
              </a:lnSpc>
              <a:spcBef>
                <a:spcPts val="0"/>
              </a:spcBef>
              <a:spcAft>
                <a:spcPts val="0"/>
              </a:spcAft>
              <a:buNone/>
            </a:pPr>
            <a:r>
              <a:t/>
            </a:r>
            <a:endParaRPr b="1" i="0" sz="400" u="none" cap="none" strike="noStrike">
              <a:solidFill>
                <a:srgbClr val="000000"/>
              </a:solidFill>
              <a:latin typeface="Calibri"/>
              <a:ea typeface="Calibri"/>
              <a:cs typeface="Calibri"/>
              <a:sym typeface="Calibri"/>
            </a:endParaRPr>
          </a:p>
          <a:p>
            <a:pPr indent="0" lvl="0" marL="0" marR="0" rtl="1" algn="ctr">
              <a:lnSpc>
                <a:spcPct val="100000"/>
              </a:lnSpc>
              <a:spcBef>
                <a:spcPts val="0"/>
              </a:spcBef>
              <a:spcAft>
                <a:spcPts val="0"/>
              </a:spcAft>
              <a:buNone/>
            </a:pPr>
            <a:r>
              <a:rPr b="1" i="0" lang="en-US" sz="3200" u="none" cap="none" strike="noStrike">
                <a:solidFill>
                  <a:srgbClr val="000000"/>
                </a:solidFill>
                <a:latin typeface="Calibri"/>
                <a:ea typeface="Calibri"/>
                <a:cs typeface="Calibri"/>
                <a:sym typeface="Calibri"/>
              </a:rPr>
              <a:t>الطفولة المبكرة</a:t>
            </a:r>
            <a:endParaRPr b="1" i="0" sz="2400" u="none" cap="none" strike="noStrike">
              <a:solidFill>
                <a:srgbClr val="000000"/>
              </a:solidFill>
              <a:latin typeface="Tajawal Medium"/>
              <a:ea typeface="Tajawal Medium"/>
              <a:cs typeface="Tajawal Medium"/>
              <a:sym typeface="Tajawal Medium"/>
            </a:endParaRPr>
          </a:p>
        </p:txBody>
      </p:sp>
      <p:sp>
        <p:nvSpPr>
          <p:cNvPr id="492" name="Google Shape;492;p49"/>
          <p:cNvSpPr/>
          <p:nvPr/>
        </p:nvSpPr>
        <p:spPr>
          <a:xfrm>
            <a:off x="558898" y="71488"/>
            <a:ext cx="5487118" cy="651718"/>
          </a:xfrm>
          <a:prstGeom prst="roundRect">
            <a:avLst>
              <a:gd fmla="val 16667" name="adj"/>
            </a:avLst>
          </a:prstGeom>
          <a:solidFill>
            <a:srgbClr val="4472C4"/>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lnSpc>
                <a:spcPct val="107000"/>
              </a:lnSpc>
              <a:spcBef>
                <a:spcPts val="0"/>
              </a:spcBef>
              <a:spcAft>
                <a:spcPts val="0"/>
              </a:spcAft>
              <a:buNone/>
            </a:pPr>
            <a:r>
              <a:t/>
            </a:r>
            <a:endParaRPr b="1" i="0" sz="1400" u="none" cap="none" strike="noStrike">
              <a:solidFill>
                <a:srgbClr val="FFFFFF"/>
              </a:solidFill>
              <a:latin typeface="Calibri"/>
              <a:ea typeface="Calibri"/>
              <a:cs typeface="Calibri"/>
              <a:sym typeface="Calibri"/>
            </a:endParaRPr>
          </a:p>
          <a:p>
            <a:pPr indent="0" lvl="0" marL="0" marR="0" rtl="1" algn="ctr">
              <a:lnSpc>
                <a:spcPct val="100000"/>
              </a:lnSpc>
              <a:spcBef>
                <a:spcPts val="800"/>
              </a:spcBef>
              <a:spcAft>
                <a:spcPts val="0"/>
              </a:spcAft>
              <a:buNone/>
            </a:pPr>
            <a:r>
              <a:rPr b="1" i="0" lang="en-US" sz="3600" u="none" cap="none" strike="noStrike">
                <a:solidFill>
                  <a:srgbClr val="FFFFFF"/>
                </a:solidFill>
                <a:latin typeface="Calibri"/>
                <a:ea typeface="Calibri"/>
                <a:cs typeface="Calibri"/>
                <a:sym typeface="Calibri"/>
              </a:rPr>
              <a:t>مخرجات المشروعات والبرامج</a:t>
            </a:r>
            <a:endParaRPr b="1" i="0" sz="3600" u="none" cap="none" strike="noStrike">
              <a:solidFill>
                <a:srgbClr val="FFFFFF"/>
              </a:solidFill>
              <a:latin typeface="Calibri"/>
              <a:ea typeface="Calibri"/>
              <a:cs typeface="Calibri"/>
              <a:sym typeface="Calibri"/>
            </a:endParaRPr>
          </a:p>
          <a:p>
            <a:pPr indent="0" lvl="0" marL="0" marR="0" rtl="0" algn="l">
              <a:lnSpc>
                <a:spcPct val="107000"/>
              </a:lnSpc>
              <a:spcBef>
                <a:spcPts val="0"/>
              </a:spcBef>
              <a:spcAft>
                <a:spcPts val="0"/>
              </a:spcAft>
              <a:buNone/>
            </a:pPr>
            <a:r>
              <a:rPr b="1" i="0" lang="en-US" sz="2000" u="none" cap="none" strike="noStrike">
                <a:solidFill>
                  <a:srgbClr val="FFFFFF"/>
                </a:solidFill>
                <a:latin typeface="Sakkal Majalla"/>
                <a:ea typeface="Sakkal Majalla"/>
                <a:cs typeface="Sakkal Majalla"/>
                <a:sym typeface="Sakkal Majalla"/>
              </a:rPr>
              <a:t> </a:t>
            </a:r>
            <a:endParaRPr b="0" i="0" sz="1100" u="none" cap="none" strike="noStrike">
              <a:solidFill>
                <a:srgbClr val="000000"/>
              </a:solidFill>
              <a:latin typeface="Calibri"/>
              <a:ea typeface="Calibri"/>
              <a:cs typeface="Calibri"/>
              <a:sym typeface="Calibri"/>
            </a:endParaRPr>
          </a:p>
        </p:txBody>
      </p:sp>
      <p:pic>
        <p:nvPicPr>
          <p:cNvPr descr="A blue screen with text and symbols&#10;&#10;AI-generated content may be incorrect." id="493" name="Google Shape;493;p49"/>
          <p:cNvPicPr preferRelativeResize="0"/>
          <p:nvPr/>
        </p:nvPicPr>
        <p:blipFill rotWithShape="1">
          <a:blip r:embed="rId13">
            <a:alphaModFix/>
          </a:blip>
          <a:srcRect b="0" l="0" r="50000" t="0"/>
          <a:stretch/>
        </p:blipFill>
        <p:spPr>
          <a:xfrm>
            <a:off x="1293541" y="897442"/>
            <a:ext cx="3287984" cy="4114634"/>
          </a:xfrm>
          <a:prstGeom prst="rect">
            <a:avLst/>
          </a:prstGeom>
          <a:noFill/>
          <a:ln>
            <a:noFill/>
          </a:ln>
        </p:spPr>
      </p:pic>
      <p:pic>
        <p:nvPicPr>
          <p:cNvPr descr="A yellow background with text and symbols&#10;&#10;AI-generated content may be incorrect." id="494" name="Google Shape;494;p49"/>
          <p:cNvPicPr preferRelativeResize="0"/>
          <p:nvPr/>
        </p:nvPicPr>
        <p:blipFill rotWithShape="1">
          <a:blip r:embed="rId14">
            <a:alphaModFix/>
          </a:blip>
          <a:srcRect b="0" l="0" r="50000" t="0"/>
          <a:stretch/>
        </p:blipFill>
        <p:spPr>
          <a:xfrm>
            <a:off x="1293542" y="897442"/>
            <a:ext cx="3278458" cy="4114634"/>
          </a:xfrm>
          <a:prstGeom prst="rect">
            <a:avLst/>
          </a:prstGeom>
          <a:noFill/>
          <a:ln>
            <a:noFill/>
          </a:ln>
        </p:spPr>
      </p:pic>
      <p:pic>
        <p:nvPicPr>
          <p:cNvPr descr="A close-up of a book&#10;&#10;AI-generated content may be incorrect." id="495" name="Google Shape;495;p49"/>
          <p:cNvPicPr preferRelativeResize="0"/>
          <p:nvPr/>
        </p:nvPicPr>
        <p:blipFill rotWithShape="1">
          <a:blip r:embed="rId15">
            <a:alphaModFix/>
          </a:blip>
          <a:srcRect b="0" l="0" r="53981" t="0"/>
          <a:stretch/>
        </p:blipFill>
        <p:spPr>
          <a:xfrm>
            <a:off x="1239076" y="897442"/>
            <a:ext cx="3342450" cy="4138398"/>
          </a:xfrm>
          <a:prstGeom prst="rect">
            <a:avLst/>
          </a:prstGeom>
          <a:noFill/>
          <a:ln>
            <a:noFill/>
          </a:ln>
        </p:spPr>
      </p:pic>
      <p:pic>
        <p:nvPicPr>
          <p:cNvPr descr="A close-up of a book&#10;&#10;AI-generated content may be incorrect." id="496" name="Google Shape;496;p49"/>
          <p:cNvPicPr preferRelativeResize="0"/>
          <p:nvPr/>
        </p:nvPicPr>
        <p:blipFill rotWithShape="1">
          <a:blip r:embed="rId16">
            <a:alphaModFix/>
          </a:blip>
          <a:srcRect b="0" l="0" r="54077" t="0"/>
          <a:stretch/>
        </p:blipFill>
        <p:spPr>
          <a:xfrm>
            <a:off x="1239076" y="854765"/>
            <a:ext cx="3342449" cy="4126769"/>
          </a:xfrm>
          <a:prstGeom prst="rect">
            <a:avLst/>
          </a:prstGeom>
          <a:noFill/>
          <a:ln>
            <a:noFill/>
          </a:ln>
        </p:spPr>
      </p:pic>
      <p:pic>
        <p:nvPicPr>
          <p:cNvPr descr="A close-up of a website&#10;&#10;AI-generated content may be incorrect." id="497" name="Google Shape;497;p49"/>
          <p:cNvPicPr preferRelativeResize="0"/>
          <p:nvPr/>
        </p:nvPicPr>
        <p:blipFill rotWithShape="1">
          <a:blip r:embed="rId17">
            <a:alphaModFix/>
          </a:blip>
          <a:srcRect b="0" l="0" r="50000" t="0"/>
          <a:stretch/>
        </p:blipFill>
        <p:spPr>
          <a:xfrm>
            <a:off x="1229551" y="811101"/>
            <a:ext cx="3342449" cy="4198202"/>
          </a:xfrm>
          <a:prstGeom prst="rect">
            <a:avLst/>
          </a:prstGeom>
          <a:noFill/>
          <a:ln>
            <a:noFill/>
          </a:ln>
        </p:spPr>
      </p:pic>
      <p:pic>
        <p:nvPicPr>
          <p:cNvPr descr="A close-up of a website&#10;&#10;AI-generated content may be incorrect." id="498" name="Google Shape;498;p49"/>
          <p:cNvPicPr preferRelativeResize="0"/>
          <p:nvPr/>
        </p:nvPicPr>
        <p:blipFill rotWithShape="1">
          <a:blip r:embed="rId18">
            <a:alphaModFix/>
          </a:blip>
          <a:srcRect b="0" l="0" r="50000" t="0"/>
          <a:stretch/>
        </p:blipFill>
        <p:spPr>
          <a:xfrm>
            <a:off x="1212306" y="808328"/>
            <a:ext cx="3351974" cy="4227512"/>
          </a:xfrm>
          <a:prstGeom prst="rect">
            <a:avLst/>
          </a:prstGeom>
          <a:noFill/>
          <a:ln>
            <a:noFill/>
          </a:ln>
        </p:spPr>
      </p:pic>
      <p:pic>
        <p:nvPicPr>
          <p:cNvPr descr="A blue screen with white text&#10;&#10;AI-generated content may be incorrect." id="499" name="Google Shape;499;p49"/>
          <p:cNvPicPr preferRelativeResize="0"/>
          <p:nvPr/>
        </p:nvPicPr>
        <p:blipFill rotWithShape="1">
          <a:blip r:embed="rId19">
            <a:alphaModFix/>
          </a:blip>
          <a:srcRect b="0" l="0" r="49761" t="0"/>
          <a:stretch/>
        </p:blipFill>
        <p:spPr>
          <a:xfrm>
            <a:off x="1222728" y="765883"/>
            <a:ext cx="3369219" cy="4287084"/>
          </a:xfrm>
          <a:prstGeom prst="rect">
            <a:avLst/>
          </a:prstGeom>
          <a:noFill/>
          <a:ln>
            <a:noFill/>
          </a:ln>
        </p:spPr>
      </p:pic>
      <p:pic>
        <p:nvPicPr>
          <p:cNvPr descr="A blue screen with white text&#10;&#10;AI-generated content may be incorrect." id="500" name="Google Shape;500;p49"/>
          <p:cNvPicPr preferRelativeResize="0"/>
          <p:nvPr/>
        </p:nvPicPr>
        <p:blipFill rotWithShape="1">
          <a:blip r:embed="rId20">
            <a:alphaModFix/>
          </a:blip>
          <a:srcRect b="0" l="0" r="49750" t="0"/>
          <a:stretch/>
        </p:blipFill>
        <p:spPr>
          <a:xfrm>
            <a:off x="1195059" y="791201"/>
            <a:ext cx="3396887" cy="4218102"/>
          </a:xfrm>
          <a:prstGeom prst="rect">
            <a:avLst/>
          </a:prstGeom>
          <a:noFill/>
          <a:ln>
            <a:noFill/>
          </a:ln>
        </p:spPr>
      </p:pic>
      <p:pic>
        <p:nvPicPr>
          <p:cNvPr descr="A close-up of a pink background&#10;&#10;AI-generated content may be incorrect." id="501" name="Google Shape;501;p49"/>
          <p:cNvPicPr preferRelativeResize="0"/>
          <p:nvPr/>
        </p:nvPicPr>
        <p:blipFill rotWithShape="1">
          <a:blip r:embed="rId21">
            <a:alphaModFix/>
          </a:blip>
          <a:srcRect b="0" l="0" r="50099" t="0"/>
          <a:stretch/>
        </p:blipFill>
        <p:spPr>
          <a:xfrm>
            <a:off x="1264939" y="765883"/>
            <a:ext cx="3362396" cy="4312634"/>
          </a:xfrm>
          <a:prstGeom prst="rect">
            <a:avLst/>
          </a:prstGeom>
          <a:noFill/>
          <a:ln>
            <a:noFill/>
          </a:ln>
        </p:spPr>
      </p:pic>
      <p:pic>
        <p:nvPicPr>
          <p:cNvPr descr="A close-up of a pink screen&#10;&#10;AI-generated content may be incorrect." id="502" name="Google Shape;502;p49"/>
          <p:cNvPicPr preferRelativeResize="0"/>
          <p:nvPr/>
        </p:nvPicPr>
        <p:blipFill rotWithShape="1">
          <a:blip r:embed="rId22">
            <a:alphaModFix/>
          </a:blip>
          <a:srcRect b="0" l="0" r="50095" t="0"/>
          <a:stretch/>
        </p:blipFill>
        <p:spPr>
          <a:xfrm>
            <a:off x="1212306" y="765882"/>
            <a:ext cx="3396887" cy="430613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2"/>
                                        </p:tgtEl>
                                        <p:attrNameLst>
                                          <p:attrName>style.visibility</p:attrName>
                                        </p:attrNameLst>
                                      </p:cBhvr>
                                      <p:to>
                                        <p:strVal val="visible"/>
                                      </p:to>
                                    </p:set>
                                    <p:animEffect filter="fade" transition="in">
                                      <p:cBhvr>
                                        <p:cTn dur="500"/>
                                        <p:tgtEl>
                                          <p:spTgt spid="4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1"/>
                                        </p:tgtEl>
                                        <p:attrNameLst>
                                          <p:attrName>style.visibility</p:attrName>
                                        </p:attrNameLst>
                                      </p:cBhvr>
                                      <p:to>
                                        <p:strVal val="visible"/>
                                      </p:to>
                                    </p:set>
                                    <p:animEffect filter="fade" transition="in">
                                      <p:cBhvr>
                                        <p:cTn dur="500"/>
                                        <p:tgtEl>
                                          <p:spTgt spid="4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3"/>
                                        </p:tgtEl>
                                        <p:attrNameLst>
                                          <p:attrName>style.visibility</p:attrName>
                                        </p:attrNameLst>
                                      </p:cBhvr>
                                      <p:to>
                                        <p:strVal val="visible"/>
                                      </p:to>
                                    </p:set>
                                    <p:animEffect filter="fade" transition="in">
                                      <p:cBhvr>
                                        <p:cTn dur="500"/>
                                        <p:tgtEl>
                                          <p:spTgt spid="4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4"/>
                                        </p:tgtEl>
                                        <p:attrNameLst>
                                          <p:attrName>style.visibility</p:attrName>
                                        </p:attrNameLst>
                                      </p:cBhvr>
                                      <p:to>
                                        <p:strVal val="visible"/>
                                      </p:to>
                                    </p:set>
                                    <p:animEffect filter="fade" transition="in">
                                      <p:cBhvr>
                                        <p:cTn dur="500"/>
                                        <p:tgtEl>
                                          <p:spTgt spid="4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5"/>
                                        </p:tgtEl>
                                        <p:attrNameLst>
                                          <p:attrName>style.visibility</p:attrName>
                                        </p:attrNameLst>
                                      </p:cBhvr>
                                      <p:to>
                                        <p:strVal val="visible"/>
                                      </p:to>
                                    </p:set>
                                    <p:animEffect filter="fade" transition="in">
                                      <p:cBhvr>
                                        <p:cTn dur="500"/>
                                        <p:tgtEl>
                                          <p:spTgt spid="4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6"/>
                                        </p:tgtEl>
                                        <p:attrNameLst>
                                          <p:attrName>style.visibility</p:attrName>
                                        </p:attrNameLst>
                                      </p:cBhvr>
                                      <p:to>
                                        <p:strVal val="visible"/>
                                      </p:to>
                                    </p:set>
                                    <p:animEffect filter="fade" transition="in">
                                      <p:cBhvr>
                                        <p:cTn dur="500"/>
                                        <p:tgtEl>
                                          <p:spTgt spid="4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7"/>
                                        </p:tgtEl>
                                        <p:attrNameLst>
                                          <p:attrName>style.visibility</p:attrName>
                                        </p:attrNameLst>
                                      </p:cBhvr>
                                      <p:to>
                                        <p:strVal val="visible"/>
                                      </p:to>
                                    </p:set>
                                    <p:animEffect filter="fade" transition="in">
                                      <p:cBhvr>
                                        <p:cTn dur="500"/>
                                        <p:tgtEl>
                                          <p:spTgt spid="4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8"/>
                                        </p:tgtEl>
                                        <p:attrNameLst>
                                          <p:attrName>style.visibility</p:attrName>
                                        </p:attrNameLst>
                                      </p:cBhvr>
                                      <p:to>
                                        <p:strVal val="visible"/>
                                      </p:to>
                                    </p:set>
                                    <p:animEffect filter="fade" transition="in">
                                      <p:cBhvr>
                                        <p:cTn dur="500"/>
                                        <p:tgtEl>
                                          <p:spTgt spid="4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9"/>
                                        </p:tgtEl>
                                        <p:attrNameLst>
                                          <p:attrName>style.visibility</p:attrName>
                                        </p:attrNameLst>
                                      </p:cBhvr>
                                      <p:to>
                                        <p:strVal val="visible"/>
                                      </p:to>
                                    </p:set>
                                    <p:animEffect filter="fade" transition="in">
                                      <p:cBhvr>
                                        <p:cTn dur="500"/>
                                        <p:tgtEl>
                                          <p:spTgt spid="4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0"/>
                                        </p:tgtEl>
                                        <p:attrNameLst>
                                          <p:attrName>style.visibility</p:attrName>
                                        </p:attrNameLst>
                                      </p:cBhvr>
                                      <p:to>
                                        <p:strVal val="visible"/>
                                      </p:to>
                                    </p:set>
                                    <p:animEffect filter="fade" transition="in">
                                      <p:cBhvr>
                                        <p:cTn dur="500"/>
                                        <p:tgtEl>
                                          <p:spTgt spid="5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1"/>
                                        </p:tgtEl>
                                        <p:attrNameLst>
                                          <p:attrName>style.visibility</p:attrName>
                                        </p:attrNameLst>
                                      </p:cBhvr>
                                      <p:to>
                                        <p:strVal val="visible"/>
                                      </p:to>
                                    </p:set>
                                    <p:animEffect filter="fade" transition="in">
                                      <p:cBhvr>
                                        <p:cTn dur="500"/>
                                        <p:tgtEl>
                                          <p:spTgt spid="5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2"/>
                                        </p:tgtEl>
                                        <p:attrNameLst>
                                          <p:attrName>style.visibility</p:attrName>
                                        </p:attrNameLst>
                                      </p:cBhvr>
                                      <p:to>
                                        <p:strVal val="visible"/>
                                      </p:to>
                                    </p:set>
                                    <p:animEffect filter="fade" transition="in">
                                      <p:cBhvr>
                                        <p:cTn dur="500"/>
                                        <p:tgtEl>
                                          <p:spTgt spid="5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50"/>
          <p:cNvSpPr txBox="1"/>
          <p:nvPr/>
        </p:nvSpPr>
        <p:spPr>
          <a:xfrm>
            <a:off x="846396" y="5318449"/>
            <a:ext cx="6658495" cy="1962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675" u="sng" cap="none" strike="noStrike">
                <a:solidFill>
                  <a:srgbClr val="000000"/>
                </a:solidFill>
                <a:latin typeface="Arial"/>
                <a:ea typeface="Arial"/>
                <a:cs typeface="Arial"/>
                <a:sym typeface="Arial"/>
                <a:hlinkClick r:id="rId3">
                  <a:extLst>
                    <a:ext uri="{A12FA001-AC4F-418D-AE19-62706E023703}">
                      <ahyp:hlinkClr val="tx"/>
                    </a:ext>
                  </a:extLst>
                </a:hlinkClick>
              </a:rPr>
              <a:t>This Photo</a:t>
            </a:r>
            <a:r>
              <a:rPr b="0" i="0" lang="en-US" sz="675" u="none" cap="none" strike="noStrike">
                <a:solidFill>
                  <a:srgbClr val="000000"/>
                </a:solidFill>
                <a:latin typeface="Arial"/>
                <a:ea typeface="Arial"/>
                <a:cs typeface="Arial"/>
                <a:sym typeface="Arial"/>
              </a:rPr>
              <a:t> by Unknown Author is licensed under </a:t>
            </a:r>
            <a:r>
              <a:rPr b="0" i="0" lang="en-US" sz="675" u="sng" cap="none" strike="noStrike">
                <a:solidFill>
                  <a:srgbClr val="000000"/>
                </a:solidFill>
                <a:latin typeface="Arial"/>
                <a:ea typeface="Arial"/>
                <a:cs typeface="Arial"/>
                <a:sym typeface="Arial"/>
                <a:hlinkClick r:id="rId4">
                  <a:extLst>
                    <a:ext uri="{A12FA001-AC4F-418D-AE19-62706E023703}">
                      <ahyp:hlinkClr val="tx"/>
                    </a:ext>
                  </a:extLst>
                </a:hlinkClick>
              </a:rPr>
              <a:t>CC BY</a:t>
            </a:r>
            <a:endParaRPr b="0" i="0" sz="675" u="none" cap="none" strike="noStrike">
              <a:solidFill>
                <a:srgbClr val="000000"/>
              </a:solidFill>
              <a:latin typeface="Arial"/>
              <a:ea typeface="Arial"/>
              <a:cs typeface="Arial"/>
              <a:sym typeface="Arial"/>
            </a:endParaRPr>
          </a:p>
        </p:txBody>
      </p:sp>
      <p:sp>
        <p:nvSpPr>
          <p:cNvPr id="508" name="Google Shape;508;p50"/>
          <p:cNvSpPr txBox="1"/>
          <p:nvPr/>
        </p:nvSpPr>
        <p:spPr>
          <a:xfrm>
            <a:off x="558898" y="5671634"/>
            <a:ext cx="6888679" cy="1962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675" u="sng" cap="none" strike="noStrike">
                <a:solidFill>
                  <a:srgbClr val="000000"/>
                </a:solidFill>
                <a:latin typeface="Arial"/>
                <a:ea typeface="Arial"/>
                <a:cs typeface="Arial"/>
                <a:sym typeface="Arial"/>
                <a:hlinkClick r:id="rId5">
                  <a:extLst>
                    <a:ext uri="{A12FA001-AC4F-418D-AE19-62706E023703}">
                      <ahyp:hlinkClr val="tx"/>
                    </a:ext>
                  </a:extLst>
                </a:hlinkClick>
              </a:rPr>
              <a:t>This Photo</a:t>
            </a:r>
            <a:r>
              <a:rPr b="0" i="0" lang="en-US" sz="675" u="none" cap="none" strike="noStrike">
                <a:solidFill>
                  <a:srgbClr val="000000"/>
                </a:solidFill>
                <a:latin typeface="Arial"/>
                <a:ea typeface="Arial"/>
                <a:cs typeface="Arial"/>
                <a:sym typeface="Arial"/>
              </a:rPr>
              <a:t> by Unknown Author is licensed under </a:t>
            </a:r>
            <a:r>
              <a:rPr b="0" i="0" lang="en-US" sz="675" u="sng" cap="none" strike="noStrike">
                <a:solidFill>
                  <a:srgbClr val="000000"/>
                </a:solidFill>
                <a:latin typeface="Arial"/>
                <a:ea typeface="Arial"/>
                <a:cs typeface="Arial"/>
                <a:sym typeface="Arial"/>
                <a:hlinkClick r:id="rId6">
                  <a:extLst>
                    <a:ext uri="{A12FA001-AC4F-418D-AE19-62706E023703}">
                      <ahyp:hlinkClr val="tx"/>
                    </a:ext>
                  </a:extLst>
                </a:hlinkClick>
              </a:rPr>
              <a:t>CC BY</a:t>
            </a:r>
            <a:endParaRPr b="0" i="0" sz="675" u="none" cap="none" strike="noStrike">
              <a:solidFill>
                <a:srgbClr val="000000"/>
              </a:solidFill>
              <a:latin typeface="Arial"/>
              <a:ea typeface="Arial"/>
              <a:cs typeface="Arial"/>
              <a:sym typeface="Arial"/>
            </a:endParaRPr>
          </a:p>
        </p:txBody>
      </p:sp>
      <p:sp>
        <p:nvSpPr>
          <p:cNvPr id="509" name="Google Shape;509;p50"/>
          <p:cNvSpPr txBox="1"/>
          <p:nvPr/>
        </p:nvSpPr>
        <p:spPr>
          <a:xfrm>
            <a:off x="-85661" y="6133324"/>
            <a:ext cx="6658495" cy="1962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675" u="sng" cap="none" strike="noStrike">
                <a:solidFill>
                  <a:srgbClr val="000000"/>
                </a:solidFill>
                <a:latin typeface="Arial"/>
                <a:ea typeface="Arial"/>
                <a:cs typeface="Arial"/>
                <a:sym typeface="Arial"/>
                <a:hlinkClick r:id="rId7">
                  <a:extLst>
                    <a:ext uri="{A12FA001-AC4F-418D-AE19-62706E023703}">
                      <ahyp:hlinkClr val="tx"/>
                    </a:ext>
                  </a:extLst>
                </a:hlinkClick>
              </a:rPr>
              <a:t>This Photo</a:t>
            </a:r>
            <a:r>
              <a:rPr b="0" i="0" lang="en-US" sz="675" u="none" cap="none" strike="noStrike">
                <a:solidFill>
                  <a:srgbClr val="000000"/>
                </a:solidFill>
                <a:latin typeface="Arial"/>
                <a:ea typeface="Arial"/>
                <a:cs typeface="Arial"/>
                <a:sym typeface="Arial"/>
              </a:rPr>
              <a:t> by Unknown Author is licensed under </a:t>
            </a:r>
            <a:r>
              <a:rPr b="0" i="0" lang="en-US" sz="675" u="sng" cap="none" strike="noStrike">
                <a:solidFill>
                  <a:srgbClr val="000000"/>
                </a:solidFill>
                <a:latin typeface="Arial"/>
                <a:ea typeface="Arial"/>
                <a:cs typeface="Arial"/>
                <a:sym typeface="Arial"/>
                <a:hlinkClick r:id="rId8">
                  <a:extLst>
                    <a:ext uri="{A12FA001-AC4F-418D-AE19-62706E023703}">
                      <ahyp:hlinkClr val="tx"/>
                    </a:ext>
                  </a:extLst>
                </a:hlinkClick>
              </a:rPr>
              <a:t>CC BY</a:t>
            </a:r>
            <a:endParaRPr b="0" i="0" sz="675" u="none" cap="none" strike="noStrike">
              <a:solidFill>
                <a:srgbClr val="000000"/>
              </a:solidFill>
              <a:latin typeface="Arial"/>
              <a:ea typeface="Arial"/>
              <a:cs typeface="Arial"/>
              <a:sym typeface="Arial"/>
            </a:endParaRPr>
          </a:p>
        </p:txBody>
      </p:sp>
      <p:sp>
        <p:nvSpPr>
          <p:cNvPr id="510" name="Google Shape;510;p50"/>
          <p:cNvSpPr txBox="1"/>
          <p:nvPr/>
        </p:nvSpPr>
        <p:spPr>
          <a:xfrm>
            <a:off x="960696" y="5432749"/>
            <a:ext cx="6658495" cy="1962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675" u="sng" cap="none" strike="noStrike">
                <a:solidFill>
                  <a:srgbClr val="000000"/>
                </a:solidFill>
                <a:latin typeface="Arial"/>
                <a:ea typeface="Arial"/>
                <a:cs typeface="Arial"/>
                <a:sym typeface="Arial"/>
                <a:hlinkClick r:id="rId9">
                  <a:extLst>
                    <a:ext uri="{A12FA001-AC4F-418D-AE19-62706E023703}">
                      <ahyp:hlinkClr val="tx"/>
                    </a:ext>
                  </a:extLst>
                </a:hlinkClick>
              </a:rPr>
              <a:t>This Photo</a:t>
            </a:r>
            <a:r>
              <a:rPr b="0" i="0" lang="en-US" sz="675" u="none" cap="none" strike="noStrike">
                <a:solidFill>
                  <a:srgbClr val="000000"/>
                </a:solidFill>
                <a:latin typeface="Arial"/>
                <a:ea typeface="Arial"/>
                <a:cs typeface="Arial"/>
                <a:sym typeface="Arial"/>
              </a:rPr>
              <a:t> by Unknown Author is licensed under </a:t>
            </a:r>
            <a:r>
              <a:rPr b="0" i="0" lang="en-US" sz="675" u="sng" cap="none" strike="noStrike">
                <a:solidFill>
                  <a:srgbClr val="000000"/>
                </a:solidFill>
                <a:latin typeface="Arial"/>
                <a:ea typeface="Arial"/>
                <a:cs typeface="Arial"/>
                <a:sym typeface="Arial"/>
                <a:hlinkClick r:id="rId10">
                  <a:extLst>
                    <a:ext uri="{A12FA001-AC4F-418D-AE19-62706E023703}">
                      <ahyp:hlinkClr val="tx"/>
                    </a:ext>
                  </a:extLst>
                </a:hlinkClick>
              </a:rPr>
              <a:t>CC BY</a:t>
            </a:r>
            <a:endParaRPr b="0" i="0" sz="675" u="none" cap="none" strike="noStrike">
              <a:solidFill>
                <a:srgbClr val="000000"/>
              </a:solidFill>
              <a:latin typeface="Arial"/>
              <a:ea typeface="Arial"/>
              <a:cs typeface="Arial"/>
              <a:sym typeface="Arial"/>
            </a:endParaRPr>
          </a:p>
        </p:txBody>
      </p:sp>
      <p:sp>
        <p:nvSpPr>
          <p:cNvPr id="511" name="Google Shape;511;p50"/>
          <p:cNvSpPr txBox="1"/>
          <p:nvPr/>
        </p:nvSpPr>
        <p:spPr>
          <a:xfrm>
            <a:off x="6467707" y="-20400"/>
            <a:ext cx="2676293" cy="5163900"/>
          </a:xfrm>
          <a:prstGeom prst="rect">
            <a:avLst/>
          </a:prstGeom>
          <a:solidFill>
            <a:srgbClr val="65C0BA"/>
          </a:solidFill>
          <a:ln>
            <a:noFill/>
          </a:ln>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512" name="Google Shape;512;p50"/>
          <p:cNvPicPr preferRelativeResize="0"/>
          <p:nvPr/>
        </p:nvPicPr>
        <p:blipFill rotWithShape="1">
          <a:blip r:embed="rId11">
            <a:alphaModFix/>
          </a:blip>
          <a:srcRect b="0" l="0" r="0" t="0"/>
          <a:stretch/>
        </p:blipFill>
        <p:spPr>
          <a:xfrm>
            <a:off x="6572834" y="131424"/>
            <a:ext cx="2489931" cy="564325"/>
          </a:xfrm>
          <a:prstGeom prst="rect">
            <a:avLst/>
          </a:prstGeom>
          <a:noFill/>
          <a:ln>
            <a:noFill/>
          </a:ln>
        </p:spPr>
      </p:pic>
      <p:cxnSp>
        <p:nvCxnSpPr>
          <p:cNvPr id="513" name="Google Shape;513;p50"/>
          <p:cNvCxnSpPr/>
          <p:nvPr/>
        </p:nvCxnSpPr>
        <p:spPr>
          <a:xfrm>
            <a:off x="8976857" y="1710004"/>
            <a:ext cx="0" cy="2698451"/>
          </a:xfrm>
          <a:prstGeom prst="straightConnector1">
            <a:avLst/>
          </a:prstGeom>
          <a:noFill/>
          <a:ln cap="flat" cmpd="sng" w="63500">
            <a:solidFill>
              <a:srgbClr val="E7CCD6"/>
            </a:solidFill>
            <a:prstDash val="solid"/>
            <a:miter lim="800000"/>
            <a:headEnd len="sm" w="sm" type="none"/>
            <a:tailEnd len="sm" w="sm" type="none"/>
          </a:ln>
        </p:spPr>
      </p:cxnSp>
      <p:sp>
        <p:nvSpPr>
          <p:cNvPr id="514" name="Google Shape;514;p50"/>
          <p:cNvSpPr/>
          <p:nvPr/>
        </p:nvSpPr>
        <p:spPr>
          <a:xfrm>
            <a:off x="6467707" y="1817723"/>
            <a:ext cx="2453815" cy="2828618"/>
          </a:xfrm>
          <a:custGeom>
            <a:rect b="b" l="l" r="r" t="t"/>
            <a:pathLst>
              <a:path extrusionOk="0" h="5453086" w="3638696">
                <a:moveTo>
                  <a:pt x="0" y="0"/>
                </a:moveTo>
                <a:lnTo>
                  <a:pt x="3638695" y="0"/>
                </a:lnTo>
                <a:lnTo>
                  <a:pt x="3638695" y="5453086"/>
                </a:lnTo>
                <a:lnTo>
                  <a:pt x="0" y="5453086"/>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1" algn="ctr">
              <a:lnSpc>
                <a:spcPct val="110000"/>
              </a:lnSpc>
              <a:spcBef>
                <a:spcPts val="0"/>
              </a:spcBef>
              <a:spcAft>
                <a:spcPts val="0"/>
              </a:spcAft>
              <a:buNone/>
            </a:pPr>
            <a:r>
              <a:t/>
            </a:r>
            <a:endParaRPr b="1" i="0" sz="788" u="none" cap="none" strike="noStrike">
              <a:solidFill>
                <a:srgbClr val="000000"/>
              </a:solidFill>
              <a:latin typeface="Tajawal Medium"/>
              <a:ea typeface="Tajawal Medium"/>
              <a:cs typeface="Tajawal Medium"/>
              <a:sym typeface="Tajawal Medium"/>
            </a:endParaRPr>
          </a:p>
          <a:p>
            <a:pPr indent="0" lvl="0" marL="0" marR="0" rtl="1" algn="ctr">
              <a:lnSpc>
                <a:spcPct val="100000"/>
              </a:lnSpc>
              <a:spcBef>
                <a:spcPts val="0"/>
              </a:spcBef>
              <a:spcAft>
                <a:spcPts val="0"/>
              </a:spcAft>
              <a:buNone/>
            </a:pPr>
            <a:r>
              <a:rPr b="1" i="0" lang="en-US" sz="4000" u="none" cap="none" strike="noStrike">
                <a:solidFill>
                  <a:srgbClr val="000000"/>
                </a:solidFill>
                <a:latin typeface="Calibri"/>
                <a:ea typeface="Calibri"/>
                <a:cs typeface="Calibri"/>
                <a:sym typeface="Calibri"/>
              </a:rPr>
              <a:t>2</a:t>
            </a:r>
            <a:endParaRPr/>
          </a:p>
          <a:p>
            <a:pPr indent="0" lvl="0" marL="0" marR="0" rtl="1" algn="ctr">
              <a:lnSpc>
                <a:spcPct val="100000"/>
              </a:lnSpc>
              <a:spcBef>
                <a:spcPts val="0"/>
              </a:spcBef>
              <a:spcAft>
                <a:spcPts val="0"/>
              </a:spcAft>
              <a:buNone/>
            </a:pPr>
            <a:r>
              <a:t/>
            </a:r>
            <a:endParaRPr b="1" i="0" sz="400" u="none" cap="none" strike="noStrike">
              <a:solidFill>
                <a:srgbClr val="000000"/>
              </a:solidFill>
              <a:latin typeface="Calibri"/>
              <a:ea typeface="Calibri"/>
              <a:cs typeface="Calibri"/>
              <a:sym typeface="Calibri"/>
            </a:endParaRPr>
          </a:p>
          <a:p>
            <a:pPr indent="0" lvl="0" marL="0" marR="0" rtl="1" algn="ctr">
              <a:lnSpc>
                <a:spcPct val="100000"/>
              </a:lnSpc>
              <a:spcBef>
                <a:spcPts val="0"/>
              </a:spcBef>
              <a:spcAft>
                <a:spcPts val="0"/>
              </a:spcAft>
              <a:buNone/>
            </a:pPr>
            <a:r>
              <a:t/>
            </a:r>
            <a:endParaRPr b="1" i="0" sz="2400" u="none" cap="none" strike="noStrike">
              <a:solidFill>
                <a:srgbClr val="000000"/>
              </a:solidFill>
              <a:latin typeface="Calibri"/>
              <a:ea typeface="Calibri"/>
              <a:cs typeface="Calibri"/>
              <a:sym typeface="Calibri"/>
            </a:endParaRPr>
          </a:p>
          <a:p>
            <a:pPr indent="0" lvl="0" marL="0" marR="0" rtl="1" algn="ctr">
              <a:lnSpc>
                <a:spcPct val="100000"/>
              </a:lnSpc>
              <a:spcBef>
                <a:spcPts val="0"/>
              </a:spcBef>
              <a:spcAft>
                <a:spcPts val="0"/>
              </a:spcAft>
              <a:buNone/>
            </a:pPr>
            <a:r>
              <a:rPr b="1" i="0" lang="en-US" sz="3200" u="none" cap="none" strike="noStrike">
                <a:solidFill>
                  <a:srgbClr val="000000"/>
                </a:solidFill>
                <a:latin typeface="Calibri"/>
                <a:ea typeface="Calibri"/>
                <a:cs typeface="Calibri"/>
                <a:sym typeface="Calibri"/>
              </a:rPr>
              <a:t>دمج الطفل ذي الإعاقة في التعليم والمجتمع</a:t>
            </a:r>
            <a:endParaRPr b="1" i="0" sz="2400" u="none" cap="none" strike="noStrike">
              <a:solidFill>
                <a:srgbClr val="000000"/>
              </a:solidFill>
              <a:latin typeface="Tajawal Medium"/>
              <a:ea typeface="Tajawal Medium"/>
              <a:cs typeface="Tajawal Medium"/>
              <a:sym typeface="Tajawal Medium"/>
            </a:endParaRPr>
          </a:p>
        </p:txBody>
      </p:sp>
      <p:sp>
        <p:nvSpPr>
          <p:cNvPr id="515" name="Google Shape;515;p50"/>
          <p:cNvSpPr/>
          <p:nvPr/>
        </p:nvSpPr>
        <p:spPr>
          <a:xfrm>
            <a:off x="558898" y="71488"/>
            <a:ext cx="5487118" cy="651718"/>
          </a:xfrm>
          <a:prstGeom prst="roundRect">
            <a:avLst>
              <a:gd fmla="val 16667" name="adj"/>
            </a:avLst>
          </a:prstGeom>
          <a:solidFill>
            <a:srgbClr val="4472C4"/>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lnSpc>
                <a:spcPct val="107000"/>
              </a:lnSpc>
              <a:spcBef>
                <a:spcPts val="0"/>
              </a:spcBef>
              <a:spcAft>
                <a:spcPts val="0"/>
              </a:spcAft>
              <a:buNone/>
            </a:pPr>
            <a:r>
              <a:t/>
            </a:r>
            <a:endParaRPr b="1" i="0" sz="1400" u="none" cap="none" strike="noStrike">
              <a:solidFill>
                <a:srgbClr val="FFFFFF"/>
              </a:solidFill>
              <a:latin typeface="Calibri"/>
              <a:ea typeface="Calibri"/>
              <a:cs typeface="Calibri"/>
              <a:sym typeface="Calibri"/>
            </a:endParaRPr>
          </a:p>
          <a:p>
            <a:pPr indent="0" lvl="0" marL="0" marR="0" rtl="1" algn="ctr">
              <a:lnSpc>
                <a:spcPct val="100000"/>
              </a:lnSpc>
              <a:spcBef>
                <a:spcPts val="800"/>
              </a:spcBef>
              <a:spcAft>
                <a:spcPts val="0"/>
              </a:spcAft>
              <a:buNone/>
            </a:pPr>
            <a:r>
              <a:rPr b="1" i="0" lang="en-US" sz="3600" u="none" cap="none" strike="noStrike">
                <a:solidFill>
                  <a:srgbClr val="FFFFFF"/>
                </a:solidFill>
                <a:latin typeface="Calibri"/>
                <a:ea typeface="Calibri"/>
                <a:cs typeface="Calibri"/>
                <a:sym typeface="Calibri"/>
              </a:rPr>
              <a:t>مخرجات المشروعات والبرامج</a:t>
            </a:r>
            <a:endParaRPr b="1" i="0" sz="3600" u="none" cap="none" strike="noStrike">
              <a:solidFill>
                <a:srgbClr val="FFFFFF"/>
              </a:solidFill>
              <a:latin typeface="Calibri"/>
              <a:ea typeface="Calibri"/>
              <a:cs typeface="Calibri"/>
              <a:sym typeface="Calibri"/>
            </a:endParaRPr>
          </a:p>
          <a:p>
            <a:pPr indent="0" lvl="0" marL="0" marR="0" rtl="0" algn="l">
              <a:lnSpc>
                <a:spcPct val="107000"/>
              </a:lnSpc>
              <a:spcBef>
                <a:spcPts val="0"/>
              </a:spcBef>
              <a:spcAft>
                <a:spcPts val="0"/>
              </a:spcAft>
              <a:buNone/>
            </a:pPr>
            <a:r>
              <a:rPr b="1" i="0" lang="en-US" sz="2000" u="none" cap="none" strike="noStrike">
                <a:solidFill>
                  <a:srgbClr val="FFFFFF"/>
                </a:solidFill>
                <a:latin typeface="Sakkal Majalla"/>
                <a:ea typeface="Sakkal Majalla"/>
                <a:cs typeface="Sakkal Majalla"/>
                <a:sym typeface="Sakkal Majalla"/>
              </a:rPr>
              <a:t> </a:t>
            </a:r>
            <a:endParaRPr b="0" i="0" sz="1100" u="none" cap="none" strike="noStrike">
              <a:solidFill>
                <a:srgbClr val="000000"/>
              </a:solidFill>
              <a:latin typeface="Calibri"/>
              <a:ea typeface="Calibri"/>
              <a:cs typeface="Calibri"/>
              <a:sym typeface="Calibri"/>
            </a:endParaRPr>
          </a:p>
        </p:txBody>
      </p:sp>
      <p:pic>
        <p:nvPicPr>
          <p:cNvPr descr="A book cover with text and images&#10;&#10;AI-generated content may be incorrect." id="516" name="Google Shape;516;p50"/>
          <p:cNvPicPr preferRelativeResize="0"/>
          <p:nvPr/>
        </p:nvPicPr>
        <p:blipFill rotWithShape="1">
          <a:blip r:embed="rId13">
            <a:alphaModFix/>
          </a:blip>
          <a:srcRect b="0" l="0" r="0" t="0"/>
          <a:stretch/>
        </p:blipFill>
        <p:spPr>
          <a:xfrm>
            <a:off x="1764075" y="879714"/>
            <a:ext cx="3268842" cy="4041691"/>
          </a:xfrm>
          <a:prstGeom prst="rect">
            <a:avLst/>
          </a:prstGeom>
          <a:noFill/>
          <a:ln>
            <a:noFill/>
          </a:ln>
        </p:spPr>
      </p:pic>
      <p:pic>
        <p:nvPicPr>
          <p:cNvPr descr="A poster with text and images of sunflowers&#10;&#10;AI-generated content may be incorrect." id="517" name="Google Shape;517;p50"/>
          <p:cNvPicPr preferRelativeResize="0"/>
          <p:nvPr/>
        </p:nvPicPr>
        <p:blipFill rotWithShape="1">
          <a:blip r:embed="rId14">
            <a:alphaModFix/>
          </a:blip>
          <a:srcRect b="0" l="0" r="0" t="0"/>
          <a:stretch/>
        </p:blipFill>
        <p:spPr>
          <a:xfrm>
            <a:off x="1764075" y="837037"/>
            <a:ext cx="3268842" cy="4084368"/>
          </a:xfrm>
          <a:prstGeom prst="rect">
            <a:avLst/>
          </a:prstGeom>
          <a:noFill/>
          <a:ln>
            <a:noFill/>
          </a:ln>
        </p:spPr>
      </p:pic>
      <p:pic>
        <p:nvPicPr>
          <p:cNvPr descr="Several booklets with hands on them&#10;&#10;AI-generated content may be incorrect." id="518" name="Google Shape;518;p50"/>
          <p:cNvPicPr preferRelativeResize="0"/>
          <p:nvPr/>
        </p:nvPicPr>
        <p:blipFill rotWithShape="1">
          <a:blip r:embed="rId15">
            <a:alphaModFix/>
          </a:blip>
          <a:srcRect b="0" l="0" r="0" t="0"/>
          <a:stretch/>
        </p:blipFill>
        <p:spPr>
          <a:xfrm>
            <a:off x="728420" y="789181"/>
            <a:ext cx="5021892" cy="4263786"/>
          </a:xfrm>
          <a:prstGeom prst="rect">
            <a:avLst/>
          </a:prstGeom>
          <a:noFill/>
          <a:ln>
            <a:noFill/>
          </a:ln>
        </p:spPr>
      </p:pic>
      <p:pic>
        <p:nvPicPr>
          <p:cNvPr descr="A poster of a person with glasses and a wheelchair&#10;&#10;AI-generated content may be incorrect." id="519" name="Google Shape;519;p50"/>
          <p:cNvPicPr preferRelativeResize="0"/>
          <p:nvPr/>
        </p:nvPicPr>
        <p:blipFill rotWithShape="1">
          <a:blip r:embed="rId16">
            <a:alphaModFix/>
          </a:blip>
          <a:srcRect b="0" l="0" r="0" t="0"/>
          <a:stretch/>
        </p:blipFill>
        <p:spPr>
          <a:xfrm>
            <a:off x="1523825" y="891401"/>
            <a:ext cx="3268843" cy="4041691"/>
          </a:xfrm>
          <a:prstGeom prst="rect">
            <a:avLst/>
          </a:prstGeom>
          <a:noFill/>
          <a:ln>
            <a:noFill/>
          </a:ln>
        </p:spPr>
      </p:pic>
      <p:pic>
        <p:nvPicPr>
          <p:cNvPr descr="A poster with a cartoon child sitting at a desk&#10;&#10;AI-generated content may be incorrect." id="520" name="Google Shape;520;p50"/>
          <p:cNvPicPr preferRelativeResize="0"/>
          <p:nvPr/>
        </p:nvPicPr>
        <p:blipFill rotWithShape="1">
          <a:blip r:embed="rId17">
            <a:alphaModFix/>
          </a:blip>
          <a:srcRect b="0" l="0" r="0" t="0"/>
          <a:stretch/>
        </p:blipFill>
        <p:spPr>
          <a:xfrm>
            <a:off x="1487698" y="891401"/>
            <a:ext cx="3292928" cy="4161566"/>
          </a:xfrm>
          <a:prstGeom prst="rect">
            <a:avLst/>
          </a:prstGeom>
          <a:noFill/>
          <a:ln>
            <a:noFill/>
          </a:ln>
        </p:spPr>
      </p:pic>
      <p:pic>
        <p:nvPicPr>
          <p:cNvPr descr="A poster of a child with a board&#10;&#10;AI-generated content may be incorrect." id="521" name="Google Shape;521;p50"/>
          <p:cNvPicPr preferRelativeResize="0"/>
          <p:nvPr/>
        </p:nvPicPr>
        <p:blipFill rotWithShape="1">
          <a:blip r:embed="rId18">
            <a:alphaModFix/>
          </a:blip>
          <a:srcRect b="0" l="0" r="0" t="0"/>
          <a:stretch/>
        </p:blipFill>
        <p:spPr>
          <a:xfrm>
            <a:off x="1621162" y="929782"/>
            <a:ext cx="3214799" cy="400331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5"/>
                                        </p:tgtEl>
                                        <p:attrNameLst>
                                          <p:attrName>style.visibility</p:attrName>
                                        </p:attrNameLst>
                                      </p:cBhvr>
                                      <p:to>
                                        <p:strVal val="visible"/>
                                      </p:to>
                                    </p:set>
                                    <p:animEffect filter="fade" transition="in">
                                      <p:cBhvr>
                                        <p:cTn dur="500"/>
                                        <p:tgtEl>
                                          <p:spTgt spid="5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4"/>
                                        </p:tgtEl>
                                        <p:attrNameLst>
                                          <p:attrName>style.visibility</p:attrName>
                                        </p:attrNameLst>
                                      </p:cBhvr>
                                      <p:to>
                                        <p:strVal val="visible"/>
                                      </p:to>
                                    </p:set>
                                    <p:animEffect filter="fade" transition="in">
                                      <p:cBhvr>
                                        <p:cTn dur="500"/>
                                        <p:tgtEl>
                                          <p:spTgt spid="5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6"/>
                                        </p:tgtEl>
                                        <p:attrNameLst>
                                          <p:attrName>style.visibility</p:attrName>
                                        </p:attrNameLst>
                                      </p:cBhvr>
                                      <p:to>
                                        <p:strVal val="visible"/>
                                      </p:to>
                                    </p:set>
                                    <p:animEffect filter="fade" transition="in">
                                      <p:cBhvr>
                                        <p:cTn dur="500"/>
                                        <p:tgtEl>
                                          <p:spTgt spid="5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7"/>
                                        </p:tgtEl>
                                        <p:attrNameLst>
                                          <p:attrName>style.visibility</p:attrName>
                                        </p:attrNameLst>
                                      </p:cBhvr>
                                      <p:to>
                                        <p:strVal val="visible"/>
                                      </p:to>
                                    </p:set>
                                    <p:animEffect filter="fade" transition="in">
                                      <p:cBhvr>
                                        <p:cTn dur="500"/>
                                        <p:tgtEl>
                                          <p:spTgt spid="5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8"/>
                                        </p:tgtEl>
                                        <p:attrNameLst>
                                          <p:attrName>style.visibility</p:attrName>
                                        </p:attrNameLst>
                                      </p:cBhvr>
                                      <p:to>
                                        <p:strVal val="visible"/>
                                      </p:to>
                                    </p:set>
                                    <p:animEffect filter="fade" transition="in">
                                      <p:cBhvr>
                                        <p:cTn dur="500"/>
                                        <p:tgtEl>
                                          <p:spTgt spid="5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9"/>
                                        </p:tgtEl>
                                        <p:attrNameLst>
                                          <p:attrName>style.visibility</p:attrName>
                                        </p:attrNameLst>
                                      </p:cBhvr>
                                      <p:to>
                                        <p:strVal val="visible"/>
                                      </p:to>
                                    </p:set>
                                    <p:animEffect filter="fade" transition="in">
                                      <p:cBhvr>
                                        <p:cTn dur="500"/>
                                        <p:tgtEl>
                                          <p:spTgt spid="5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0"/>
                                        </p:tgtEl>
                                        <p:attrNameLst>
                                          <p:attrName>style.visibility</p:attrName>
                                        </p:attrNameLst>
                                      </p:cBhvr>
                                      <p:to>
                                        <p:strVal val="visible"/>
                                      </p:to>
                                    </p:set>
                                    <p:animEffect filter="fade" transition="in">
                                      <p:cBhvr>
                                        <p:cTn dur="500"/>
                                        <p:tgtEl>
                                          <p:spTgt spid="5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1"/>
                                        </p:tgtEl>
                                        <p:attrNameLst>
                                          <p:attrName>style.visibility</p:attrName>
                                        </p:attrNameLst>
                                      </p:cBhvr>
                                      <p:to>
                                        <p:strVal val="visible"/>
                                      </p:to>
                                    </p:set>
                                    <p:animEffect filter="fade" transition="in">
                                      <p:cBhvr>
                                        <p:cTn dur="500"/>
                                        <p:tgtEl>
                                          <p:spTgt spid="5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51"/>
          <p:cNvSpPr txBox="1"/>
          <p:nvPr/>
        </p:nvSpPr>
        <p:spPr>
          <a:xfrm>
            <a:off x="6467707" y="-20400"/>
            <a:ext cx="2676293" cy="5163900"/>
          </a:xfrm>
          <a:prstGeom prst="rect">
            <a:avLst/>
          </a:prstGeom>
          <a:solidFill>
            <a:srgbClr val="65C0BA"/>
          </a:solidFill>
          <a:ln>
            <a:noFill/>
          </a:ln>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527" name="Google Shape;527;p51"/>
          <p:cNvPicPr preferRelativeResize="0"/>
          <p:nvPr/>
        </p:nvPicPr>
        <p:blipFill rotWithShape="1">
          <a:blip r:embed="rId3">
            <a:alphaModFix/>
          </a:blip>
          <a:srcRect b="0" l="0" r="0" t="0"/>
          <a:stretch/>
        </p:blipFill>
        <p:spPr>
          <a:xfrm>
            <a:off x="6572834" y="131424"/>
            <a:ext cx="2489931" cy="564325"/>
          </a:xfrm>
          <a:prstGeom prst="rect">
            <a:avLst/>
          </a:prstGeom>
          <a:noFill/>
          <a:ln>
            <a:noFill/>
          </a:ln>
        </p:spPr>
      </p:pic>
      <p:cxnSp>
        <p:nvCxnSpPr>
          <p:cNvPr id="528" name="Google Shape;528;p51"/>
          <p:cNvCxnSpPr/>
          <p:nvPr/>
        </p:nvCxnSpPr>
        <p:spPr>
          <a:xfrm>
            <a:off x="8976857" y="1710004"/>
            <a:ext cx="0" cy="2698451"/>
          </a:xfrm>
          <a:prstGeom prst="straightConnector1">
            <a:avLst/>
          </a:prstGeom>
          <a:noFill/>
          <a:ln cap="flat" cmpd="sng" w="63500">
            <a:solidFill>
              <a:srgbClr val="E7CCD6"/>
            </a:solidFill>
            <a:prstDash val="solid"/>
            <a:miter lim="800000"/>
            <a:headEnd len="sm" w="sm" type="none"/>
            <a:tailEnd len="sm" w="sm" type="none"/>
          </a:ln>
        </p:spPr>
      </p:cxnSp>
      <p:sp>
        <p:nvSpPr>
          <p:cNvPr id="529" name="Google Shape;529;p51"/>
          <p:cNvSpPr/>
          <p:nvPr/>
        </p:nvSpPr>
        <p:spPr>
          <a:xfrm>
            <a:off x="6467707" y="1293069"/>
            <a:ext cx="2453815" cy="2828618"/>
          </a:xfrm>
          <a:custGeom>
            <a:rect b="b" l="l" r="r" t="t"/>
            <a:pathLst>
              <a:path extrusionOk="0" h="5453086" w="3638696">
                <a:moveTo>
                  <a:pt x="0" y="0"/>
                </a:moveTo>
                <a:lnTo>
                  <a:pt x="3638695" y="0"/>
                </a:lnTo>
                <a:lnTo>
                  <a:pt x="3638695" y="5453086"/>
                </a:lnTo>
                <a:lnTo>
                  <a:pt x="0" y="545308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1" algn="ctr">
              <a:lnSpc>
                <a:spcPct val="110000"/>
              </a:lnSpc>
              <a:spcBef>
                <a:spcPts val="0"/>
              </a:spcBef>
              <a:spcAft>
                <a:spcPts val="0"/>
              </a:spcAft>
              <a:buNone/>
            </a:pPr>
            <a:r>
              <a:t/>
            </a:r>
            <a:endParaRPr b="1" i="0" sz="788" u="none" cap="none" strike="noStrike">
              <a:solidFill>
                <a:srgbClr val="000000"/>
              </a:solidFill>
              <a:latin typeface="Tajawal Medium"/>
              <a:ea typeface="Tajawal Medium"/>
              <a:cs typeface="Tajawal Medium"/>
              <a:sym typeface="Tajawal Medium"/>
            </a:endParaRPr>
          </a:p>
          <a:p>
            <a:pPr indent="0" lvl="0" marL="0" marR="0" rtl="1" algn="ctr">
              <a:lnSpc>
                <a:spcPct val="100000"/>
              </a:lnSpc>
              <a:spcBef>
                <a:spcPts val="0"/>
              </a:spcBef>
              <a:spcAft>
                <a:spcPts val="0"/>
              </a:spcAft>
              <a:buNone/>
            </a:pPr>
            <a:r>
              <a:rPr b="1" i="0" lang="en-US" sz="4000" u="none" cap="none" strike="noStrike">
                <a:solidFill>
                  <a:srgbClr val="000000"/>
                </a:solidFill>
                <a:latin typeface="Calibri"/>
                <a:ea typeface="Calibri"/>
                <a:cs typeface="Calibri"/>
                <a:sym typeface="Calibri"/>
              </a:rPr>
              <a:t>3</a:t>
            </a:r>
            <a:endParaRPr b="1" i="0" sz="4000" u="none" cap="none" strike="noStrike">
              <a:solidFill>
                <a:srgbClr val="000000"/>
              </a:solidFill>
              <a:latin typeface="Calibri"/>
              <a:ea typeface="Calibri"/>
              <a:cs typeface="Calibri"/>
              <a:sym typeface="Calibri"/>
            </a:endParaRPr>
          </a:p>
          <a:p>
            <a:pPr indent="0" lvl="0" marL="0" marR="0" rtl="1" algn="ctr">
              <a:lnSpc>
                <a:spcPct val="100000"/>
              </a:lnSpc>
              <a:spcBef>
                <a:spcPts val="0"/>
              </a:spcBef>
              <a:spcAft>
                <a:spcPts val="0"/>
              </a:spcAft>
              <a:buNone/>
            </a:pPr>
            <a:r>
              <a:t/>
            </a:r>
            <a:endParaRPr b="1" i="0" sz="400" u="none" cap="none" strike="noStrike">
              <a:solidFill>
                <a:srgbClr val="000000"/>
              </a:solidFill>
              <a:latin typeface="Calibri"/>
              <a:ea typeface="Calibri"/>
              <a:cs typeface="Calibri"/>
              <a:sym typeface="Calibri"/>
            </a:endParaRPr>
          </a:p>
          <a:p>
            <a:pPr indent="0" lvl="0" marL="0" marR="0" rtl="1" algn="ctr">
              <a:lnSpc>
                <a:spcPct val="100000"/>
              </a:lnSpc>
              <a:spcBef>
                <a:spcPts val="0"/>
              </a:spcBef>
              <a:spcAft>
                <a:spcPts val="0"/>
              </a:spcAft>
              <a:buNone/>
            </a:pPr>
            <a:r>
              <a:t/>
            </a:r>
            <a:endParaRPr b="1" i="0" sz="2400" u="none" cap="none" strike="noStrike">
              <a:solidFill>
                <a:srgbClr val="000000"/>
              </a:solidFill>
              <a:latin typeface="Calibri"/>
              <a:ea typeface="Calibri"/>
              <a:cs typeface="Calibri"/>
              <a:sym typeface="Calibri"/>
            </a:endParaRPr>
          </a:p>
          <a:p>
            <a:pPr indent="0" lvl="0" marL="0" marR="0" rtl="1" algn="ctr">
              <a:lnSpc>
                <a:spcPct val="100000"/>
              </a:lnSpc>
              <a:spcBef>
                <a:spcPts val="0"/>
              </a:spcBef>
              <a:spcAft>
                <a:spcPts val="0"/>
              </a:spcAft>
              <a:buNone/>
            </a:pPr>
            <a:r>
              <a:rPr b="1" i="0" lang="en-US" sz="3200" u="none" cap="none" strike="noStrike">
                <a:solidFill>
                  <a:srgbClr val="000000"/>
                </a:solidFill>
                <a:latin typeface="Calibri"/>
                <a:ea typeface="Calibri"/>
                <a:cs typeface="Calibri"/>
                <a:sym typeface="Calibri"/>
              </a:rPr>
              <a:t>دمج الأطفال في وضعية الشارع في المجتمع</a:t>
            </a:r>
            <a:endParaRPr b="1" i="0" sz="2400" u="none" cap="none" strike="noStrike">
              <a:solidFill>
                <a:srgbClr val="000000"/>
              </a:solidFill>
              <a:latin typeface="Tajawal Medium"/>
              <a:ea typeface="Tajawal Medium"/>
              <a:cs typeface="Tajawal Medium"/>
              <a:sym typeface="Tajawal Medium"/>
            </a:endParaRPr>
          </a:p>
        </p:txBody>
      </p:sp>
      <p:sp>
        <p:nvSpPr>
          <p:cNvPr id="530" name="Google Shape;530;p51"/>
          <p:cNvSpPr/>
          <p:nvPr/>
        </p:nvSpPr>
        <p:spPr>
          <a:xfrm>
            <a:off x="558898" y="71488"/>
            <a:ext cx="5487118" cy="651718"/>
          </a:xfrm>
          <a:prstGeom prst="roundRect">
            <a:avLst>
              <a:gd fmla="val 16667" name="adj"/>
            </a:avLst>
          </a:prstGeom>
          <a:solidFill>
            <a:srgbClr val="4472C4"/>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lnSpc>
                <a:spcPct val="107000"/>
              </a:lnSpc>
              <a:spcBef>
                <a:spcPts val="0"/>
              </a:spcBef>
              <a:spcAft>
                <a:spcPts val="0"/>
              </a:spcAft>
              <a:buNone/>
            </a:pPr>
            <a:r>
              <a:t/>
            </a:r>
            <a:endParaRPr b="1" i="0" sz="1400" u="none" cap="none" strike="noStrike">
              <a:solidFill>
                <a:srgbClr val="FFFFFF"/>
              </a:solidFill>
              <a:latin typeface="Calibri"/>
              <a:ea typeface="Calibri"/>
              <a:cs typeface="Calibri"/>
              <a:sym typeface="Calibri"/>
            </a:endParaRPr>
          </a:p>
          <a:p>
            <a:pPr indent="0" lvl="0" marL="0" marR="0" rtl="1" algn="ctr">
              <a:lnSpc>
                <a:spcPct val="100000"/>
              </a:lnSpc>
              <a:spcBef>
                <a:spcPts val="800"/>
              </a:spcBef>
              <a:spcAft>
                <a:spcPts val="0"/>
              </a:spcAft>
              <a:buNone/>
            </a:pPr>
            <a:r>
              <a:rPr b="1" i="0" lang="en-US" sz="3600" u="none" cap="none" strike="noStrike">
                <a:solidFill>
                  <a:srgbClr val="FFFFFF"/>
                </a:solidFill>
                <a:latin typeface="Calibri"/>
                <a:ea typeface="Calibri"/>
                <a:cs typeface="Calibri"/>
                <a:sym typeface="Calibri"/>
              </a:rPr>
              <a:t>مخرجات المشروعات والبرامج</a:t>
            </a:r>
            <a:endParaRPr b="1" i="0" sz="3600" u="none" cap="none" strike="noStrike">
              <a:solidFill>
                <a:srgbClr val="FFFFFF"/>
              </a:solidFill>
              <a:latin typeface="Calibri"/>
              <a:ea typeface="Calibri"/>
              <a:cs typeface="Calibri"/>
              <a:sym typeface="Calibri"/>
            </a:endParaRPr>
          </a:p>
          <a:p>
            <a:pPr indent="0" lvl="0" marL="0" marR="0" rtl="0" algn="l">
              <a:lnSpc>
                <a:spcPct val="107000"/>
              </a:lnSpc>
              <a:spcBef>
                <a:spcPts val="0"/>
              </a:spcBef>
              <a:spcAft>
                <a:spcPts val="0"/>
              </a:spcAft>
              <a:buNone/>
            </a:pPr>
            <a:r>
              <a:rPr b="1" i="0" lang="en-US" sz="2000" u="none" cap="none" strike="noStrike">
                <a:solidFill>
                  <a:srgbClr val="FFFFFF"/>
                </a:solidFill>
                <a:latin typeface="Sakkal Majalla"/>
                <a:ea typeface="Sakkal Majalla"/>
                <a:cs typeface="Sakkal Majalla"/>
                <a:sym typeface="Sakkal Majalla"/>
              </a:rPr>
              <a:t> </a:t>
            </a:r>
            <a:endParaRPr b="0" i="0" sz="1100" u="none" cap="none" strike="noStrike">
              <a:solidFill>
                <a:srgbClr val="000000"/>
              </a:solidFill>
              <a:latin typeface="Calibri"/>
              <a:ea typeface="Calibri"/>
              <a:cs typeface="Calibri"/>
              <a:sym typeface="Calibri"/>
            </a:endParaRPr>
          </a:p>
        </p:txBody>
      </p:sp>
      <p:pic>
        <p:nvPicPr>
          <p:cNvPr descr="A close-up of a book&#10;&#10;AI-generated content may be incorrect." id="531" name="Google Shape;531;p51"/>
          <p:cNvPicPr preferRelativeResize="0"/>
          <p:nvPr/>
        </p:nvPicPr>
        <p:blipFill rotWithShape="1">
          <a:blip r:embed="rId5">
            <a:alphaModFix/>
          </a:blip>
          <a:srcRect b="0" l="0" r="0" t="0"/>
          <a:stretch/>
        </p:blipFill>
        <p:spPr>
          <a:xfrm>
            <a:off x="222478" y="880183"/>
            <a:ext cx="6101902" cy="4131045"/>
          </a:xfrm>
          <a:prstGeom prst="rect">
            <a:avLst/>
          </a:prstGeom>
          <a:noFill/>
          <a:ln>
            <a:noFill/>
          </a:ln>
        </p:spPr>
      </p:pic>
      <p:pic>
        <p:nvPicPr>
          <p:cNvPr descr="A book with a picture of a group of children&#10;&#10;AI-generated content may be incorrect." id="532" name="Google Shape;532;p51"/>
          <p:cNvPicPr preferRelativeResize="0"/>
          <p:nvPr/>
        </p:nvPicPr>
        <p:blipFill rotWithShape="1">
          <a:blip r:embed="rId6">
            <a:alphaModFix/>
          </a:blip>
          <a:srcRect b="0" l="0" r="0" t="0"/>
          <a:stretch/>
        </p:blipFill>
        <p:spPr>
          <a:xfrm>
            <a:off x="323780" y="988688"/>
            <a:ext cx="5899298" cy="4001418"/>
          </a:xfrm>
          <a:prstGeom prst="rect">
            <a:avLst/>
          </a:prstGeom>
          <a:noFill/>
          <a:ln>
            <a:noFill/>
          </a:ln>
        </p:spPr>
      </p:pic>
      <p:pic>
        <p:nvPicPr>
          <p:cNvPr descr="A book with a picture of a person looking at a mirror&#10;&#10;AI-generated content may be incorrect." id="533" name="Google Shape;533;p51"/>
          <p:cNvPicPr preferRelativeResize="0"/>
          <p:nvPr/>
        </p:nvPicPr>
        <p:blipFill rotWithShape="1">
          <a:blip r:embed="rId7">
            <a:alphaModFix/>
          </a:blip>
          <a:srcRect b="0" l="0" r="0" t="0"/>
          <a:stretch/>
        </p:blipFill>
        <p:spPr>
          <a:xfrm>
            <a:off x="192635" y="874388"/>
            <a:ext cx="6101902" cy="4026771"/>
          </a:xfrm>
          <a:prstGeom prst="rect">
            <a:avLst/>
          </a:prstGeom>
          <a:noFill/>
          <a:ln>
            <a:noFill/>
          </a:ln>
        </p:spPr>
      </p:pic>
      <p:pic>
        <p:nvPicPr>
          <p:cNvPr descr="A close-up of a book&#10;&#10;AI-generated content may be incorrect." id="534" name="Google Shape;534;p51"/>
          <p:cNvPicPr preferRelativeResize="0"/>
          <p:nvPr/>
        </p:nvPicPr>
        <p:blipFill rotWithShape="1">
          <a:blip r:embed="rId8">
            <a:alphaModFix/>
          </a:blip>
          <a:srcRect b="0" l="0" r="0" t="0"/>
          <a:stretch/>
        </p:blipFill>
        <p:spPr>
          <a:xfrm>
            <a:off x="357506" y="921080"/>
            <a:ext cx="5831846" cy="4001418"/>
          </a:xfrm>
          <a:prstGeom prst="rect">
            <a:avLst/>
          </a:prstGeom>
          <a:noFill/>
          <a:ln>
            <a:noFill/>
          </a:ln>
        </p:spPr>
      </p:pic>
      <p:pic>
        <p:nvPicPr>
          <p:cNvPr descr="A close-up of a book&#10;&#10;AI-generated content may be incorrect." id="535" name="Google Shape;535;p51"/>
          <p:cNvPicPr preferRelativeResize="0"/>
          <p:nvPr/>
        </p:nvPicPr>
        <p:blipFill rotWithShape="1">
          <a:blip r:embed="rId9">
            <a:alphaModFix/>
          </a:blip>
          <a:srcRect b="0" l="0" r="0" t="0"/>
          <a:stretch/>
        </p:blipFill>
        <p:spPr>
          <a:xfrm>
            <a:off x="190364" y="988688"/>
            <a:ext cx="5902689" cy="3912471"/>
          </a:xfrm>
          <a:prstGeom prst="rect">
            <a:avLst/>
          </a:prstGeom>
          <a:noFill/>
          <a:ln>
            <a:noFill/>
          </a:ln>
        </p:spPr>
      </p:pic>
      <p:pic>
        <p:nvPicPr>
          <p:cNvPr descr="A close-up of a book&#10;&#10;AI-generated content may be incorrect." id="536" name="Google Shape;536;p51"/>
          <p:cNvPicPr preferRelativeResize="0"/>
          <p:nvPr/>
        </p:nvPicPr>
        <p:blipFill rotWithShape="1">
          <a:blip r:embed="rId10">
            <a:alphaModFix/>
          </a:blip>
          <a:srcRect b="0" l="0" r="0" t="0"/>
          <a:stretch/>
        </p:blipFill>
        <p:spPr>
          <a:xfrm>
            <a:off x="286047" y="876799"/>
            <a:ext cx="5899297" cy="4021948"/>
          </a:xfrm>
          <a:prstGeom prst="rect">
            <a:avLst/>
          </a:prstGeom>
          <a:noFill/>
          <a:ln>
            <a:noFill/>
          </a:ln>
        </p:spPr>
      </p:pic>
      <p:pic>
        <p:nvPicPr>
          <p:cNvPr descr="A close-up of a brochure&#10;&#10;AI-generated content may be incorrect." id="537" name="Google Shape;537;p51"/>
          <p:cNvPicPr preferRelativeResize="0"/>
          <p:nvPr/>
        </p:nvPicPr>
        <p:blipFill rotWithShape="1">
          <a:blip r:embed="rId11">
            <a:alphaModFix/>
          </a:blip>
          <a:srcRect b="0" l="0" r="0" t="0"/>
          <a:stretch/>
        </p:blipFill>
        <p:spPr>
          <a:xfrm>
            <a:off x="207877" y="980903"/>
            <a:ext cx="5887180" cy="3958741"/>
          </a:xfrm>
          <a:prstGeom prst="rect">
            <a:avLst/>
          </a:prstGeom>
          <a:noFill/>
          <a:ln>
            <a:noFill/>
          </a:ln>
        </p:spPr>
      </p:pic>
      <p:pic>
        <p:nvPicPr>
          <p:cNvPr descr="A brochure with a picture of a bird on a ladder&#10;&#10;AI-generated content may be incorrect." id="538" name="Google Shape;538;p51"/>
          <p:cNvPicPr preferRelativeResize="0"/>
          <p:nvPr/>
        </p:nvPicPr>
        <p:blipFill rotWithShape="1">
          <a:blip r:embed="rId12">
            <a:alphaModFix/>
          </a:blip>
          <a:srcRect b="0" l="0" r="0" t="0"/>
          <a:stretch/>
        </p:blipFill>
        <p:spPr>
          <a:xfrm>
            <a:off x="222478" y="1016495"/>
            <a:ext cx="5867227" cy="3948380"/>
          </a:xfrm>
          <a:prstGeom prst="rect">
            <a:avLst/>
          </a:prstGeom>
          <a:noFill/>
          <a:ln>
            <a:noFill/>
          </a:ln>
        </p:spPr>
      </p:pic>
      <p:pic>
        <p:nvPicPr>
          <p:cNvPr descr="A close-up of a book&#10;&#10;AI-generated content may be incorrect." id="539" name="Google Shape;539;p51"/>
          <p:cNvPicPr preferRelativeResize="0"/>
          <p:nvPr/>
        </p:nvPicPr>
        <p:blipFill rotWithShape="1">
          <a:blip r:embed="rId13">
            <a:alphaModFix/>
          </a:blip>
          <a:srcRect b="0" l="0" r="0" t="0"/>
          <a:stretch/>
        </p:blipFill>
        <p:spPr>
          <a:xfrm>
            <a:off x="150610" y="1116160"/>
            <a:ext cx="5867229" cy="3783793"/>
          </a:xfrm>
          <a:prstGeom prst="rect">
            <a:avLst/>
          </a:prstGeom>
          <a:noFill/>
          <a:ln>
            <a:noFill/>
          </a:ln>
        </p:spPr>
      </p:pic>
      <p:pic>
        <p:nvPicPr>
          <p:cNvPr descr="A close-up of a book&#10;&#10;AI-generated content may be incorrect." id="540" name="Google Shape;540;p51"/>
          <p:cNvPicPr preferRelativeResize="0"/>
          <p:nvPr/>
        </p:nvPicPr>
        <p:blipFill rotWithShape="1">
          <a:blip r:embed="rId14">
            <a:alphaModFix/>
          </a:blip>
          <a:srcRect b="0" l="0" r="0" t="0"/>
          <a:stretch/>
        </p:blipFill>
        <p:spPr>
          <a:xfrm>
            <a:off x="269549" y="1024035"/>
            <a:ext cx="5789300" cy="3933300"/>
          </a:xfrm>
          <a:prstGeom prst="rect">
            <a:avLst/>
          </a:prstGeom>
          <a:noFill/>
          <a:ln>
            <a:noFill/>
          </a:ln>
        </p:spPr>
      </p:pic>
      <p:pic>
        <p:nvPicPr>
          <p:cNvPr descr="A close-up of a book&#10;&#10;AI-generated content may be incorrect." id="541" name="Google Shape;541;p51"/>
          <p:cNvPicPr preferRelativeResize="0"/>
          <p:nvPr/>
        </p:nvPicPr>
        <p:blipFill rotWithShape="1">
          <a:blip r:embed="rId15">
            <a:alphaModFix/>
          </a:blip>
          <a:srcRect b="0" l="0" r="0" t="0"/>
          <a:stretch/>
        </p:blipFill>
        <p:spPr>
          <a:xfrm>
            <a:off x="49308" y="982831"/>
            <a:ext cx="6035218" cy="4030216"/>
          </a:xfrm>
          <a:prstGeom prst="rect">
            <a:avLst/>
          </a:prstGeom>
          <a:noFill/>
          <a:ln>
            <a:noFill/>
          </a:ln>
        </p:spPr>
      </p:pic>
      <p:pic>
        <p:nvPicPr>
          <p:cNvPr descr="A close-up of a brochure&#10;&#10;AI-generated content may be incorrect." id="542" name="Google Shape;542;p51"/>
          <p:cNvPicPr preferRelativeResize="0"/>
          <p:nvPr/>
        </p:nvPicPr>
        <p:blipFill rotWithShape="1">
          <a:blip r:embed="rId16">
            <a:alphaModFix/>
          </a:blip>
          <a:srcRect b="0" l="0" r="0" t="0"/>
          <a:stretch/>
        </p:blipFill>
        <p:spPr>
          <a:xfrm>
            <a:off x="148606" y="820775"/>
            <a:ext cx="6167509" cy="420202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0"/>
                                        </p:tgtEl>
                                        <p:attrNameLst>
                                          <p:attrName>style.visibility</p:attrName>
                                        </p:attrNameLst>
                                      </p:cBhvr>
                                      <p:to>
                                        <p:strVal val="visible"/>
                                      </p:to>
                                    </p:set>
                                    <p:animEffect filter="fade" transition="in">
                                      <p:cBhvr>
                                        <p:cTn dur="500"/>
                                        <p:tgtEl>
                                          <p:spTgt spid="5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9"/>
                                        </p:tgtEl>
                                        <p:attrNameLst>
                                          <p:attrName>style.visibility</p:attrName>
                                        </p:attrNameLst>
                                      </p:cBhvr>
                                      <p:to>
                                        <p:strVal val="visible"/>
                                      </p:to>
                                    </p:set>
                                    <p:animEffect filter="fade" transition="in">
                                      <p:cBhvr>
                                        <p:cTn dur="500"/>
                                        <p:tgtEl>
                                          <p:spTgt spid="5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1"/>
                                        </p:tgtEl>
                                        <p:attrNameLst>
                                          <p:attrName>style.visibility</p:attrName>
                                        </p:attrNameLst>
                                      </p:cBhvr>
                                      <p:to>
                                        <p:strVal val="visible"/>
                                      </p:to>
                                    </p:set>
                                    <p:animEffect filter="fade" transition="in">
                                      <p:cBhvr>
                                        <p:cTn dur="500"/>
                                        <p:tgtEl>
                                          <p:spTgt spid="5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2"/>
                                        </p:tgtEl>
                                        <p:attrNameLst>
                                          <p:attrName>style.visibility</p:attrName>
                                        </p:attrNameLst>
                                      </p:cBhvr>
                                      <p:to>
                                        <p:strVal val="visible"/>
                                      </p:to>
                                    </p:set>
                                    <p:animEffect filter="fade" transition="in">
                                      <p:cBhvr>
                                        <p:cTn dur="500"/>
                                        <p:tgtEl>
                                          <p:spTgt spid="5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3"/>
                                        </p:tgtEl>
                                        <p:attrNameLst>
                                          <p:attrName>style.visibility</p:attrName>
                                        </p:attrNameLst>
                                      </p:cBhvr>
                                      <p:to>
                                        <p:strVal val="visible"/>
                                      </p:to>
                                    </p:set>
                                    <p:animEffect filter="fade" transition="in">
                                      <p:cBhvr>
                                        <p:cTn dur="500"/>
                                        <p:tgtEl>
                                          <p:spTgt spid="5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4"/>
                                        </p:tgtEl>
                                        <p:attrNameLst>
                                          <p:attrName>style.visibility</p:attrName>
                                        </p:attrNameLst>
                                      </p:cBhvr>
                                      <p:to>
                                        <p:strVal val="visible"/>
                                      </p:to>
                                    </p:set>
                                    <p:animEffect filter="fade" transition="in">
                                      <p:cBhvr>
                                        <p:cTn dur="500"/>
                                        <p:tgtEl>
                                          <p:spTgt spid="5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5"/>
                                        </p:tgtEl>
                                        <p:attrNameLst>
                                          <p:attrName>style.visibility</p:attrName>
                                        </p:attrNameLst>
                                      </p:cBhvr>
                                      <p:to>
                                        <p:strVal val="visible"/>
                                      </p:to>
                                    </p:set>
                                    <p:animEffect filter="fade" transition="in">
                                      <p:cBhvr>
                                        <p:cTn dur="500"/>
                                        <p:tgtEl>
                                          <p:spTgt spid="5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6"/>
                                        </p:tgtEl>
                                        <p:attrNameLst>
                                          <p:attrName>style.visibility</p:attrName>
                                        </p:attrNameLst>
                                      </p:cBhvr>
                                      <p:to>
                                        <p:strVal val="visible"/>
                                      </p:to>
                                    </p:set>
                                    <p:animEffect filter="fade" transition="in">
                                      <p:cBhvr>
                                        <p:cTn dur="500"/>
                                        <p:tgtEl>
                                          <p:spTgt spid="5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7"/>
                                        </p:tgtEl>
                                        <p:attrNameLst>
                                          <p:attrName>style.visibility</p:attrName>
                                        </p:attrNameLst>
                                      </p:cBhvr>
                                      <p:to>
                                        <p:strVal val="visible"/>
                                      </p:to>
                                    </p:set>
                                    <p:animEffect filter="fade" transition="in">
                                      <p:cBhvr>
                                        <p:cTn dur="500"/>
                                        <p:tgtEl>
                                          <p:spTgt spid="5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8"/>
                                        </p:tgtEl>
                                        <p:attrNameLst>
                                          <p:attrName>style.visibility</p:attrName>
                                        </p:attrNameLst>
                                      </p:cBhvr>
                                      <p:to>
                                        <p:strVal val="visible"/>
                                      </p:to>
                                    </p:set>
                                    <p:animEffect filter="fade" transition="in">
                                      <p:cBhvr>
                                        <p:cTn dur="500"/>
                                        <p:tgtEl>
                                          <p:spTgt spid="5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9"/>
                                        </p:tgtEl>
                                        <p:attrNameLst>
                                          <p:attrName>style.visibility</p:attrName>
                                        </p:attrNameLst>
                                      </p:cBhvr>
                                      <p:to>
                                        <p:strVal val="visible"/>
                                      </p:to>
                                    </p:set>
                                    <p:animEffect filter="fade" transition="in">
                                      <p:cBhvr>
                                        <p:cTn dur="500"/>
                                        <p:tgtEl>
                                          <p:spTgt spid="5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0"/>
                                        </p:tgtEl>
                                        <p:attrNameLst>
                                          <p:attrName>style.visibility</p:attrName>
                                        </p:attrNameLst>
                                      </p:cBhvr>
                                      <p:to>
                                        <p:strVal val="visible"/>
                                      </p:to>
                                    </p:set>
                                    <p:animEffect filter="fade" transition="in">
                                      <p:cBhvr>
                                        <p:cTn dur="500"/>
                                        <p:tgtEl>
                                          <p:spTgt spid="5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1"/>
                                        </p:tgtEl>
                                        <p:attrNameLst>
                                          <p:attrName>style.visibility</p:attrName>
                                        </p:attrNameLst>
                                      </p:cBhvr>
                                      <p:to>
                                        <p:strVal val="visible"/>
                                      </p:to>
                                    </p:set>
                                    <p:animEffect filter="fade" transition="in">
                                      <p:cBhvr>
                                        <p:cTn dur="500"/>
                                        <p:tgtEl>
                                          <p:spTgt spid="5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2"/>
                                        </p:tgtEl>
                                        <p:attrNameLst>
                                          <p:attrName>style.visibility</p:attrName>
                                        </p:attrNameLst>
                                      </p:cBhvr>
                                      <p:to>
                                        <p:strVal val="visible"/>
                                      </p:to>
                                    </p:set>
                                    <p:animEffect filter="fade" transition="in">
                                      <p:cBhvr>
                                        <p:cTn dur="500"/>
                                        <p:tgtEl>
                                          <p:spTgt spid="5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52"/>
          <p:cNvSpPr txBox="1"/>
          <p:nvPr/>
        </p:nvSpPr>
        <p:spPr>
          <a:xfrm>
            <a:off x="6491087" y="-10200"/>
            <a:ext cx="2676293" cy="5163900"/>
          </a:xfrm>
          <a:prstGeom prst="rect">
            <a:avLst/>
          </a:prstGeom>
          <a:solidFill>
            <a:srgbClr val="65C0BA"/>
          </a:solidFill>
          <a:ln>
            <a:noFill/>
          </a:ln>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548" name="Google Shape;548;p52"/>
          <p:cNvPicPr preferRelativeResize="0"/>
          <p:nvPr/>
        </p:nvPicPr>
        <p:blipFill rotWithShape="1">
          <a:blip r:embed="rId3">
            <a:alphaModFix/>
          </a:blip>
          <a:srcRect b="0" l="0" r="0" t="0"/>
          <a:stretch/>
        </p:blipFill>
        <p:spPr>
          <a:xfrm>
            <a:off x="6572834" y="131424"/>
            <a:ext cx="2489931" cy="564325"/>
          </a:xfrm>
          <a:prstGeom prst="rect">
            <a:avLst/>
          </a:prstGeom>
          <a:noFill/>
          <a:ln>
            <a:noFill/>
          </a:ln>
        </p:spPr>
      </p:pic>
      <p:cxnSp>
        <p:nvCxnSpPr>
          <p:cNvPr id="549" name="Google Shape;549;p52"/>
          <p:cNvCxnSpPr/>
          <p:nvPr/>
        </p:nvCxnSpPr>
        <p:spPr>
          <a:xfrm>
            <a:off x="8976857" y="1710004"/>
            <a:ext cx="0" cy="2698451"/>
          </a:xfrm>
          <a:prstGeom prst="straightConnector1">
            <a:avLst/>
          </a:prstGeom>
          <a:noFill/>
          <a:ln cap="flat" cmpd="sng" w="63500">
            <a:solidFill>
              <a:srgbClr val="E7CCD6"/>
            </a:solidFill>
            <a:prstDash val="solid"/>
            <a:miter lim="800000"/>
            <a:headEnd len="sm" w="sm" type="none"/>
            <a:tailEnd len="sm" w="sm" type="none"/>
          </a:ln>
        </p:spPr>
      </p:cxnSp>
      <p:sp>
        <p:nvSpPr>
          <p:cNvPr id="550" name="Google Shape;550;p52"/>
          <p:cNvSpPr/>
          <p:nvPr/>
        </p:nvSpPr>
        <p:spPr>
          <a:xfrm>
            <a:off x="6491087" y="1324600"/>
            <a:ext cx="2453815" cy="2828618"/>
          </a:xfrm>
          <a:custGeom>
            <a:rect b="b" l="l" r="r" t="t"/>
            <a:pathLst>
              <a:path extrusionOk="0" h="5453086" w="3638696">
                <a:moveTo>
                  <a:pt x="0" y="0"/>
                </a:moveTo>
                <a:lnTo>
                  <a:pt x="3638695" y="0"/>
                </a:lnTo>
                <a:lnTo>
                  <a:pt x="3638695" y="5453086"/>
                </a:lnTo>
                <a:lnTo>
                  <a:pt x="0" y="545308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1" algn="ctr">
              <a:lnSpc>
                <a:spcPct val="110000"/>
              </a:lnSpc>
              <a:spcBef>
                <a:spcPts val="0"/>
              </a:spcBef>
              <a:spcAft>
                <a:spcPts val="0"/>
              </a:spcAft>
              <a:buNone/>
            </a:pPr>
            <a:r>
              <a:t/>
            </a:r>
            <a:endParaRPr b="1" i="0" sz="788" u="none" cap="none" strike="noStrike">
              <a:solidFill>
                <a:srgbClr val="000000"/>
              </a:solidFill>
              <a:latin typeface="Tajawal Medium"/>
              <a:ea typeface="Tajawal Medium"/>
              <a:cs typeface="Tajawal Medium"/>
              <a:sym typeface="Tajawal Medium"/>
            </a:endParaRPr>
          </a:p>
          <a:p>
            <a:pPr indent="0" lvl="0" marL="0" marR="0" rtl="1" algn="ctr">
              <a:lnSpc>
                <a:spcPct val="100000"/>
              </a:lnSpc>
              <a:spcBef>
                <a:spcPts val="0"/>
              </a:spcBef>
              <a:spcAft>
                <a:spcPts val="0"/>
              </a:spcAft>
              <a:buNone/>
            </a:pPr>
            <a:r>
              <a:rPr b="1" i="0" lang="en-US" sz="4000" u="none" cap="none" strike="noStrike">
                <a:solidFill>
                  <a:srgbClr val="000000"/>
                </a:solidFill>
                <a:latin typeface="Calibri"/>
                <a:ea typeface="Calibri"/>
                <a:cs typeface="Calibri"/>
                <a:sym typeface="Calibri"/>
              </a:rPr>
              <a:t>4</a:t>
            </a:r>
            <a:endParaRPr/>
          </a:p>
          <a:p>
            <a:pPr indent="0" lvl="0" marL="0" marR="0" rtl="1" algn="ctr">
              <a:lnSpc>
                <a:spcPct val="100000"/>
              </a:lnSpc>
              <a:spcBef>
                <a:spcPts val="0"/>
              </a:spcBef>
              <a:spcAft>
                <a:spcPts val="0"/>
              </a:spcAft>
              <a:buNone/>
            </a:pPr>
            <a:r>
              <a:t/>
            </a:r>
            <a:endParaRPr b="1" i="0" sz="400" u="none" cap="none" strike="noStrike">
              <a:solidFill>
                <a:srgbClr val="000000"/>
              </a:solidFill>
              <a:latin typeface="Calibri"/>
              <a:ea typeface="Calibri"/>
              <a:cs typeface="Calibri"/>
              <a:sym typeface="Calibri"/>
            </a:endParaRPr>
          </a:p>
          <a:p>
            <a:pPr indent="0" lvl="0" marL="0" marR="0" rtl="1" algn="ctr">
              <a:lnSpc>
                <a:spcPct val="100000"/>
              </a:lnSpc>
              <a:spcBef>
                <a:spcPts val="0"/>
              </a:spcBef>
              <a:spcAft>
                <a:spcPts val="0"/>
              </a:spcAft>
              <a:buNone/>
            </a:pPr>
            <a:r>
              <a:t/>
            </a:r>
            <a:endParaRPr b="1" i="0" sz="2400" u="none" cap="none" strike="noStrike">
              <a:solidFill>
                <a:srgbClr val="000000"/>
              </a:solidFill>
              <a:latin typeface="Calibri"/>
              <a:ea typeface="Calibri"/>
              <a:cs typeface="Calibri"/>
              <a:sym typeface="Calibri"/>
            </a:endParaRPr>
          </a:p>
          <a:p>
            <a:pPr indent="0" lvl="0" marL="0" marR="0" rtl="1" algn="ctr">
              <a:lnSpc>
                <a:spcPct val="100000"/>
              </a:lnSpc>
              <a:spcBef>
                <a:spcPts val="0"/>
              </a:spcBef>
              <a:spcAft>
                <a:spcPts val="0"/>
              </a:spcAft>
              <a:buNone/>
            </a:pPr>
            <a:r>
              <a:t/>
            </a:r>
            <a:endParaRPr b="1" i="0" sz="1600" u="none" cap="none" strike="noStrike">
              <a:solidFill>
                <a:srgbClr val="000000"/>
              </a:solidFill>
              <a:latin typeface="Calibri"/>
              <a:ea typeface="Calibri"/>
              <a:cs typeface="Calibri"/>
              <a:sym typeface="Calibri"/>
            </a:endParaRPr>
          </a:p>
          <a:p>
            <a:pPr indent="0" lvl="0" marL="0" marR="0" rtl="1" algn="ctr">
              <a:lnSpc>
                <a:spcPct val="100000"/>
              </a:lnSpc>
              <a:spcBef>
                <a:spcPts val="0"/>
              </a:spcBef>
              <a:spcAft>
                <a:spcPts val="0"/>
              </a:spcAft>
              <a:buNone/>
            </a:pPr>
            <a:r>
              <a:rPr b="1" i="0" lang="en-US" sz="3200" u="none" cap="none" strike="noStrike">
                <a:solidFill>
                  <a:srgbClr val="000000"/>
                </a:solidFill>
                <a:latin typeface="Calibri"/>
                <a:ea typeface="Calibri"/>
                <a:cs typeface="Calibri"/>
                <a:sym typeface="Calibri"/>
              </a:rPr>
              <a:t>المرصد الإعلامى </a:t>
            </a:r>
            <a:endParaRPr/>
          </a:p>
          <a:p>
            <a:pPr indent="0" lvl="0" marL="0" marR="0" rtl="1" algn="ctr">
              <a:lnSpc>
                <a:spcPct val="100000"/>
              </a:lnSpc>
              <a:spcBef>
                <a:spcPts val="0"/>
              </a:spcBef>
              <a:spcAft>
                <a:spcPts val="0"/>
              </a:spcAft>
              <a:buNone/>
            </a:pPr>
            <a:r>
              <a:rPr b="1" i="0" lang="en-US" sz="3200" u="none" cap="none" strike="noStrike">
                <a:solidFill>
                  <a:srgbClr val="000000"/>
                </a:solidFill>
                <a:latin typeface="Calibri"/>
                <a:ea typeface="Calibri"/>
                <a:cs typeface="Calibri"/>
                <a:sym typeface="Calibri"/>
              </a:rPr>
              <a:t>لحقوق الطفل</a:t>
            </a:r>
            <a:endParaRPr b="1" i="0" sz="2400" u="none" cap="none" strike="noStrike">
              <a:solidFill>
                <a:srgbClr val="000000"/>
              </a:solidFill>
              <a:latin typeface="Tajawal Medium"/>
              <a:ea typeface="Tajawal Medium"/>
              <a:cs typeface="Tajawal Medium"/>
              <a:sym typeface="Tajawal Medium"/>
            </a:endParaRPr>
          </a:p>
        </p:txBody>
      </p:sp>
      <p:sp>
        <p:nvSpPr>
          <p:cNvPr id="551" name="Google Shape;551;p52"/>
          <p:cNvSpPr/>
          <p:nvPr/>
        </p:nvSpPr>
        <p:spPr>
          <a:xfrm>
            <a:off x="558898" y="71488"/>
            <a:ext cx="5487118" cy="651718"/>
          </a:xfrm>
          <a:prstGeom prst="roundRect">
            <a:avLst>
              <a:gd fmla="val 16667" name="adj"/>
            </a:avLst>
          </a:prstGeom>
          <a:solidFill>
            <a:srgbClr val="4472C4"/>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lnSpc>
                <a:spcPct val="107000"/>
              </a:lnSpc>
              <a:spcBef>
                <a:spcPts val="0"/>
              </a:spcBef>
              <a:spcAft>
                <a:spcPts val="0"/>
              </a:spcAft>
              <a:buNone/>
            </a:pPr>
            <a:r>
              <a:t/>
            </a:r>
            <a:endParaRPr b="1" i="0" sz="1400" u="none" cap="none" strike="noStrike">
              <a:solidFill>
                <a:srgbClr val="FFFFFF"/>
              </a:solidFill>
              <a:latin typeface="Calibri"/>
              <a:ea typeface="Calibri"/>
              <a:cs typeface="Calibri"/>
              <a:sym typeface="Calibri"/>
            </a:endParaRPr>
          </a:p>
          <a:p>
            <a:pPr indent="0" lvl="0" marL="0" marR="0" rtl="1" algn="ctr">
              <a:lnSpc>
                <a:spcPct val="100000"/>
              </a:lnSpc>
              <a:spcBef>
                <a:spcPts val="800"/>
              </a:spcBef>
              <a:spcAft>
                <a:spcPts val="0"/>
              </a:spcAft>
              <a:buNone/>
            </a:pPr>
            <a:r>
              <a:rPr b="1" i="0" lang="en-US" sz="3600" u="none" cap="none" strike="noStrike">
                <a:solidFill>
                  <a:srgbClr val="FFFFFF"/>
                </a:solidFill>
                <a:latin typeface="Calibri"/>
                <a:ea typeface="Calibri"/>
                <a:cs typeface="Calibri"/>
                <a:sym typeface="Calibri"/>
              </a:rPr>
              <a:t>مخرجات المشروعات والبرامج</a:t>
            </a:r>
            <a:endParaRPr b="1" i="0" sz="3600" u="none" cap="none" strike="noStrike">
              <a:solidFill>
                <a:srgbClr val="FFFFFF"/>
              </a:solidFill>
              <a:latin typeface="Calibri"/>
              <a:ea typeface="Calibri"/>
              <a:cs typeface="Calibri"/>
              <a:sym typeface="Calibri"/>
            </a:endParaRPr>
          </a:p>
          <a:p>
            <a:pPr indent="0" lvl="0" marL="0" marR="0" rtl="0" algn="l">
              <a:lnSpc>
                <a:spcPct val="107000"/>
              </a:lnSpc>
              <a:spcBef>
                <a:spcPts val="0"/>
              </a:spcBef>
              <a:spcAft>
                <a:spcPts val="0"/>
              </a:spcAft>
              <a:buNone/>
            </a:pPr>
            <a:r>
              <a:rPr b="1" i="0" lang="en-US" sz="2000" u="none" cap="none" strike="noStrike">
                <a:solidFill>
                  <a:srgbClr val="FFFFFF"/>
                </a:solidFill>
                <a:latin typeface="Sakkal Majalla"/>
                <a:ea typeface="Sakkal Majalla"/>
                <a:cs typeface="Sakkal Majalla"/>
                <a:sym typeface="Sakkal Majalla"/>
              </a:rPr>
              <a:t> </a:t>
            </a:r>
            <a:endParaRPr b="0" i="0" sz="1100" u="none" cap="none" strike="noStrike">
              <a:solidFill>
                <a:srgbClr val="000000"/>
              </a:solidFill>
              <a:latin typeface="Calibri"/>
              <a:ea typeface="Calibri"/>
              <a:cs typeface="Calibri"/>
              <a:sym typeface="Calibri"/>
            </a:endParaRPr>
          </a:p>
        </p:txBody>
      </p:sp>
      <p:pic>
        <p:nvPicPr>
          <p:cNvPr descr="A red background with colorful text&#10;&#10;AI-generated content may be incorrect." id="552" name="Google Shape;552;p52"/>
          <p:cNvPicPr preferRelativeResize="0"/>
          <p:nvPr/>
        </p:nvPicPr>
        <p:blipFill rotWithShape="1">
          <a:blip r:embed="rId5">
            <a:alphaModFix/>
          </a:blip>
          <a:srcRect b="0" l="0" r="0" t="0"/>
          <a:stretch/>
        </p:blipFill>
        <p:spPr>
          <a:xfrm>
            <a:off x="1512868" y="908703"/>
            <a:ext cx="3145995" cy="4032043"/>
          </a:xfrm>
          <a:prstGeom prst="rect">
            <a:avLst/>
          </a:prstGeom>
          <a:noFill/>
          <a:ln>
            <a:noFill/>
          </a:ln>
        </p:spPr>
      </p:pic>
      <p:pic>
        <p:nvPicPr>
          <p:cNvPr descr="A white rectangular object with red text&#10;&#10;AI-generated content may be incorrect." id="553" name="Google Shape;553;p52"/>
          <p:cNvPicPr preferRelativeResize="0"/>
          <p:nvPr/>
        </p:nvPicPr>
        <p:blipFill rotWithShape="1">
          <a:blip r:embed="rId6">
            <a:alphaModFix/>
          </a:blip>
          <a:srcRect b="0" l="0" r="0" t="0"/>
          <a:stretch/>
        </p:blipFill>
        <p:spPr>
          <a:xfrm>
            <a:off x="1512868" y="908703"/>
            <a:ext cx="3145995" cy="4004586"/>
          </a:xfrm>
          <a:prstGeom prst="rect">
            <a:avLst/>
          </a:prstGeom>
          <a:noFill/>
          <a:ln>
            <a:noFill/>
          </a:ln>
        </p:spPr>
      </p:pic>
      <p:pic>
        <p:nvPicPr>
          <p:cNvPr descr="A red and white book cover&#10;&#10;AI-generated content may be incorrect." id="554" name="Google Shape;554;p52"/>
          <p:cNvPicPr preferRelativeResize="0"/>
          <p:nvPr/>
        </p:nvPicPr>
        <p:blipFill rotWithShape="1">
          <a:blip r:embed="rId7">
            <a:alphaModFix/>
          </a:blip>
          <a:srcRect b="0" l="0" r="0" t="0"/>
          <a:stretch/>
        </p:blipFill>
        <p:spPr>
          <a:xfrm>
            <a:off x="1528845" y="908703"/>
            <a:ext cx="3145995" cy="4032043"/>
          </a:xfrm>
          <a:prstGeom prst="rect">
            <a:avLst/>
          </a:prstGeom>
          <a:noFill/>
          <a:ln>
            <a:noFill/>
          </a:ln>
        </p:spPr>
      </p:pic>
      <p:pic>
        <p:nvPicPr>
          <p:cNvPr descr="A cover of a magazine&#10;&#10;AI-generated content may be incorrect." id="555" name="Google Shape;555;p52"/>
          <p:cNvPicPr preferRelativeResize="0"/>
          <p:nvPr/>
        </p:nvPicPr>
        <p:blipFill rotWithShape="1">
          <a:blip r:embed="rId8">
            <a:alphaModFix/>
          </a:blip>
          <a:srcRect b="0" l="0" r="0" t="0"/>
          <a:stretch/>
        </p:blipFill>
        <p:spPr>
          <a:xfrm>
            <a:off x="1528845" y="967691"/>
            <a:ext cx="3145995" cy="403204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1"/>
                                        </p:tgtEl>
                                        <p:attrNameLst>
                                          <p:attrName>style.visibility</p:attrName>
                                        </p:attrNameLst>
                                      </p:cBhvr>
                                      <p:to>
                                        <p:strVal val="visible"/>
                                      </p:to>
                                    </p:set>
                                    <p:animEffect filter="fade" transition="in">
                                      <p:cBhvr>
                                        <p:cTn dur="500"/>
                                        <p:tgtEl>
                                          <p:spTgt spid="5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0"/>
                                        </p:tgtEl>
                                        <p:attrNameLst>
                                          <p:attrName>style.visibility</p:attrName>
                                        </p:attrNameLst>
                                      </p:cBhvr>
                                      <p:to>
                                        <p:strVal val="visible"/>
                                      </p:to>
                                    </p:set>
                                    <p:animEffect filter="fade" transition="in">
                                      <p:cBhvr>
                                        <p:cTn dur="500"/>
                                        <p:tgtEl>
                                          <p:spTgt spid="5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2"/>
                                        </p:tgtEl>
                                        <p:attrNameLst>
                                          <p:attrName>style.visibility</p:attrName>
                                        </p:attrNameLst>
                                      </p:cBhvr>
                                      <p:to>
                                        <p:strVal val="visible"/>
                                      </p:to>
                                    </p:set>
                                    <p:animEffect filter="fade" transition="in">
                                      <p:cBhvr>
                                        <p:cTn dur="500"/>
                                        <p:tgtEl>
                                          <p:spTgt spid="5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3"/>
                                        </p:tgtEl>
                                        <p:attrNameLst>
                                          <p:attrName>style.visibility</p:attrName>
                                        </p:attrNameLst>
                                      </p:cBhvr>
                                      <p:to>
                                        <p:strVal val="visible"/>
                                      </p:to>
                                    </p:set>
                                    <p:animEffect filter="fade" transition="in">
                                      <p:cBhvr>
                                        <p:cTn dur="500"/>
                                        <p:tgtEl>
                                          <p:spTgt spid="5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4"/>
                                        </p:tgtEl>
                                        <p:attrNameLst>
                                          <p:attrName>style.visibility</p:attrName>
                                        </p:attrNameLst>
                                      </p:cBhvr>
                                      <p:to>
                                        <p:strVal val="visible"/>
                                      </p:to>
                                    </p:set>
                                    <p:animEffect filter="fade" transition="in">
                                      <p:cBhvr>
                                        <p:cTn dur="500"/>
                                        <p:tgtEl>
                                          <p:spTgt spid="5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5"/>
                                        </p:tgtEl>
                                        <p:attrNameLst>
                                          <p:attrName>style.visibility</p:attrName>
                                        </p:attrNameLst>
                                      </p:cBhvr>
                                      <p:to>
                                        <p:strVal val="visible"/>
                                      </p:to>
                                    </p:set>
                                    <p:animEffect filter="fade" transition="in">
                                      <p:cBhvr>
                                        <p:cTn dur="500"/>
                                        <p:tgtEl>
                                          <p:spTgt spid="5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descr="نتيجة بحث الصور عن صورة للملك عبد العزيز" id="560" name="Google Shape;560;p53"/>
          <p:cNvSpPr/>
          <p:nvPr/>
        </p:nvSpPr>
        <p:spPr>
          <a:xfrm>
            <a:off x="4457700" y="2457450"/>
            <a:ext cx="228600" cy="228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t/>
            </a:r>
            <a:endParaRPr b="0" i="0" sz="1350" u="none" cap="none" strike="noStrike">
              <a:solidFill>
                <a:srgbClr val="000000"/>
              </a:solidFill>
              <a:latin typeface="Calibri"/>
              <a:ea typeface="Calibri"/>
              <a:cs typeface="Calibri"/>
              <a:sym typeface="Calibri"/>
            </a:endParaRPr>
          </a:p>
        </p:txBody>
      </p:sp>
      <p:sp>
        <p:nvSpPr>
          <p:cNvPr descr="نتيجة بحث الصور عن صورة للملك عبد العزيز" id="561" name="Google Shape;561;p53"/>
          <p:cNvSpPr/>
          <p:nvPr/>
        </p:nvSpPr>
        <p:spPr>
          <a:xfrm>
            <a:off x="4572000" y="2571750"/>
            <a:ext cx="228600" cy="228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t/>
            </a:r>
            <a:endParaRPr b="0" i="0" sz="1350" u="none" cap="none" strike="noStrike">
              <a:solidFill>
                <a:srgbClr val="000000"/>
              </a:solidFill>
              <a:latin typeface="Calibri"/>
              <a:ea typeface="Calibri"/>
              <a:cs typeface="Calibri"/>
              <a:sym typeface="Calibri"/>
            </a:endParaRPr>
          </a:p>
        </p:txBody>
      </p:sp>
      <p:sp>
        <p:nvSpPr>
          <p:cNvPr id="562" name="Google Shape;562;p53"/>
          <p:cNvSpPr txBox="1"/>
          <p:nvPr>
            <p:ph idx="12" type="sldNum"/>
          </p:nvPr>
        </p:nvSpPr>
        <p:spPr>
          <a:xfrm>
            <a:off x="342900" y="4683919"/>
            <a:ext cx="1600200" cy="35718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Arial"/>
              <a:buNone/>
            </a:pPr>
            <a:fld id="{00000000-1234-1234-1234-123412341234}" type="slidenum">
              <a:rPr b="0" i="0" lang="en-US" sz="900" u="none" cap="none" strike="noStrike">
                <a:solidFill>
                  <a:schemeClr val="dk1"/>
                </a:solidFill>
                <a:latin typeface="Arial"/>
                <a:ea typeface="Arial"/>
                <a:cs typeface="Arial"/>
                <a:sym typeface="Arial"/>
              </a:rPr>
              <a:t>‹#›</a:t>
            </a:fld>
            <a:endParaRPr b="0" i="0" sz="900" u="none" cap="none" strike="noStrike">
              <a:solidFill>
                <a:schemeClr val="dk1"/>
              </a:solidFill>
              <a:latin typeface="Arial"/>
              <a:ea typeface="Arial"/>
              <a:cs typeface="Arial"/>
              <a:sym typeface="Arial"/>
            </a:endParaRPr>
          </a:p>
        </p:txBody>
      </p:sp>
      <p:pic>
        <p:nvPicPr>
          <p:cNvPr id="563" name="Google Shape;563;p53">
            <a:hlinkClick r:id="rId3"/>
          </p:cNvPr>
          <p:cNvPicPr preferRelativeResize="0"/>
          <p:nvPr/>
        </p:nvPicPr>
        <p:blipFill rotWithShape="1">
          <a:blip r:embed="rId4">
            <a:alphaModFix/>
          </a:blip>
          <a:srcRect b="0" l="0" r="0" t="0"/>
          <a:stretch/>
        </p:blipFill>
        <p:spPr>
          <a:xfrm>
            <a:off x="102345" y="3268023"/>
            <a:ext cx="2757926" cy="1415896"/>
          </a:xfrm>
          <a:prstGeom prst="rect">
            <a:avLst/>
          </a:prstGeom>
          <a:noFill/>
          <a:ln>
            <a:noFill/>
          </a:ln>
        </p:spPr>
      </p:pic>
      <p:pic>
        <p:nvPicPr>
          <p:cNvPr id="564" name="Google Shape;564;p53">
            <a:hlinkClick r:id="rId5"/>
          </p:cNvPr>
          <p:cNvPicPr preferRelativeResize="0"/>
          <p:nvPr/>
        </p:nvPicPr>
        <p:blipFill rotWithShape="1">
          <a:blip r:embed="rId6">
            <a:alphaModFix/>
          </a:blip>
          <a:srcRect b="0" l="0" r="0" t="0"/>
          <a:stretch/>
        </p:blipFill>
        <p:spPr>
          <a:xfrm>
            <a:off x="3369058" y="3268023"/>
            <a:ext cx="2690199" cy="1382513"/>
          </a:xfrm>
          <a:prstGeom prst="rect">
            <a:avLst/>
          </a:prstGeom>
          <a:noFill/>
          <a:ln>
            <a:noFill/>
          </a:ln>
        </p:spPr>
      </p:pic>
      <p:sp>
        <p:nvSpPr>
          <p:cNvPr id="565" name="Google Shape;565;p53"/>
          <p:cNvSpPr txBox="1"/>
          <p:nvPr/>
        </p:nvSpPr>
        <p:spPr>
          <a:xfrm>
            <a:off x="3681217" y="4674024"/>
            <a:ext cx="2010164"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200" u="none" cap="none" strike="noStrike">
                <a:solidFill>
                  <a:srgbClr val="C00000"/>
                </a:solidFill>
                <a:latin typeface="Oi"/>
                <a:ea typeface="Oi"/>
                <a:cs typeface="Oi"/>
                <a:sym typeface="Oi"/>
              </a:rPr>
              <a:t>جلسة مع الأطفال لمناقشة حقوق الطفل والتصحر  بالرياض</a:t>
            </a:r>
            <a:endParaRPr/>
          </a:p>
        </p:txBody>
      </p:sp>
      <p:sp>
        <p:nvSpPr>
          <p:cNvPr id="566" name="Google Shape;566;p53"/>
          <p:cNvSpPr txBox="1"/>
          <p:nvPr/>
        </p:nvSpPr>
        <p:spPr>
          <a:xfrm>
            <a:off x="6614159" y="2601975"/>
            <a:ext cx="2432447"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200" u="none" cap="none" strike="noStrike">
                <a:solidFill>
                  <a:srgbClr val="C00000"/>
                </a:solidFill>
                <a:latin typeface="Oi"/>
                <a:ea typeface="Oi"/>
                <a:cs typeface="Oi"/>
                <a:sym typeface="Oi"/>
              </a:rPr>
              <a:t>المنتدى الإقليمي للطفولة المبكرة</a:t>
            </a:r>
            <a:endParaRPr b="1" i="0" sz="1200" u="none" cap="none" strike="noStrike">
              <a:solidFill>
                <a:srgbClr val="C00000"/>
              </a:solidFill>
              <a:latin typeface="Oi"/>
              <a:ea typeface="Oi"/>
              <a:cs typeface="Oi"/>
              <a:sym typeface="Oi"/>
            </a:endParaRPr>
          </a:p>
        </p:txBody>
      </p:sp>
      <p:pic>
        <p:nvPicPr>
          <p:cNvPr id="567" name="Google Shape;567;p53">
            <a:hlinkClick r:id="rId7"/>
          </p:cNvPr>
          <p:cNvPicPr preferRelativeResize="0"/>
          <p:nvPr/>
        </p:nvPicPr>
        <p:blipFill rotWithShape="1">
          <a:blip r:embed="rId8">
            <a:alphaModFix/>
          </a:blip>
          <a:srcRect b="0" l="0" r="0" t="0"/>
          <a:stretch/>
        </p:blipFill>
        <p:spPr>
          <a:xfrm>
            <a:off x="153743" y="1127241"/>
            <a:ext cx="2706528" cy="1349111"/>
          </a:xfrm>
          <a:prstGeom prst="rect">
            <a:avLst/>
          </a:prstGeom>
          <a:noFill/>
          <a:ln>
            <a:noFill/>
          </a:ln>
        </p:spPr>
      </p:pic>
      <p:sp>
        <p:nvSpPr>
          <p:cNvPr id="568" name="Google Shape;568;p53"/>
          <p:cNvSpPr txBox="1"/>
          <p:nvPr/>
        </p:nvSpPr>
        <p:spPr>
          <a:xfrm>
            <a:off x="47386" y="2513793"/>
            <a:ext cx="2919242"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200" u="none" cap="none" strike="noStrike">
                <a:solidFill>
                  <a:srgbClr val="C00000"/>
                </a:solidFill>
                <a:latin typeface="Oi"/>
                <a:ea typeface="Oi"/>
                <a:cs typeface="Oi"/>
                <a:sym typeface="Oi"/>
              </a:rPr>
              <a:t>إعداد مدربين من سلطنة عمان حول "برنامج دعم قدرات المعنيين في مؤسسات التنشئة لتطبيق نموذج تربية الأمل</a:t>
            </a:r>
            <a:endParaRPr b="1" i="0" sz="1200" u="none" cap="none" strike="noStrike">
              <a:solidFill>
                <a:srgbClr val="C00000"/>
              </a:solidFill>
              <a:latin typeface="Oi"/>
              <a:ea typeface="Oi"/>
              <a:cs typeface="Oi"/>
              <a:sym typeface="Oi"/>
            </a:endParaRPr>
          </a:p>
        </p:txBody>
      </p:sp>
      <p:pic>
        <p:nvPicPr>
          <p:cNvPr id="569" name="Google Shape;569;p53"/>
          <p:cNvPicPr preferRelativeResize="0"/>
          <p:nvPr/>
        </p:nvPicPr>
        <p:blipFill rotWithShape="1">
          <a:blip r:embed="rId9">
            <a:alphaModFix/>
          </a:blip>
          <a:srcRect b="0" l="0" r="0" t="0"/>
          <a:stretch/>
        </p:blipFill>
        <p:spPr>
          <a:xfrm>
            <a:off x="6517165" y="3248156"/>
            <a:ext cx="2432447" cy="1380515"/>
          </a:xfrm>
          <a:prstGeom prst="rect">
            <a:avLst/>
          </a:prstGeom>
          <a:noFill/>
          <a:ln>
            <a:noFill/>
          </a:ln>
        </p:spPr>
      </p:pic>
      <p:sp>
        <p:nvSpPr>
          <p:cNvPr id="570" name="Google Shape;570;p53"/>
          <p:cNvSpPr txBox="1"/>
          <p:nvPr/>
        </p:nvSpPr>
        <p:spPr>
          <a:xfrm>
            <a:off x="6753030" y="4754815"/>
            <a:ext cx="2088308" cy="25391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050" u="none" cap="none" strike="noStrike">
                <a:solidFill>
                  <a:srgbClr val="C00000"/>
                </a:solidFill>
                <a:latin typeface="Oi"/>
                <a:ea typeface="Oi"/>
                <a:cs typeface="Oi"/>
                <a:sym typeface="Oi"/>
              </a:rPr>
              <a:t>ورشة إعلام صديق للطفولة بالعقبة</a:t>
            </a:r>
            <a:endParaRPr b="0" i="0" sz="1050" u="none" cap="none" strike="noStrike">
              <a:solidFill>
                <a:srgbClr val="C00000"/>
              </a:solidFill>
              <a:latin typeface="Arial"/>
              <a:ea typeface="Arial"/>
              <a:cs typeface="Arial"/>
              <a:sym typeface="Arial"/>
            </a:endParaRPr>
          </a:p>
        </p:txBody>
      </p:sp>
      <p:sp>
        <p:nvSpPr>
          <p:cNvPr id="571" name="Google Shape;571;p53"/>
          <p:cNvSpPr txBox="1"/>
          <p:nvPr/>
        </p:nvSpPr>
        <p:spPr>
          <a:xfrm>
            <a:off x="437153" y="4723045"/>
            <a:ext cx="2088308" cy="262380"/>
          </a:xfrm>
          <a:prstGeom prst="rect">
            <a:avLst/>
          </a:prstGeom>
          <a:noFill/>
          <a:ln>
            <a:noFill/>
          </a:ln>
        </p:spPr>
        <p:txBody>
          <a:bodyPr anchorCtr="0" anchor="t" bIns="45700" lIns="91425" spcFirstLastPara="1" rIns="91425" wrap="square" tIns="45700">
            <a:spAutoFit/>
          </a:bodyPr>
          <a:lstStyle/>
          <a:p>
            <a:pPr indent="0" lvl="0" marL="0" marR="0" rtl="1" algn="ctr">
              <a:lnSpc>
                <a:spcPct val="115000"/>
              </a:lnSpc>
              <a:spcBef>
                <a:spcPts val="0"/>
              </a:spcBef>
              <a:spcAft>
                <a:spcPts val="0"/>
              </a:spcAft>
              <a:buNone/>
            </a:pPr>
            <a:r>
              <a:rPr b="1" i="0" lang="en-US" sz="1050" u="none" cap="none" strike="noStrike">
                <a:solidFill>
                  <a:srgbClr val="C00000"/>
                </a:solidFill>
                <a:latin typeface="Oi"/>
                <a:ea typeface="Oi"/>
                <a:cs typeface="Oi"/>
                <a:sym typeface="Oi"/>
              </a:rPr>
              <a:t>مشروع "روضات جيل ألفا" بمصر</a:t>
            </a:r>
            <a:endParaRPr/>
          </a:p>
        </p:txBody>
      </p:sp>
      <p:pic>
        <p:nvPicPr>
          <p:cNvPr id="572" name="Google Shape;572;p53"/>
          <p:cNvPicPr preferRelativeResize="0"/>
          <p:nvPr/>
        </p:nvPicPr>
        <p:blipFill rotWithShape="1">
          <a:blip r:embed="rId10">
            <a:alphaModFix/>
          </a:blip>
          <a:srcRect b="0" l="0" r="0" t="0"/>
          <a:stretch/>
        </p:blipFill>
        <p:spPr>
          <a:xfrm>
            <a:off x="3369058" y="1084852"/>
            <a:ext cx="2645508" cy="1349111"/>
          </a:xfrm>
          <a:prstGeom prst="rect">
            <a:avLst/>
          </a:prstGeom>
          <a:noFill/>
          <a:ln>
            <a:noFill/>
          </a:ln>
        </p:spPr>
      </p:pic>
      <p:sp>
        <p:nvSpPr>
          <p:cNvPr id="573" name="Google Shape;573;p53"/>
          <p:cNvSpPr txBox="1"/>
          <p:nvPr/>
        </p:nvSpPr>
        <p:spPr>
          <a:xfrm>
            <a:off x="3513962" y="2576618"/>
            <a:ext cx="2500604" cy="25391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050" u="none" cap="none" strike="noStrike">
                <a:solidFill>
                  <a:srgbClr val="C00000"/>
                </a:solidFill>
                <a:latin typeface="Oi"/>
                <a:ea typeface="Oi"/>
                <a:cs typeface="Oi"/>
                <a:sym typeface="Oi"/>
              </a:rPr>
              <a:t>ورشة إعلام صديق للطفولة في أبو ظبي</a:t>
            </a:r>
            <a:endParaRPr b="0" i="0" sz="1050" u="none" cap="none" strike="noStrike">
              <a:solidFill>
                <a:srgbClr val="C00000"/>
              </a:solidFill>
              <a:latin typeface="Arial"/>
              <a:ea typeface="Arial"/>
              <a:cs typeface="Arial"/>
              <a:sym typeface="Arial"/>
            </a:endParaRPr>
          </a:p>
        </p:txBody>
      </p:sp>
      <p:sp>
        <p:nvSpPr>
          <p:cNvPr id="574" name="Google Shape;574;p53"/>
          <p:cNvSpPr/>
          <p:nvPr/>
        </p:nvSpPr>
        <p:spPr>
          <a:xfrm>
            <a:off x="1305119" y="64520"/>
            <a:ext cx="5605366" cy="641036"/>
          </a:xfrm>
          <a:prstGeom prst="roundRect">
            <a:avLst>
              <a:gd fmla="val 16667" name="adj"/>
            </a:avLst>
          </a:prstGeom>
          <a:solidFill>
            <a:srgbClr val="2B88E5"/>
          </a:solidFill>
          <a:ln cap="flat" cmpd="sng" w="12700">
            <a:solidFill>
              <a:srgbClr val="1C305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7000"/>
              </a:lnSpc>
              <a:spcBef>
                <a:spcPts val="0"/>
              </a:spcBef>
              <a:spcAft>
                <a:spcPts val="0"/>
              </a:spcAft>
              <a:buNone/>
            </a:pPr>
            <a:r>
              <a:t/>
            </a:r>
            <a:endParaRPr b="1" i="0" sz="1050" u="none" cap="none" strike="noStrike">
              <a:solidFill>
                <a:srgbClr val="FFFFFF"/>
              </a:solidFill>
              <a:latin typeface="Calibri"/>
              <a:ea typeface="Calibri"/>
              <a:cs typeface="Calibri"/>
              <a:sym typeface="Calibri"/>
            </a:endParaRPr>
          </a:p>
          <a:p>
            <a:pPr indent="0" lvl="0" marL="0" marR="0" rtl="1" algn="ctr">
              <a:lnSpc>
                <a:spcPct val="100000"/>
              </a:lnSpc>
              <a:spcBef>
                <a:spcPts val="600"/>
              </a:spcBef>
              <a:spcAft>
                <a:spcPts val="0"/>
              </a:spcAft>
              <a:buNone/>
            </a:pPr>
            <a:r>
              <a:t/>
            </a:r>
            <a:endParaRPr b="1" i="0" sz="100" u="none" cap="none" strike="noStrike">
              <a:solidFill>
                <a:srgbClr val="FFFFFF"/>
              </a:solidFill>
              <a:latin typeface="Calibri"/>
              <a:ea typeface="Calibri"/>
              <a:cs typeface="Calibri"/>
              <a:sym typeface="Calibri"/>
            </a:endParaRPr>
          </a:p>
          <a:p>
            <a:pPr indent="0" lvl="0" marL="0" marR="0" rtl="1" algn="ctr">
              <a:lnSpc>
                <a:spcPct val="100000"/>
              </a:lnSpc>
              <a:spcBef>
                <a:spcPts val="0"/>
              </a:spcBef>
              <a:spcAft>
                <a:spcPts val="0"/>
              </a:spcAft>
              <a:buNone/>
            </a:pPr>
            <a:r>
              <a:t/>
            </a:r>
            <a:endParaRPr b="1" i="0" sz="2400" u="none" cap="none" strike="noStrike">
              <a:solidFill>
                <a:srgbClr val="FFFFFF"/>
              </a:solidFill>
              <a:latin typeface="Calibri"/>
              <a:ea typeface="Calibri"/>
              <a:cs typeface="Calibri"/>
              <a:sym typeface="Calibri"/>
            </a:endParaRPr>
          </a:p>
          <a:p>
            <a:pPr indent="0" lvl="0" marL="0" marR="0" rtl="1" algn="ctr">
              <a:lnSpc>
                <a:spcPct val="100000"/>
              </a:lnSpc>
              <a:spcBef>
                <a:spcPts val="0"/>
              </a:spcBef>
              <a:spcAft>
                <a:spcPts val="0"/>
              </a:spcAft>
              <a:buNone/>
            </a:pPr>
            <a:r>
              <a:rPr b="1" i="0" lang="en-US" sz="2400" u="none" cap="none" strike="noStrike">
                <a:solidFill>
                  <a:srgbClr val="FFFFFF"/>
                </a:solidFill>
                <a:latin typeface="Calibri"/>
                <a:ea typeface="Calibri"/>
                <a:cs typeface="Calibri"/>
                <a:sym typeface="Calibri"/>
              </a:rPr>
              <a:t>المجلس العربى والثورات العلمية والتكنولوجية المتصاعدة</a:t>
            </a:r>
            <a:endParaRPr/>
          </a:p>
          <a:p>
            <a:pPr indent="0" lvl="0" marL="0" marR="0" rtl="1" algn="ctr">
              <a:lnSpc>
                <a:spcPct val="100000"/>
              </a:lnSpc>
              <a:spcBef>
                <a:spcPts val="0"/>
              </a:spcBef>
              <a:spcAft>
                <a:spcPts val="0"/>
              </a:spcAft>
              <a:buNone/>
            </a:pPr>
            <a:r>
              <a:rPr b="1" i="0" lang="en-US" sz="1800" u="none" cap="none" strike="noStrike">
                <a:solidFill>
                  <a:srgbClr val="FFFFFF"/>
                </a:solidFill>
                <a:latin typeface="Calibri"/>
                <a:ea typeface="Calibri"/>
                <a:cs typeface="Calibri"/>
                <a:sym typeface="Calibri"/>
              </a:rPr>
              <a:t>( من جيل Z  إلى جيل ألفا )</a:t>
            </a:r>
            <a:endParaRPr b="1" i="0" sz="1800" u="none" cap="none" strike="noStrike">
              <a:solidFill>
                <a:srgbClr val="FFFFFF"/>
              </a:solidFill>
              <a:latin typeface="Calibri"/>
              <a:ea typeface="Calibri"/>
              <a:cs typeface="Calibri"/>
              <a:sym typeface="Calibri"/>
            </a:endParaRPr>
          </a:p>
          <a:p>
            <a:pPr indent="0" lvl="0" marL="0" marR="0" rtl="1" algn="ctr">
              <a:lnSpc>
                <a:spcPct val="100000"/>
              </a:lnSpc>
              <a:spcBef>
                <a:spcPts val="0"/>
              </a:spcBef>
              <a:spcAft>
                <a:spcPts val="0"/>
              </a:spcAft>
              <a:buNone/>
            </a:pPr>
            <a:r>
              <a:t/>
            </a:r>
            <a:endParaRPr b="1" i="0" sz="2400" u="none" cap="none" strike="noStrike">
              <a:solidFill>
                <a:srgbClr val="FFFFFF"/>
              </a:solidFill>
              <a:latin typeface="Calibri"/>
              <a:ea typeface="Calibri"/>
              <a:cs typeface="Calibri"/>
              <a:sym typeface="Calibri"/>
            </a:endParaRPr>
          </a:p>
          <a:p>
            <a:pPr indent="0" lvl="0" marL="0" marR="0" rtl="0" algn="l">
              <a:lnSpc>
                <a:spcPct val="107000"/>
              </a:lnSpc>
              <a:spcBef>
                <a:spcPts val="0"/>
              </a:spcBef>
              <a:spcAft>
                <a:spcPts val="0"/>
              </a:spcAft>
              <a:buNone/>
            </a:pPr>
            <a:r>
              <a:rPr b="1" i="0" lang="en-US" sz="1500" u="none" cap="none" strike="noStrike">
                <a:solidFill>
                  <a:srgbClr val="FFFFFF"/>
                </a:solidFill>
                <a:latin typeface="Sakkal Majalla"/>
                <a:ea typeface="Sakkal Majalla"/>
                <a:cs typeface="Sakkal Majalla"/>
                <a:sym typeface="Sakkal Majalla"/>
              </a:rPr>
              <a:t> </a:t>
            </a:r>
            <a:endParaRPr b="0" i="0" sz="825" u="none" cap="none" strike="noStrike">
              <a:solidFill>
                <a:srgbClr val="000000"/>
              </a:solidFill>
              <a:latin typeface="Calibri"/>
              <a:ea typeface="Calibri"/>
              <a:cs typeface="Calibri"/>
              <a:sym typeface="Calibri"/>
            </a:endParaRPr>
          </a:p>
        </p:txBody>
      </p:sp>
      <p:sp>
        <p:nvSpPr>
          <p:cNvPr id="575" name="Google Shape;575;p53"/>
          <p:cNvSpPr/>
          <p:nvPr/>
        </p:nvSpPr>
        <p:spPr>
          <a:xfrm>
            <a:off x="7025952" y="3029578"/>
            <a:ext cx="1815386" cy="343439"/>
          </a:xfrm>
          <a:prstGeom prst="roundRect">
            <a:avLst>
              <a:gd fmla="val 16667" name="adj"/>
            </a:avLst>
          </a:prstGeom>
          <a:solidFill>
            <a:srgbClr val="0070C0"/>
          </a:solidFill>
          <a:ln cap="flat" cmpd="sng" w="25400">
            <a:solidFill>
              <a:srgbClr val="344C64"/>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None/>
            </a:pPr>
            <a:r>
              <a:rPr b="1" i="0" lang="en-US" sz="1500" u="none" cap="none" strike="noStrike">
                <a:solidFill>
                  <a:schemeClr val="lt1"/>
                </a:solidFill>
                <a:latin typeface="Calibri"/>
                <a:ea typeface="Calibri"/>
                <a:cs typeface="Calibri"/>
                <a:sym typeface="Calibri"/>
              </a:rPr>
              <a:t>الأردن سبتمبر 2024</a:t>
            </a:r>
            <a:endParaRPr b="1" i="0" sz="1500" u="none" cap="none" strike="noStrike">
              <a:solidFill>
                <a:schemeClr val="lt1"/>
              </a:solidFill>
              <a:latin typeface="Calibri"/>
              <a:ea typeface="Calibri"/>
              <a:cs typeface="Calibri"/>
              <a:sym typeface="Calibri"/>
            </a:endParaRPr>
          </a:p>
        </p:txBody>
      </p:sp>
      <p:sp>
        <p:nvSpPr>
          <p:cNvPr id="576" name="Google Shape;576;p53"/>
          <p:cNvSpPr/>
          <p:nvPr/>
        </p:nvSpPr>
        <p:spPr>
          <a:xfrm>
            <a:off x="391885" y="820490"/>
            <a:ext cx="1826468" cy="306752"/>
          </a:xfrm>
          <a:prstGeom prst="roundRect">
            <a:avLst>
              <a:gd fmla="val 16667" name="adj"/>
            </a:avLst>
          </a:prstGeom>
          <a:solidFill>
            <a:srgbClr val="0070C0"/>
          </a:solidFill>
          <a:ln cap="flat" cmpd="sng" w="25400">
            <a:solidFill>
              <a:srgbClr val="344C64"/>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just">
              <a:lnSpc>
                <a:spcPct val="100000"/>
              </a:lnSpc>
              <a:spcBef>
                <a:spcPts val="0"/>
              </a:spcBef>
              <a:spcAft>
                <a:spcPts val="0"/>
              </a:spcAft>
              <a:buNone/>
            </a:pPr>
            <a:r>
              <a:rPr b="1" i="0" lang="en-US" sz="1500" u="none" cap="none" strike="noStrike">
                <a:solidFill>
                  <a:schemeClr val="lt1"/>
                </a:solidFill>
                <a:latin typeface="Calibri"/>
                <a:ea typeface="Calibri"/>
                <a:cs typeface="Calibri"/>
                <a:sym typeface="Calibri"/>
              </a:rPr>
              <a:t>سلطنة عمان أغسطس 2024</a:t>
            </a:r>
            <a:endParaRPr b="1" i="0" sz="1500" u="none" cap="none" strike="noStrike">
              <a:solidFill>
                <a:schemeClr val="lt1"/>
              </a:solidFill>
              <a:latin typeface="Calibri"/>
              <a:ea typeface="Calibri"/>
              <a:cs typeface="Calibri"/>
              <a:sym typeface="Calibri"/>
            </a:endParaRPr>
          </a:p>
        </p:txBody>
      </p:sp>
      <p:sp>
        <p:nvSpPr>
          <p:cNvPr id="577" name="Google Shape;577;p53"/>
          <p:cNvSpPr/>
          <p:nvPr/>
        </p:nvSpPr>
        <p:spPr>
          <a:xfrm>
            <a:off x="3732241" y="818620"/>
            <a:ext cx="1826468" cy="306752"/>
          </a:xfrm>
          <a:prstGeom prst="roundRect">
            <a:avLst>
              <a:gd fmla="val 16667" name="adj"/>
            </a:avLst>
          </a:prstGeom>
          <a:solidFill>
            <a:srgbClr val="0070C0"/>
          </a:solidFill>
          <a:ln cap="flat" cmpd="sng" w="25400">
            <a:solidFill>
              <a:srgbClr val="344C64"/>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None/>
            </a:pPr>
            <a:r>
              <a:rPr b="1" i="0" lang="en-US" sz="1500" u="none" cap="none" strike="noStrike">
                <a:solidFill>
                  <a:schemeClr val="lt1"/>
                </a:solidFill>
                <a:latin typeface="Calibri"/>
                <a:ea typeface="Calibri"/>
                <a:cs typeface="Calibri"/>
                <a:sym typeface="Calibri"/>
              </a:rPr>
              <a:t>الإمارات إبريل 2024</a:t>
            </a:r>
            <a:endParaRPr b="1" i="0" sz="1500" u="none" cap="none" strike="noStrike">
              <a:solidFill>
                <a:schemeClr val="lt1"/>
              </a:solidFill>
              <a:latin typeface="Calibri"/>
              <a:ea typeface="Calibri"/>
              <a:cs typeface="Calibri"/>
              <a:sym typeface="Calibri"/>
            </a:endParaRPr>
          </a:p>
        </p:txBody>
      </p:sp>
      <p:sp>
        <p:nvSpPr>
          <p:cNvPr id="578" name="Google Shape;578;p53"/>
          <p:cNvSpPr/>
          <p:nvPr/>
        </p:nvSpPr>
        <p:spPr>
          <a:xfrm>
            <a:off x="521575" y="3128920"/>
            <a:ext cx="1815386" cy="343439"/>
          </a:xfrm>
          <a:prstGeom prst="roundRect">
            <a:avLst>
              <a:gd fmla="val 16667" name="adj"/>
            </a:avLst>
          </a:prstGeom>
          <a:solidFill>
            <a:srgbClr val="0070C0"/>
          </a:solidFill>
          <a:ln cap="flat" cmpd="sng" w="25400">
            <a:solidFill>
              <a:srgbClr val="344C64"/>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None/>
            </a:pPr>
            <a:r>
              <a:rPr b="1" i="0" lang="en-US" sz="1500" u="none" cap="none" strike="noStrike">
                <a:solidFill>
                  <a:schemeClr val="lt1"/>
                </a:solidFill>
                <a:latin typeface="Calibri"/>
                <a:ea typeface="Calibri"/>
                <a:cs typeface="Calibri"/>
                <a:sym typeface="Calibri"/>
              </a:rPr>
              <a:t>مصر  مارس 2025</a:t>
            </a:r>
            <a:endParaRPr b="1" i="0" sz="1500" u="none" cap="none" strike="noStrike">
              <a:solidFill>
                <a:schemeClr val="lt1"/>
              </a:solidFill>
              <a:latin typeface="Calibri"/>
              <a:ea typeface="Calibri"/>
              <a:cs typeface="Calibri"/>
              <a:sym typeface="Calibri"/>
            </a:endParaRPr>
          </a:p>
        </p:txBody>
      </p:sp>
      <p:sp>
        <p:nvSpPr>
          <p:cNvPr id="579" name="Google Shape;579;p53"/>
          <p:cNvSpPr/>
          <p:nvPr/>
        </p:nvSpPr>
        <p:spPr>
          <a:xfrm>
            <a:off x="3778606" y="2975317"/>
            <a:ext cx="1815386" cy="335460"/>
          </a:xfrm>
          <a:prstGeom prst="roundRect">
            <a:avLst>
              <a:gd fmla="val 16667" name="adj"/>
            </a:avLst>
          </a:prstGeom>
          <a:solidFill>
            <a:srgbClr val="0070C0"/>
          </a:solidFill>
          <a:ln cap="flat" cmpd="sng" w="25400">
            <a:solidFill>
              <a:srgbClr val="344C64"/>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None/>
            </a:pPr>
            <a:r>
              <a:rPr b="1" i="0" lang="en-US" sz="1500" u="none" cap="none" strike="noStrike">
                <a:solidFill>
                  <a:schemeClr val="lt1"/>
                </a:solidFill>
                <a:latin typeface="Calibri"/>
                <a:ea typeface="Calibri"/>
                <a:cs typeface="Calibri"/>
                <a:sym typeface="Calibri"/>
              </a:rPr>
              <a:t>السعودية ديسمبر 2024</a:t>
            </a:r>
            <a:endParaRPr b="1" i="0" sz="1500" u="none" cap="none" strike="noStrike">
              <a:solidFill>
                <a:schemeClr val="lt1"/>
              </a:solidFill>
              <a:latin typeface="Calibri"/>
              <a:ea typeface="Calibri"/>
              <a:cs typeface="Calibri"/>
              <a:sym typeface="Calibri"/>
            </a:endParaRPr>
          </a:p>
        </p:txBody>
      </p:sp>
      <p:pic>
        <p:nvPicPr>
          <p:cNvPr id="580" name="Google Shape;580;p53">
            <a:hlinkClick r:id="rId11"/>
          </p:cNvPr>
          <p:cNvPicPr preferRelativeResize="0"/>
          <p:nvPr/>
        </p:nvPicPr>
        <p:blipFill rotWithShape="1">
          <a:blip r:embed="rId12">
            <a:alphaModFix/>
          </a:blip>
          <a:srcRect b="0" l="0" r="0" t="0"/>
          <a:stretch/>
        </p:blipFill>
        <p:spPr>
          <a:xfrm>
            <a:off x="6517165" y="1022836"/>
            <a:ext cx="2432447" cy="1440788"/>
          </a:xfrm>
          <a:prstGeom prst="rect">
            <a:avLst/>
          </a:prstGeom>
          <a:noFill/>
          <a:ln>
            <a:noFill/>
          </a:ln>
        </p:spPr>
      </p:pic>
      <p:sp>
        <p:nvSpPr>
          <p:cNvPr id="581" name="Google Shape;581;p53"/>
          <p:cNvSpPr/>
          <p:nvPr/>
        </p:nvSpPr>
        <p:spPr>
          <a:xfrm>
            <a:off x="6957623" y="774874"/>
            <a:ext cx="1815386" cy="343439"/>
          </a:xfrm>
          <a:prstGeom prst="roundRect">
            <a:avLst>
              <a:gd fmla="val 16667" name="adj"/>
            </a:avLst>
          </a:prstGeom>
          <a:solidFill>
            <a:srgbClr val="0070C0"/>
          </a:solidFill>
          <a:ln cap="flat" cmpd="sng" w="25400">
            <a:solidFill>
              <a:srgbClr val="344C64"/>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None/>
            </a:pPr>
            <a:r>
              <a:rPr b="1" i="0" lang="en-US" sz="1500" u="none" cap="none" strike="noStrike">
                <a:solidFill>
                  <a:schemeClr val="lt1"/>
                </a:solidFill>
                <a:latin typeface="Calibri"/>
                <a:ea typeface="Calibri"/>
                <a:cs typeface="Calibri"/>
                <a:sym typeface="Calibri"/>
              </a:rPr>
              <a:t>لبنان سبتمبر 2023</a:t>
            </a:r>
            <a:endParaRPr b="1" i="0" sz="1500" u="none" cap="none" strike="noStrike">
              <a:solidFill>
                <a:schemeClr val="lt1"/>
              </a:solidFill>
              <a:latin typeface="Calibri"/>
              <a:ea typeface="Calibri"/>
              <a:cs typeface="Calibri"/>
              <a:sym typeface="Calibri"/>
            </a:endParaRPr>
          </a:p>
        </p:txBody>
      </p:sp>
      <p:pic>
        <p:nvPicPr>
          <p:cNvPr id="582" name="Google Shape;582;p53"/>
          <p:cNvPicPr preferRelativeResize="0"/>
          <p:nvPr/>
        </p:nvPicPr>
        <p:blipFill rotWithShape="1">
          <a:blip r:embed="rId13">
            <a:alphaModFix/>
          </a:blip>
          <a:srcRect b="0" l="0" r="0" t="0"/>
          <a:stretch/>
        </p:blipFill>
        <p:spPr>
          <a:xfrm>
            <a:off x="7098007" y="152321"/>
            <a:ext cx="1891051" cy="5739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54"/>
          <p:cNvSpPr txBox="1"/>
          <p:nvPr>
            <p:ph idx="1" type="subTitle"/>
          </p:nvPr>
        </p:nvSpPr>
        <p:spPr>
          <a:xfrm>
            <a:off x="1" y="-2318"/>
            <a:ext cx="9143999" cy="5143500"/>
          </a:xfrm>
          <a:prstGeom prst="rect">
            <a:avLst/>
          </a:prstGeom>
          <a:solidFill>
            <a:schemeClr val="accent3"/>
          </a:solidFill>
          <a:ln>
            <a:noFill/>
          </a:ln>
        </p:spPr>
        <p:txBody>
          <a:bodyPr anchorCtr="0" anchor="t" bIns="45700" lIns="91425" spcFirstLastPara="1" rIns="91425" wrap="square" tIns="45700">
            <a:normAutofit fontScale="55000" lnSpcReduction="20000"/>
          </a:bodyPr>
          <a:lstStyle/>
          <a:p>
            <a:pPr indent="-431800" lvl="0" marL="457200" rtl="1" algn="just">
              <a:lnSpc>
                <a:spcPct val="170000"/>
              </a:lnSpc>
              <a:spcBef>
                <a:spcPts val="360"/>
              </a:spcBef>
              <a:spcAft>
                <a:spcPts val="0"/>
              </a:spcAft>
              <a:buSzPct val="45454"/>
              <a:buNone/>
            </a:pPr>
            <a:r>
              <a:t/>
            </a:r>
            <a:endParaRPr b="1" sz="7200"/>
          </a:p>
          <a:p>
            <a:pPr indent="-431800" lvl="0" marL="457200" rtl="1" algn="just">
              <a:lnSpc>
                <a:spcPct val="170000"/>
              </a:lnSpc>
              <a:spcBef>
                <a:spcPts val="360"/>
              </a:spcBef>
              <a:spcAft>
                <a:spcPts val="0"/>
              </a:spcAft>
              <a:buSzPct val="45454"/>
              <a:buNone/>
            </a:pPr>
            <a:r>
              <a:t/>
            </a:r>
            <a:endParaRPr b="1" sz="7200"/>
          </a:p>
          <a:p>
            <a:pPr indent="-431800" lvl="0" marL="457200" rtl="1" algn="just">
              <a:lnSpc>
                <a:spcPct val="170000"/>
              </a:lnSpc>
              <a:spcBef>
                <a:spcPts val="360"/>
              </a:spcBef>
              <a:spcAft>
                <a:spcPts val="0"/>
              </a:spcAft>
              <a:buSzPct val="68181"/>
              <a:buNone/>
            </a:pPr>
            <a:r>
              <a:t/>
            </a:r>
            <a:endParaRPr b="1" sz="4800"/>
          </a:p>
          <a:p>
            <a:pPr indent="-431800" lvl="0" marL="457200" rtl="1" algn="just">
              <a:lnSpc>
                <a:spcPct val="170000"/>
              </a:lnSpc>
              <a:spcBef>
                <a:spcPts val="360"/>
              </a:spcBef>
              <a:spcAft>
                <a:spcPts val="0"/>
              </a:spcAft>
              <a:buSzPct val="54545"/>
              <a:buNone/>
            </a:pPr>
            <a:r>
              <a:t/>
            </a:r>
            <a:endParaRPr b="1" sz="6000"/>
          </a:p>
          <a:p>
            <a:pPr indent="-431800" lvl="0" marL="457200" rtl="1" algn="just">
              <a:lnSpc>
                <a:spcPct val="170000"/>
              </a:lnSpc>
              <a:spcBef>
                <a:spcPts val="360"/>
              </a:spcBef>
              <a:spcAft>
                <a:spcPts val="0"/>
              </a:spcAft>
              <a:buSzPct val="45454"/>
              <a:buNone/>
            </a:pPr>
            <a:r>
              <a:t/>
            </a:r>
            <a:endParaRPr b="1" sz="7200"/>
          </a:p>
          <a:p>
            <a:pPr indent="-431800" lvl="0" marL="457200" rtl="1" algn="ctr">
              <a:lnSpc>
                <a:spcPct val="100000"/>
              </a:lnSpc>
              <a:spcBef>
                <a:spcPts val="360"/>
              </a:spcBef>
              <a:spcAft>
                <a:spcPts val="0"/>
              </a:spcAft>
              <a:buSzPct val="45454"/>
              <a:buNone/>
            </a:pPr>
            <a:r>
              <a:rPr b="1" lang="en-US" sz="7200">
                <a:latin typeface="Simplified Arabic"/>
                <a:ea typeface="Simplified Arabic"/>
                <a:cs typeface="Simplified Arabic"/>
                <a:sym typeface="Simplified Arabic"/>
              </a:rPr>
              <a:t>                                                              </a:t>
            </a:r>
            <a:r>
              <a:rPr lang="en-US">
                <a:latin typeface="Simplified Arabic"/>
                <a:ea typeface="Simplified Arabic"/>
                <a:cs typeface="Simplified Arabic"/>
                <a:sym typeface="Simplified Arabic"/>
              </a:rPr>
              <a:t>                 </a:t>
            </a:r>
            <a:endParaRPr/>
          </a:p>
        </p:txBody>
      </p:sp>
      <p:sp>
        <p:nvSpPr>
          <p:cNvPr descr="نتيجة بحث الصور عن صورة للملك عبد العزيز" id="588" name="Google Shape;588;p54"/>
          <p:cNvSpPr/>
          <p:nvPr/>
        </p:nvSpPr>
        <p:spPr>
          <a:xfrm>
            <a:off x="4457700" y="2457450"/>
            <a:ext cx="228600" cy="228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t/>
            </a:r>
            <a:endParaRPr b="0" i="0" sz="1350" u="none" cap="none" strike="noStrike">
              <a:solidFill>
                <a:srgbClr val="000000"/>
              </a:solidFill>
              <a:latin typeface="Calibri"/>
              <a:ea typeface="Calibri"/>
              <a:cs typeface="Calibri"/>
              <a:sym typeface="Calibri"/>
            </a:endParaRPr>
          </a:p>
        </p:txBody>
      </p:sp>
      <p:sp>
        <p:nvSpPr>
          <p:cNvPr descr="نتيجة بحث الصور عن صورة للملك عبد العزيز" id="589" name="Google Shape;589;p54"/>
          <p:cNvSpPr/>
          <p:nvPr/>
        </p:nvSpPr>
        <p:spPr>
          <a:xfrm>
            <a:off x="4572000" y="2571750"/>
            <a:ext cx="228600" cy="228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t/>
            </a:r>
            <a:endParaRPr b="0" i="0" sz="1350" u="none" cap="none" strike="noStrike">
              <a:solidFill>
                <a:srgbClr val="000000"/>
              </a:solidFill>
              <a:latin typeface="Calibri"/>
              <a:ea typeface="Calibri"/>
              <a:cs typeface="Calibri"/>
              <a:sym typeface="Calibri"/>
            </a:endParaRPr>
          </a:p>
        </p:txBody>
      </p:sp>
      <p:pic>
        <p:nvPicPr>
          <p:cNvPr descr="A group of children smiling&#10;&#10;Description automatically generated" id="590" name="Google Shape;590;p54"/>
          <p:cNvPicPr preferRelativeResize="0"/>
          <p:nvPr/>
        </p:nvPicPr>
        <p:blipFill rotWithShape="1">
          <a:blip r:embed="rId3">
            <a:alphaModFix/>
          </a:blip>
          <a:srcRect b="0" l="0" r="0" t="0"/>
          <a:stretch/>
        </p:blipFill>
        <p:spPr>
          <a:xfrm>
            <a:off x="0" y="-81116"/>
            <a:ext cx="9144000" cy="5224616"/>
          </a:xfrm>
          <a:prstGeom prst="rect">
            <a:avLst/>
          </a:prstGeom>
          <a:noFill/>
          <a:ln>
            <a:noFill/>
          </a:ln>
        </p:spPr>
      </p:pic>
      <p:sp>
        <p:nvSpPr>
          <p:cNvPr id="591" name="Google Shape;591;p54"/>
          <p:cNvSpPr/>
          <p:nvPr/>
        </p:nvSpPr>
        <p:spPr>
          <a:xfrm>
            <a:off x="2649988" y="116619"/>
            <a:ext cx="3844024" cy="665137"/>
          </a:xfrm>
          <a:prstGeom prst="roundRect">
            <a:avLst>
              <a:gd fmla="val 16667" name="adj"/>
            </a:avLst>
          </a:prstGeom>
          <a:solidFill>
            <a:srgbClr val="4472C4"/>
          </a:solidFill>
          <a:ln cap="flat" cmpd="sng" w="12700">
            <a:solidFill>
              <a:srgbClr val="1C305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7000"/>
              </a:lnSpc>
              <a:spcBef>
                <a:spcPts val="0"/>
              </a:spcBef>
              <a:spcAft>
                <a:spcPts val="0"/>
              </a:spcAft>
              <a:buNone/>
            </a:pPr>
            <a:r>
              <a:t/>
            </a:r>
            <a:endParaRPr b="1" i="0" sz="1050" u="none" cap="none" strike="noStrike">
              <a:solidFill>
                <a:srgbClr val="FFFFFF"/>
              </a:solidFill>
              <a:latin typeface="Calibri"/>
              <a:ea typeface="Calibri"/>
              <a:cs typeface="Calibri"/>
              <a:sym typeface="Calibri"/>
            </a:endParaRPr>
          </a:p>
          <a:p>
            <a:pPr indent="0" lvl="0" marL="0" marR="0" rtl="1" algn="ctr">
              <a:lnSpc>
                <a:spcPct val="100000"/>
              </a:lnSpc>
              <a:spcBef>
                <a:spcPts val="600"/>
              </a:spcBef>
              <a:spcAft>
                <a:spcPts val="0"/>
              </a:spcAft>
              <a:buNone/>
            </a:pPr>
            <a:r>
              <a:rPr b="1" i="0" lang="en-US" sz="4000" u="none" cap="none" strike="noStrike">
                <a:solidFill>
                  <a:srgbClr val="FFFFFF"/>
                </a:solidFill>
                <a:latin typeface="Calibri"/>
                <a:ea typeface="Calibri"/>
                <a:cs typeface="Calibri"/>
                <a:sym typeface="Calibri"/>
              </a:rPr>
              <a:t>المجلس في أرقام</a:t>
            </a:r>
            <a:endParaRPr b="1" i="0" sz="4000" u="none" cap="none" strike="noStrike">
              <a:solidFill>
                <a:srgbClr val="FFFFFF"/>
              </a:solidFill>
              <a:latin typeface="Calibri"/>
              <a:ea typeface="Calibri"/>
              <a:cs typeface="Calibri"/>
              <a:sym typeface="Calibri"/>
            </a:endParaRPr>
          </a:p>
          <a:p>
            <a:pPr indent="0" lvl="0" marL="0" marR="0" rtl="0" algn="l">
              <a:lnSpc>
                <a:spcPct val="107000"/>
              </a:lnSpc>
              <a:spcBef>
                <a:spcPts val="0"/>
              </a:spcBef>
              <a:spcAft>
                <a:spcPts val="0"/>
              </a:spcAft>
              <a:buNone/>
            </a:pPr>
            <a:r>
              <a:rPr b="1" i="0" lang="en-US" sz="1500" u="none" cap="none" strike="noStrike">
                <a:solidFill>
                  <a:srgbClr val="FFFFFF"/>
                </a:solidFill>
                <a:latin typeface="Sakkal Majalla"/>
                <a:ea typeface="Sakkal Majalla"/>
                <a:cs typeface="Sakkal Majalla"/>
                <a:sym typeface="Sakkal Majalla"/>
              </a:rPr>
              <a:t> </a:t>
            </a:r>
            <a:endParaRPr b="0" i="0" sz="825" u="none" cap="none" strike="noStrike">
              <a:solidFill>
                <a:srgbClr val="000000"/>
              </a:solidFill>
              <a:latin typeface="Calibri"/>
              <a:ea typeface="Calibri"/>
              <a:cs typeface="Calibri"/>
              <a:sym typeface="Calibri"/>
            </a:endParaRPr>
          </a:p>
        </p:txBody>
      </p:sp>
      <p:pic>
        <p:nvPicPr>
          <p:cNvPr id="592" name="Google Shape;592;p54"/>
          <p:cNvPicPr preferRelativeResize="0"/>
          <p:nvPr/>
        </p:nvPicPr>
        <p:blipFill rotWithShape="1">
          <a:blip r:embed="rId4">
            <a:alphaModFix/>
          </a:blip>
          <a:srcRect b="0" l="0" r="0" t="0"/>
          <a:stretch/>
        </p:blipFill>
        <p:spPr>
          <a:xfrm>
            <a:off x="7008894" y="167024"/>
            <a:ext cx="1973924" cy="5643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pic>
        <p:nvPicPr>
          <p:cNvPr id="597" name="Google Shape;597;p55"/>
          <p:cNvPicPr preferRelativeResize="0"/>
          <p:nvPr/>
        </p:nvPicPr>
        <p:blipFill rotWithShape="1">
          <a:blip r:embed="rId3">
            <a:alphaModFix/>
          </a:blip>
          <a:srcRect b="6139" l="0" r="0" t="22165"/>
          <a:stretch/>
        </p:blipFill>
        <p:spPr>
          <a:xfrm>
            <a:off x="664499" y="919521"/>
            <a:ext cx="7753913" cy="3398221"/>
          </a:xfrm>
          <a:prstGeom prst="rect">
            <a:avLst/>
          </a:prstGeom>
          <a:noFill/>
          <a:ln>
            <a:noFill/>
          </a:ln>
        </p:spPr>
      </p:pic>
      <p:pic>
        <p:nvPicPr>
          <p:cNvPr id="598" name="Google Shape;598;p55"/>
          <p:cNvPicPr preferRelativeResize="0"/>
          <p:nvPr/>
        </p:nvPicPr>
        <p:blipFill rotWithShape="1">
          <a:blip r:embed="rId4">
            <a:alphaModFix/>
          </a:blip>
          <a:srcRect b="0" l="0" r="0" t="0"/>
          <a:stretch/>
        </p:blipFill>
        <p:spPr>
          <a:xfrm>
            <a:off x="5614829" y="168230"/>
            <a:ext cx="1101100" cy="562648"/>
          </a:xfrm>
          <a:prstGeom prst="rect">
            <a:avLst/>
          </a:prstGeom>
          <a:noFill/>
          <a:ln>
            <a:noFill/>
          </a:ln>
        </p:spPr>
      </p:pic>
      <p:sp>
        <p:nvSpPr>
          <p:cNvPr id="599" name="Google Shape;599;p55"/>
          <p:cNvSpPr txBox="1"/>
          <p:nvPr/>
        </p:nvSpPr>
        <p:spPr>
          <a:xfrm>
            <a:off x="2255455" y="57139"/>
            <a:ext cx="4572000" cy="784830"/>
          </a:xfrm>
          <a:prstGeom prst="rect">
            <a:avLst/>
          </a:prstGeom>
          <a:noFill/>
          <a:ln>
            <a:noFill/>
          </a:ln>
        </p:spPr>
        <p:txBody>
          <a:bodyPr anchorCtr="0" anchor="t" bIns="45700" lIns="91425" spcFirstLastPara="1" rIns="91425" wrap="square" tIns="45700">
            <a:spAutoFit/>
          </a:bodyPr>
          <a:lstStyle/>
          <a:p>
            <a:pPr indent="0" lvl="0" marL="0" marR="0" rtl="1" algn="ctr">
              <a:lnSpc>
                <a:spcPct val="100000"/>
              </a:lnSpc>
              <a:spcBef>
                <a:spcPts val="0"/>
              </a:spcBef>
              <a:spcAft>
                <a:spcPts val="0"/>
              </a:spcAft>
              <a:buNone/>
            </a:pPr>
            <a:r>
              <a:rPr b="1" i="0" lang="en-US" sz="4500" u="none" cap="none" strike="noStrike">
                <a:solidFill>
                  <a:srgbClr val="C00000"/>
                </a:solidFill>
                <a:latin typeface="Tajawal Black"/>
                <a:ea typeface="Tajawal Black"/>
                <a:cs typeface="Tajawal Black"/>
                <a:sym typeface="Tajawal Black"/>
              </a:rPr>
              <a:t>شركاؤنا</a:t>
            </a:r>
            <a:endParaRPr b="1" i="0" sz="3000" u="none" cap="none" strike="noStrike">
              <a:solidFill>
                <a:srgbClr val="C00000"/>
              </a:solidFill>
              <a:latin typeface="Tajawal Black"/>
              <a:ea typeface="Tajawal Black"/>
              <a:cs typeface="Tajawal Black"/>
              <a:sym typeface="Tajawal Black"/>
            </a:endParaRPr>
          </a:p>
        </p:txBody>
      </p:sp>
      <p:pic>
        <p:nvPicPr>
          <p:cNvPr descr="AFGUND program" id="600" name="Google Shape;600;p55"/>
          <p:cNvPicPr preferRelativeResize="0"/>
          <p:nvPr/>
        </p:nvPicPr>
        <p:blipFill rotWithShape="1">
          <a:blip r:embed="rId5">
            <a:alphaModFix/>
          </a:blip>
          <a:srcRect b="0" l="0" r="0" t="0"/>
          <a:stretch/>
        </p:blipFill>
        <p:spPr>
          <a:xfrm>
            <a:off x="2287499" y="127130"/>
            <a:ext cx="1005840" cy="562648"/>
          </a:xfrm>
          <a:prstGeom prst="rect">
            <a:avLst/>
          </a:prstGeom>
          <a:noFill/>
          <a:ln>
            <a:noFill/>
          </a:ln>
        </p:spPr>
      </p:pic>
      <p:pic>
        <p:nvPicPr>
          <p:cNvPr id="601" name="Google Shape;601;p55"/>
          <p:cNvPicPr preferRelativeResize="0"/>
          <p:nvPr/>
        </p:nvPicPr>
        <p:blipFill rotWithShape="1">
          <a:blip r:embed="rId6">
            <a:alphaModFix/>
          </a:blip>
          <a:srcRect b="0" l="0" r="0" t="0"/>
          <a:stretch/>
        </p:blipFill>
        <p:spPr>
          <a:xfrm>
            <a:off x="1818472" y="4604577"/>
            <a:ext cx="2914777" cy="481784"/>
          </a:xfrm>
          <a:prstGeom prst="rect">
            <a:avLst/>
          </a:prstGeom>
          <a:noFill/>
          <a:ln>
            <a:noFill/>
          </a:ln>
        </p:spPr>
      </p:pic>
      <p:pic>
        <p:nvPicPr>
          <p:cNvPr descr="star design" id="602" name="Google Shape;602;p55"/>
          <p:cNvPicPr preferRelativeResize="0"/>
          <p:nvPr/>
        </p:nvPicPr>
        <p:blipFill rotWithShape="1">
          <a:blip r:embed="rId7">
            <a:alphaModFix/>
          </a:blip>
          <a:srcRect b="49962" l="49851" r="0" t="0"/>
          <a:stretch/>
        </p:blipFill>
        <p:spPr>
          <a:xfrm>
            <a:off x="0" y="3224900"/>
            <a:ext cx="1922625" cy="1918600"/>
          </a:xfrm>
          <a:prstGeom prst="rect">
            <a:avLst/>
          </a:prstGeom>
          <a:noFill/>
          <a:ln>
            <a:noFill/>
          </a:ln>
        </p:spPr>
      </p:pic>
      <p:cxnSp>
        <p:nvCxnSpPr>
          <p:cNvPr id="603" name="Google Shape;603;p55"/>
          <p:cNvCxnSpPr/>
          <p:nvPr/>
        </p:nvCxnSpPr>
        <p:spPr>
          <a:xfrm>
            <a:off x="8841994" y="1650380"/>
            <a:ext cx="0" cy="2698451"/>
          </a:xfrm>
          <a:prstGeom prst="straightConnector1">
            <a:avLst/>
          </a:prstGeom>
          <a:noFill/>
          <a:ln cap="flat" cmpd="sng" w="63500">
            <a:solidFill>
              <a:srgbClr val="E7CCD6"/>
            </a:solidFill>
            <a:prstDash val="solid"/>
            <a:miter lim="800000"/>
            <a:headEnd len="sm" w="sm" type="none"/>
            <a:tailEnd len="sm" w="sm" type="none"/>
          </a:ln>
        </p:spPr>
      </p:cxnSp>
      <p:pic>
        <p:nvPicPr>
          <p:cNvPr id="604" name="Google Shape;604;p55"/>
          <p:cNvPicPr preferRelativeResize="0"/>
          <p:nvPr/>
        </p:nvPicPr>
        <p:blipFill rotWithShape="1">
          <a:blip r:embed="rId8">
            <a:alphaModFix/>
          </a:blip>
          <a:srcRect b="0" l="0" r="0" t="0"/>
          <a:stretch/>
        </p:blipFill>
        <p:spPr>
          <a:xfrm>
            <a:off x="7047570" y="181700"/>
            <a:ext cx="1845205" cy="5739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p56"/>
          <p:cNvSpPr txBox="1"/>
          <p:nvPr/>
        </p:nvSpPr>
        <p:spPr>
          <a:xfrm>
            <a:off x="1449527" y="939607"/>
            <a:ext cx="5992697" cy="3046988"/>
          </a:xfrm>
          <a:prstGeom prst="rect">
            <a:avLst/>
          </a:prstGeom>
          <a:noFill/>
          <a:ln>
            <a:noFill/>
          </a:ln>
        </p:spPr>
        <p:txBody>
          <a:bodyPr anchorCtr="0" anchor="t" bIns="45700" lIns="91425" spcFirstLastPara="1" rIns="91425" wrap="square" tIns="45700">
            <a:spAutoFit/>
          </a:bodyPr>
          <a:lstStyle/>
          <a:p>
            <a:pPr indent="0" lvl="0" marL="0" marR="0" rtl="1" algn="just">
              <a:lnSpc>
                <a:spcPct val="100000"/>
              </a:lnSpc>
              <a:spcBef>
                <a:spcPts val="0"/>
              </a:spcBef>
              <a:spcAft>
                <a:spcPts val="0"/>
              </a:spcAft>
              <a:buNone/>
            </a:pPr>
            <a:r>
              <a:rPr b="1" i="0" lang="en-US" sz="3600" u="none" cap="none" strike="noStrike">
                <a:solidFill>
                  <a:srgbClr val="C00000"/>
                </a:solidFill>
                <a:latin typeface="Arial"/>
                <a:ea typeface="Arial"/>
                <a:cs typeface="Arial"/>
                <a:sym typeface="Arial"/>
              </a:rPr>
              <a:t>وختاما فإن المجلس العربى يثمن كل الجهود الحثيثة لدعم وتحقيق مصلحة الطفل الفضلى .. ولن يتأتى ذلك إلا من خلال دعم وبناء الشراكات مع المؤسسات المعنية. </a:t>
            </a:r>
            <a:endParaRPr/>
          </a:p>
          <a:p>
            <a:pPr indent="0" lvl="0" marL="0" marR="0" rtl="1" algn="ctr">
              <a:lnSpc>
                <a:spcPct val="100000"/>
              </a:lnSpc>
              <a:spcBef>
                <a:spcPts val="0"/>
              </a:spcBef>
              <a:spcAft>
                <a:spcPts val="0"/>
              </a:spcAft>
              <a:buNone/>
            </a:pPr>
            <a:r>
              <a:rPr b="1" i="0" lang="en-US" sz="4800" u="none" cap="none" strike="noStrike">
                <a:solidFill>
                  <a:srgbClr val="C00000"/>
                </a:solidFill>
                <a:latin typeface="Arial"/>
                <a:ea typeface="Arial"/>
                <a:cs typeface="Arial"/>
                <a:sym typeface="Arial"/>
              </a:rPr>
              <a:t>شكرا جزيلا لحسن الاستماع</a:t>
            </a:r>
            <a:endParaRPr b="1" i="0" sz="3200" u="none" cap="none" strike="noStrike">
              <a:solidFill>
                <a:srgbClr val="C00000"/>
              </a:solidFill>
              <a:latin typeface="Arial"/>
              <a:ea typeface="Arial"/>
              <a:cs typeface="Arial"/>
              <a:sym typeface="Arial"/>
            </a:endParaRPr>
          </a:p>
        </p:txBody>
      </p:sp>
      <p:pic>
        <p:nvPicPr>
          <p:cNvPr id="610" name="Google Shape;610;p56"/>
          <p:cNvPicPr preferRelativeResize="0"/>
          <p:nvPr/>
        </p:nvPicPr>
        <p:blipFill rotWithShape="1">
          <a:blip r:embed="rId3">
            <a:alphaModFix/>
          </a:blip>
          <a:srcRect b="0" l="0" r="0" t="0"/>
          <a:stretch/>
        </p:blipFill>
        <p:spPr>
          <a:xfrm>
            <a:off x="3124136" y="4587375"/>
            <a:ext cx="2914777" cy="481784"/>
          </a:xfrm>
          <a:prstGeom prst="rect">
            <a:avLst/>
          </a:prstGeom>
          <a:noFill/>
          <a:ln>
            <a:noFill/>
          </a:ln>
        </p:spPr>
      </p:pic>
      <p:pic>
        <p:nvPicPr>
          <p:cNvPr descr="star design" id="611" name="Google Shape;611;p56"/>
          <p:cNvPicPr preferRelativeResize="0"/>
          <p:nvPr/>
        </p:nvPicPr>
        <p:blipFill rotWithShape="1">
          <a:blip r:embed="rId4">
            <a:alphaModFix/>
          </a:blip>
          <a:srcRect b="49962" l="49851" r="0" t="0"/>
          <a:stretch/>
        </p:blipFill>
        <p:spPr>
          <a:xfrm>
            <a:off x="0" y="3224900"/>
            <a:ext cx="1922625" cy="1918600"/>
          </a:xfrm>
          <a:prstGeom prst="rect">
            <a:avLst/>
          </a:prstGeom>
          <a:noFill/>
          <a:ln>
            <a:noFill/>
          </a:ln>
        </p:spPr>
      </p:pic>
      <p:cxnSp>
        <p:nvCxnSpPr>
          <p:cNvPr id="612" name="Google Shape;612;p56"/>
          <p:cNvCxnSpPr/>
          <p:nvPr/>
        </p:nvCxnSpPr>
        <p:spPr>
          <a:xfrm>
            <a:off x="8841994" y="1650380"/>
            <a:ext cx="0" cy="2698451"/>
          </a:xfrm>
          <a:prstGeom prst="straightConnector1">
            <a:avLst/>
          </a:prstGeom>
          <a:noFill/>
          <a:ln cap="flat" cmpd="sng" w="63500">
            <a:solidFill>
              <a:srgbClr val="E7CCD6"/>
            </a:solidFill>
            <a:prstDash val="solid"/>
            <a:miter lim="800000"/>
            <a:headEnd len="sm" w="sm" type="none"/>
            <a:tailEnd len="sm" w="sm" type="none"/>
          </a:ln>
        </p:spPr>
      </p:cxnSp>
      <p:pic>
        <p:nvPicPr>
          <p:cNvPr id="613" name="Google Shape;613;p56"/>
          <p:cNvPicPr preferRelativeResize="0"/>
          <p:nvPr/>
        </p:nvPicPr>
        <p:blipFill rotWithShape="1">
          <a:blip r:embed="rId5">
            <a:alphaModFix/>
          </a:blip>
          <a:srcRect b="0" l="0" r="0" t="0"/>
          <a:stretch/>
        </p:blipFill>
        <p:spPr>
          <a:xfrm>
            <a:off x="6616314" y="181700"/>
            <a:ext cx="2276462" cy="573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3"/>
          <p:cNvSpPr txBox="1"/>
          <p:nvPr/>
        </p:nvSpPr>
        <p:spPr>
          <a:xfrm>
            <a:off x="0" y="2541625"/>
            <a:ext cx="9144000" cy="2611500"/>
          </a:xfrm>
          <a:prstGeom prst="rect">
            <a:avLst/>
          </a:prstGeom>
          <a:solidFill>
            <a:srgbClr val="ACDED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2" name="Google Shape;112;p3"/>
          <p:cNvSpPr/>
          <p:nvPr/>
        </p:nvSpPr>
        <p:spPr>
          <a:xfrm>
            <a:off x="5030775" y="2188134"/>
            <a:ext cx="3678600" cy="1595846"/>
          </a:xfrm>
          <a:prstGeom prst="roundRect">
            <a:avLst>
              <a:gd fmla="val 16667" name="adj"/>
            </a:avLst>
          </a:prstGeom>
          <a:solidFill>
            <a:srgbClr val="FFFFFF"/>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p3"/>
          <p:cNvSpPr/>
          <p:nvPr/>
        </p:nvSpPr>
        <p:spPr>
          <a:xfrm>
            <a:off x="434625" y="2183725"/>
            <a:ext cx="4169751" cy="2912398"/>
          </a:xfrm>
          <a:prstGeom prst="roundRect">
            <a:avLst>
              <a:gd fmla="val 16667" name="adj"/>
            </a:avLst>
          </a:prstGeom>
          <a:solidFill>
            <a:srgbClr val="FFFFFF"/>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p3"/>
          <p:cNvSpPr txBox="1"/>
          <p:nvPr/>
        </p:nvSpPr>
        <p:spPr>
          <a:xfrm>
            <a:off x="619100" y="2182697"/>
            <a:ext cx="3778075" cy="2912398"/>
          </a:xfrm>
          <a:prstGeom prst="rect">
            <a:avLst/>
          </a:prstGeom>
          <a:noFill/>
          <a:ln>
            <a:noFill/>
          </a:ln>
        </p:spPr>
        <p:txBody>
          <a:bodyPr anchorCtr="0" anchor="t" bIns="45700" lIns="91425" spcFirstLastPara="1" rIns="91425" wrap="square" tIns="45700">
            <a:noAutofit/>
          </a:bodyPr>
          <a:lstStyle/>
          <a:p>
            <a:pPr indent="0" lvl="0" marL="0" marR="0" rtl="1" algn="just">
              <a:lnSpc>
                <a:spcPct val="107000"/>
              </a:lnSpc>
              <a:spcBef>
                <a:spcPts val="0"/>
              </a:spcBef>
              <a:spcAft>
                <a:spcPts val="800"/>
              </a:spcAft>
              <a:buNone/>
            </a:pPr>
            <a:r>
              <a:rPr b="1" i="0" lang="en-US" sz="2400" u="none" cap="none" strike="noStrike">
                <a:solidFill>
                  <a:srgbClr val="000000"/>
                </a:solidFill>
                <a:latin typeface="Calibri"/>
                <a:ea typeface="Calibri"/>
                <a:cs typeface="Calibri"/>
                <a:sym typeface="Calibri"/>
              </a:rPr>
              <a:t>بناء تيار فكري تربوي مستنير، وتهيئة بيئات تمكينية داعمة لتنشئة وتنمية الطفل العربي، وتنمية قدراته في التفكير العقلاني الناقد والإبداع، وإكسابه مهارات العصر. وكفالة إنفاذ حقوقه وفرص نمائه المستمر، ومشاركته في بناء وطنه على مسار الحضارة الإنسانية.</a:t>
            </a:r>
            <a:endParaRPr b="1" i="0" sz="2400" u="none" cap="none" strike="noStrike">
              <a:solidFill>
                <a:srgbClr val="000000"/>
              </a:solidFill>
              <a:latin typeface="Calibri"/>
              <a:ea typeface="Calibri"/>
              <a:cs typeface="Calibri"/>
              <a:sym typeface="Calibri"/>
            </a:endParaRPr>
          </a:p>
        </p:txBody>
      </p:sp>
      <p:sp>
        <p:nvSpPr>
          <p:cNvPr id="115" name="Google Shape;115;p3"/>
          <p:cNvSpPr/>
          <p:nvPr/>
        </p:nvSpPr>
        <p:spPr>
          <a:xfrm>
            <a:off x="1367800" y="1621695"/>
            <a:ext cx="2411400" cy="612944"/>
          </a:xfrm>
          <a:prstGeom prst="roundRect">
            <a:avLst>
              <a:gd fmla="val 16667" name="adj"/>
            </a:avLst>
          </a:prstGeom>
          <a:solidFill>
            <a:srgbClr val="F37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p3"/>
          <p:cNvSpPr/>
          <p:nvPr/>
        </p:nvSpPr>
        <p:spPr>
          <a:xfrm>
            <a:off x="5664375" y="1671413"/>
            <a:ext cx="2411400" cy="658500"/>
          </a:xfrm>
          <a:prstGeom prst="roundRect">
            <a:avLst>
              <a:gd fmla="val 16667" name="adj"/>
            </a:avLst>
          </a:prstGeom>
          <a:solidFill>
            <a:srgbClr val="E7CCD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p3"/>
          <p:cNvSpPr txBox="1"/>
          <p:nvPr/>
        </p:nvSpPr>
        <p:spPr>
          <a:xfrm>
            <a:off x="1421800" y="1640564"/>
            <a:ext cx="2303400" cy="594589"/>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chemeClr val="dk1"/>
                </a:solidFill>
                <a:latin typeface="Tajawal"/>
                <a:ea typeface="Tajawal"/>
                <a:cs typeface="Tajawal"/>
                <a:sym typeface="Tajawal"/>
              </a:rPr>
              <a:t>رسالة المجلس</a:t>
            </a:r>
            <a:endParaRPr b="0" i="0" sz="2200" u="none" cap="none" strike="noStrike">
              <a:solidFill>
                <a:schemeClr val="dk1"/>
              </a:solidFill>
              <a:latin typeface="Arial"/>
              <a:ea typeface="Arial"/>
              <a:cs typeface="Arial"/>
              <a:sym typeface="Arial"/>
            </a:endParaRPr>
          </a:p>
        </p:txBody>
      </p:sp>
      <p:sp>
        <p:nvSpPr>
          <p:cNvPr id="118" name="Google Shape;118;p3"/>
          <p:cNvSpPr txBox="1"/>
          <p:nvPr/>
        </p:nvSpPr>
        <p:spPr>
          <a:xfrm>
            <a:off x="5718375" y="1683016"/>
            <a:ext cx="2303400" cy="612944"/>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2200" u="none" cap="none" strike="noStrike">
                <a:solidFill>
                  <a:srgbClr val="C00000"/>
                </a:solidFill>
                <a:latin typeface="Tajawal"/>
                <a:ea typeface="Tajawal"/>
                <a:cs typeface="Tajawal"/>
                <a:sym typeface="Tajawal"/>
              </a:rPr>
              <a:t>رؤية المجلس</a:t>
            </a:r>
            <a:endParaRPr b="0" i="0" sz="2200" u="none" cap="none" strike="noStrike">
              <a:solidFill>
                <a:srgbClr val="C00000"/>
              </a:solidFill>
              <a:latin typeface="Arial"/>
              <a:ea typeface="Arial"/>
              <a:cs typeface="Arial"/>
              <a:sym typeface="Arial"/>
            </a:endParaRPr>
          </a:p>
        </p:txBody>
      </p:sp>
      <p:sp>
        <p:nvSpPr>
          <p:cNvPr id="119" name="Google Shape;119;p3"/>
          <p:cNvSpPr txBox="1"/>
          <p:nvPr/>
        </p:nvSpPr>
        <p:spPr>
          <a:xfrm>
            <a:off x="5237976" y="2474910"/>
            <a:ext cx="3368700" cy="658500"/>
          </a:xfrm>
          <a:prstGeom prst="rect">
            <a:avLst/>
          </a:prstGeom>
          <a:noFill/>
          <a:ln>
            <a:noFill/>
          </a:ln>
        </p:spPr>
        <p:txBody>
          <a:bodyPr anchorCtr="0" anchor="t" bIns="45700" lIns="91425" spcFirstLastPara="1" rIns="91425" wrap="square" tIns="45700">
            <a:noAutofit/>
          </a:bodyPr>
          <a:lstStyle/>
          <a:p>
            <a:pPr indent="0" lvl="0" marL="0" marR="0" rtl="1" algn="just">
              <a:lnSpc>
                <a:spcPct val="107000"/>
              </a:lnSpc>
              <a:spcBef>
                <a:spcPts val="0"/>
              </a:spcBef>
              <a:spcAft>
                <a:spcPts val="800"/>
              </a:spcAft>
              <a:buNone/>
            </a:pPr>
            <a:r>
              <a:rPr b="1" i="0" lang="en-US" sz="2400" u="none" cap="none" strike="noStrike">
                <a:solidFill>
                  <a:srgbClr val="000000"/>
                </a:solidFill>
                <a:latin typeface="Calibri"/>
                <a:ea typeface="Calibri"/>
                <a:cs typeface="Calibri"/>
                <a:sym typeface="Calibri"/>
              </a:rPr>
              <a:t>منظمة عربية رائدة، ومرجعية للمؤسسات، والأفراد، في تنشئة الطفل العربي.</a:t>
            </a:r>
            <a:endParaRPr b="1" i="0" sz="2400" u="none" cap="none" strike="noStrike">
              <a:solidFill>
                <a:srgbClr val="000000"/>
              </a:solidFill>
              <a:latin typeface="Calibri"/>
              <a:ea typeface="Calibri"/>
              <a:cs typeface="Calibri"/>
              <a:sym typeface="Calibri"/>
            </a:endParaRPr>
          </a:p>
        </p:txBody>
      </p:sp>
      <p:pic>
        <p:nvPicPr>
          <p:cNvPr id="120" name="Google Shape;120;p3"/>
          <p:cNvPicPr preferRelativeResize="0"/>
          <p:nvPr/>
        </p:nvPicPr>
        <p:blipFill rotWithShape="1">
          <a:blip r:embed="rId3">
            <a:alphaModFix/>
          </a:blip>
          <a:srcRect b="0" l="0" r="0" t="0"/>
          <a:stretch/>
        </p:blipFill>
        <p:spPr>
          <a:xfrm>
            <a:off x="6616314" y="181700"/>
            <a:ext cx="2276462" cy="573900"/>
          </a:xfrm>
          <a:prstGeom prst="rect">
            <a:avLst/>
          </a:prstGeom>
          <a:noFill/>
          <a:ln>
            <a:noFill/>
          </a:ln>
        </p:spPr>
      </p:pic>
      <p:sp>
        <p:nvSpPr>
          <p:cNvPr id="121" name="Google Shape;121;p3"/>
          <p:cNvSpPr/>
          <p:nvPr/>
        </p:nvSpPr>
        <p:spPr>
          <a:xfrm>
            <a:off x="466725" y="228829"/>
            <a:ext cx="5987215" cy="886849"/>
          </a:xfrm>
          <a:prstGeom prst="roundRect">
            <a:avLst>
              <a:gd fmla="val 16667" name="adj"/>
            </a:avLst>
          </a:prstGeom>
          <a:solidFill>
            <a:srgbClr val="4472C4"/>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lnSpc>
                <a:spcPct val="107000"/>
              </a:lnSpc>
              <a:spcBef>
                <a:spcPts val="0"/>
              </a:spcBef>
              <a:spcAft>
                <a:spcPts val="0"/>
              </a:spcAft>
              <a:buNone/>
            </a:pPr>
            <a:r>
              <a:t/>
            </a:r>
            <a:endParaRPr b="1" i="0" sz="1400" u="none" cap="none" strike="noStrike">
              <a:solidFill>
                <a:srgbClr val="FFFFFF"/>
              </a:solidFill>
              <a:latin typeface="Calibri"/>
              <a:ea typeface="Calibri"/>
              <a:cs typeface="Calibri"/>
              <a:sym typeface="Calibri"/>
            </a:endParaRPr>
          </a:p>
          <a:p>
            <a:pPr indent="0" lvl="0" marL="0" marR="0" rtl="1" algn="ctr">
              <a:lnSpc>
                <a:spcPct val="100000"/>
              </a:lnSpc>
              <a:spcBef>
                <a:spcPts val="800"/>
              </a:spcBef>
              <a:spcAft>
                <a:spcPts val="0"/>
              </a:spcAft>
              <a:buNone/>
            </a:pPr>
            <a:r>
              <a:rPr b="1" i="0" lang="en-US" sz="3600" u="none" cap="none" strike="noStrike">
                <a:solidFill>
                  <a:srgbClr val="FFFFFF"/>
                </a:solidFill>
                <a:latin typeface="Calibri"/>
                <a:ea typeface="Calibri"/>
                <a:cs typeface="Calibri"/>
                <a:sym typeface="Calibri"/>
              </a:rPr>
              <a:t>رؤية ورسالة المجلس في إطار التحول الرقمى </a:t>
            </a:r>
            <a:endParaRPr b="1" i="0" sz="3600" u="none" cap="none" strike="noStrike">
              <a:solidFill>
                <a:srgbClr val="FFFFFF"/>
              </a:solidFill>
              <a:latin typeface="Calibri"/>
              <a:ea typeface="Calibri"/>
              <a:cs typeface="Calibri"/>
              <a:sym typeface="Calibri"/>
            </a:endParaRPr>
          </a:p>
          <a:p>
            <a:pPr indent="0" lvl="0" marL="0" marR="0" rtl="0" algn="l">
              <a:lnSpc>
                <a:spcPct val="107000"/>
              </a:lnSpc>
              <a:spcBef>
                <a:spcPts val="0"/>
              </a:spcBef>
              <a:spcAft>
                <a:spcPts val="0"/>
              </a:spcAft>
              <a:buNone/>
            </a:pPr>
            <a:r>
              <a:rPr b="1" i="0" lang="en-US" sz="2000" u="none" cap="none" strike="noStrike">
                <a:solidFill>
                  <a:srgbClr val="FFFFFF"/>
                </a:solidFill>
                <a:latin typeface="Sakkal Majalla"/>
                <a:ea typeface="Sakkal Majalla"/>
                <a:cs typeface="Sakkal Majalla"/>
                <a:sym typeface="Sakkal Majalla"/>
              </a:rPr>
              <a:t> </a:t>
            </a:r>
            <a:endParaRPr b="0" i="0" sz="1100" u="none" cap="none" strike="noStrike">
              <a:solidFill>
                <a:srgbClr val="000000"/>
              </a:solidFill>
              <a:latin typeface="Calibri"/>
              <a:ea typeface="Calibri"/>
              <a:cs typeface="Calibri"/>
              <a:sym typeface="Calibri"/>
            </a:endParaRPr>
          </a:p>
        </p:txBody>
      </p:sp>
      <p:pic>
        <p:nvPicPr>
          <p:cNvPr descr="A group of people holding puzzle pieces&#10;&#10;AI-generated content may be incorrect." id="122" name="Google Shape;122;p3"/>
          <p:cNvPicPr preferRelativeResize="0"/>
          <p:nvPr/>
        </p:nvPicPr>
        <p:blipFill rotWithShape="1">
          <a:blip r:embed="rId4">
            <a:alphaModFix/>
          </a:blip>
          <a:srcRect b="0" l="0" r="0" t="0"/>
          <a:stretch/>
        </p:blipFill>
        <p:spPr>
          <a:xfrm>
            <a:off x="6809522" y="3847375"/>
            <a:ext cx="1797154" cy="1189269"/>
          </a:xfrm>
          <a:prstGeom prst="rect">
            <a:avLst/>
          </a:prstGeom>
          <a:noFill/>
          <a:ln>
            <a:noFill/>
          </a:ln>
        </p:spPr>
      </p:pic>
      <p:pic>
        <p:nvPicPr>
          <p:cNvPr id="123" name="Google Shape;123;p3"/>
          <p:cNvPicPr preferRelativeResize="0"/>
          <p:nvPr/>
        </p:nvPicPr>
        <p:blipFill rotWithShape="1">
          <a:blip r:embed="rId5">
            <a:alphaModFix/>
          </a:blip>
          <a:srcRect b="0" l="0" r="0" t="0"/>
          <a:stretch/>
        </p:blipFill>
        <p:spPr>
          <a:xfrm>
            <a:off x="5116657" y="3847375"/>
            <a:ext cx="1678153" cy="118926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descr="نتيجة بحث الصور عن صورة للملك عبد العزيز" id="128" name="Google Shape;128;p5"/>
          <p:cNvSpPr/>
          <p:nvPr/>
        </p:nvSpPr>
        <p:spPr>
          <a:xfrm>
            <a:off x="4457700" y="2457450"/>
            <a:ext cx="228600" cy="228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t/>
            </a:r>
            <a:endParaRPr b="0" i="0" sz="1350" u="none" cap="none" strike="noStrike">
              <a:solidFill>
                <a:srgbClr val="000000"/>
              </a:solidFill>
              <a:latin typeface="Calibri"/>
              <a:ea typeface="Calibri"/>
              <a:cs typeface="Calibri"/>
              <a:sym typeface="Calibri"/>
            </a:endParaRPr>
          </a:p>
        </p:txBody>
      </p:sp>
      <p:sp>
        <p:nvSpPr>
          <p:cNvPr descr="نتيجة بحث الصور عن صورة للملك عبد العزيز" id="129" name="Google Shape;129;p5"/>
          <p:cNvSpPr/>
          <p:nvPr/>
        </p:nvSpPr>
        <p:spPr>
          <a:xfrm>
            <a:off x="4572000" y="2571750"/>
            <a:ext cx="228600" cy="228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t/>
            </a:r>
            <a:endParaRPr b="0" i="0" sz="1350" u="none" cap="none" strike="noStrike">
              <a:solidFill>
                <a:srgbClr val="000000"/>
              </a:solidFill>
              <a:latin typeface="Calibri"/>
              <a:ea typeface="Calibri"/>
              <a:cs typeface="Calibri"/>
              <a:sym typeface="Calibri"/>
            </a:endParaRPr>
          </a:p>
        </p:txBody>
      </p:sp>
      <p:sp>
        <p:nvSpPr>
          <p:cNvPr id="130" name="Google Shape;130;p5"/>
          <p:cNvSpPr/>
          <p:nvPr/>
        </p:nvSpPr>
        <p:spPr>
          <a:xfrm>
            <a:off x="6913985" y="1182654"/>
            <a:ext cx="1793810" cy="1389096"/>
          </a:xfrm>
          <a:prstGeom prst="diamond">
            <a:avLst/>
          </a:prstGeom>
          <a:gradFill>
            <a:gsLst>
              <a:gs pos="0">
                <a:srgbClr val="43698E"/>
              </a:gs>
              <a:gs pos="50000">
                <a:srgbClr val="6098CE"/>
              </a:gs>
              <a:gs pos="100000">
                <a:srgbClr val="74B6F7"/>
              </a:gs>
            </a:gsLst>
            <a:path path="circle">
              <a:fillToRect b="50%" l="50%" r="50%" t="50%"/>
            </a:path>
            <a:tileRect/>
          </a:gra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2700" u="none" cap="none" strike="noStrike">
                <a:solidFill>
                  <a:srgbClr val="FFFFFF"/>
                </a:solidFill>
                <a:latin typeface="Calibri"/>
                <a:ea typeface="Calibri"/>
                <a:cs typeface="Calibri"/>
                <a:sym typeface="Calibri"/>
              </a:rPr>
              <a:t>التنمية</a:t>
            </a:r>
            <a:endParaRPr b="1" i="0" sz="2400" u="none" cap="none" strike="noStrike">
              <a:solidFill>
                <a:srgbClr val="FFFFFF"/>
              </a:solidFill>
              <a:latin typeface="Calibri"/>
              <a:ea typeface="Calibri"/>
              <a:cs typeface="Calibri"/>
              <a:sym typeface="Calibri"/>
            </a:endParaRPr>
          </a:p>
        </p:txBody>
      </p:sp>
      <p:sp>
        <p:nvSpPr>
          <p:cNvPr id="131" name="Google Shape;131;p5"/>
          <p:cNvSpPr/>
          <p:nvPr/>
        </p:nvSpPr>
        <p:spPr>
          <a:xfrm>
            <a:off x="436205" y="1182654"/>
            <a:ext cx="1770484" cy="1389096"/>
          </a:xfrm>
          <a:prstGeom prst="diamond">
            <a:avLst/>
          </a:prstGeom>
          <a:gradFill>
            <a:gsLst>
              <a:gs pos="0">
                <a:srgbClr val="43698E"/>
              </a:gs>
              <a:gs pos="50000">
                <a:srgbClr val="6098CE"/>
              </a:gs>
              <a:gs pos="100000">
                <a:srgbClr val="74B6F7"/>
              </a:gs>
            </a:gsLst>
            <a:path path="circle">
              <a:fillToRect b="50%" l="50%" r="50%" t="50%"/>
            </a:path>
            <a:tileRect/>
          </a:gra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2400" u="none" cap="none" strike="noStrike">
                <a:solidFill>
                  <a:srgbClr val="FFFFFF"/>
                </a:solidFill>
                <a:latin typeface="Calibri"/>
                <a:ea typeface="Calibri"/>
                <a:cs typeface="Calibri"/>
                <a:sym typeface="Calibri"/>
              </a:rPr>
              <a:t>التمكين</a:t>
            </a:r>
            <a:endParaRPr b="1" i="0" sz="2400" u="none" cap="none" strike="noStrike">
              <a:solidFill>
                <a:srgbClr val="FFFFFF"/>
              </a:solidFill>
              <a:latin typeface="Calibri"/>
              <a:ea typeface="Calibri"/>
              <a:cs typeface="Calibri"/>
              <a:sym typeface="Calibri"/>
            </a:endParaRPr>
          </a:p>
        </p:txBody>
      </p:sp>
      <p:sp>
        <p:nvSpPr>
          <p:cNvPr id="132" name="Google Shape;132;p5"/>
          <p:cNvSpPr/>
          <p:nvPr/>
        </p:nvSpPr>
        <p:spPr>
          <a:xfrm>
            <a:off x="5342942" y="1182654"/>
            <a:ext cx="1770484" cy="1389096"/>
          </a:xfrm>
          <a:prstGeom prst="diamond">
            <a:avLst/>
          </a:prstGeom>
          <a:gradFill>
            <a:gsLst>
              <a:gs pos="0">
                <a:srgbClr val="43698E"/>
              </a:gs>
              <a:gs pos="50000">
                <a:srgbClr val="6098CE"/>
              </a:gs>
              <a:gs pos="100000">
                <a:srgbClr val="74B6F7"/>
              </a:gs>
            </a:gsLst>
            <a:path path="circle">
              <a:fillToRect b="50%" l="50%" r="50%" t="50%"/>
            </a:path>
            <a:tileRect/>
          </a:gra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2400" u="none" cap="none" strike="noStrike">
                <a:solidFill>
                  <a:srgbClr val="FFFFFF"/>
                </a:solidFill>
                <a:latin typeface="Calibri"/>
                <a:ea typeface="Calibri"/>
                <a:cs typeface="Calibri"/>
                <a:sym typeface="Calibri"/>
              </a:rPr>
              <a:t>الحماية</a:t>
            </a:r>
            <a:endParaRPr b="1" i="0" sz="2400" u="none" cap="none" strike="noStrike">
              <a:solidFill>
                <a:srgbClr val="FFFFFF"/>
              </a:solidFill>
              <a:latin typeface="Calibri"/>
              <a:ea typeface="Calibri"/>
              <a:cs typeface="Calibri"/>
              <a:sym typeface="Calibri"/>
            </a:endParaRPr>
          </a:p>
        </p:txBody>
      </p:sp>
      <p:sp>
        <p:nvSpPr>
          <p:cNvPr id="133" name="Google Shape;133;p5"/>
          <p:cNvSpPr/>
          <p:nvPr/>
        </p:nvSpPr>
        <p:spPr>
          <a:xfrm>
            <a:off x="4515627" y="2585747"/>
            <a:ext cx="156872" cy="262424"/>
          </a:xfrm>
          <a:prstGeom prst="downArrow">
            <a:avLst>
              <a:gd fmla="val 50000" name="adj1"/>
              <a:gd fmla="val 50000" name="adj2"/>
            </a:avLst>
          </a:prstGeom>
          <a:solidFill>
            <a:srgbClr val="7030A0"/>
          </a:solidFill>
          <a:ln cap="flat" cmpd="sng" w="25400">
            <a:solidFill>
              <a:srgbClr val="344C6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134" name="Google Shape;134;p5"/>
          <p:cNvSpPr/>
          <p:nvPr/>
        </p:nvSpPr>
        <p:spPr>
          <a:xfrm>
            <a:off x="7162411" y="2883160"/>
            <a:ext cx="1295789" cy="2066732"/>
          </a:xfrm>
          <a:prstGeom prst="roundRect">
            <a:avLst>
              <a:gd fmla="val 16667" name="adj"/>
            </a:avLst>
          </a:prstGeom>
          <a:solidFill>
            <a:srgbClr val="AFD2F5"/>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None/>
            </a:pPr>
            <a:r>
              <a:rPr b="1" i="0" lang="en-US" sz="1800" u="none" cap="none" strike="noStrike">
                <a:solidFill>
                  <a:schemeClr val="dk1"/>
                </a:solidFill>
                <a:latin typeface="Calibri"/>
                <a:ea typeface="Calibri"/>
                <a:cs typeface="Calibri"/>
                <a:sym typeface="Calibri"/>
              </a:rPr>
              <a:t>تنمية شاملة للطفل معرفيا ووجدانيا وبدنيا وترفيهيا </a:t>
            </a:r>
            <a:endParaRPr/>
          </a:p>
          <a:p>
            <a:pPr indent="0" lvl="0" marL="0" marR="0" rtl="1" algn="ctr">
              <a:lnSpc>
                <a:spcPct val="100000"/>
              </a:lnSpc>
              <a:spcBef>
                <a:spcPts val="0"/>
              </a:spcBef>
              <a:spcAft>
                <a:spcPts val="0"/>
              </a:spcAft>
              <a:buNone/>
            </a:pPr>
            <a:r>
              <a:rPr b="1" i="0" lang="en-US" sz="1800" u="none" cap="none" strike="noStrike">
                <a:solidFill>
                  <a:schemeClr val="dk1"/>
                </a:solidFill>
                <a:latin typeface="Calibri"/>
                <a:ea typeface="Calibri"/>
                <a:cs typeface="Calibri"/>
                <a:sym typeface="Calibri"/>
              </a:rPr>
              <a:t>وثقافيا والاهتمام بالمواهب</a:t>
            </a:r>
            <a:endParaRPr b="1" i="0" sz="1800" u="none" cap="none" strike="noStrike">
              <a:solidFill>
                <a:schemeClr val="dk1"/>
              </a:solidFill>
              <a:latin typeface="Calibri"/>
              <a:ea typeface="Calibri"/>
              <a:cs typeface="Calibri"/>
              <a:sym typeface="Calibri"/>
            </a:endParaRPr>
          </a:p>
        </p:txBody>
      </p:sp>
      <p:sp>
        <p:nvSpPr>
          <p:cNvPr id="135" name="Google Shape;135;p5"/>
          <p:cNvSpPr/>
          <p:nvPr/>
        </p:nvSpPr>
        <p:spPr>
          <a:xfrm>
            <a:off x="5570376" y="2894821"/>
            <a:ext cx="1295789" cy="2066732"/>
          </a:xfrm>
          <a:prstGeom prst="roundRect">
            <a:avLst>
              <a:gd fmla="val 16667" name="adj"/>
            </a:avLst>
          </a:prstGeom>
          <a:solidFill>
            <a:srgbClr val="AFD2F5"/>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None/>
            </a:pPr>
            <a:r>
              <a:rPr b="1" i="0" lang="en-US" sz="1800" u="none" cap="none" strike="noStrike">
                <a:solidFill>
                  <a:schemeClr val="dk1"/>
                </a:solidFill>
                <a:latin typeface="Calibri"/>
                <a:ea typeface="Calibri"/>
                <a:cs typeface="Calibri"/>
                <a:sym typeface="Calibri"/>
              </a:rPr>
              <a:t>حماية الطفل من العنف والإساءة والاستغلال وسوء المعاملة </a:t>
            </a:r>
            <a:endParaRPr b="1" i="0" sz="1800" u="none" cap="none" strike="noStrike">
              <a:solidFill>
                <a:schemeClr val="dk1"/>
              </a:solidFill>
              <a:latin typeface="Calibri"/>
              <a:ea typeface="Calibri"/>
              <a:cs typeface="Calibri"/>
              <a:sym typeface="Calibri"/>
            </a:endParaRPr>
          </a:p>
        </p:txBody>
      </p:sp>
      <p:sp>
        <p:nvSpPr>
          <p:cNvPr id="136" name="Google Shape;136;p5"/>
          <p:cNvSpPr/>
          <p:nvPr/>
        </p:nvSpPr>
        <p:spPr>
          <a:xfrm>
            <a:off x="3924106" y="2883160"/>
            <a:ext cx="1295789" cy="2066732"/>
          </a:xfrm>
          <a:prstGeom prst="roundRect">
            <a:avLst>
              <a:gd fmla="val 16667" name="adj"/>
            </a:avLst>
          </a:prstGeom>
          <a:solidFill>
            <a:srgbClr val="AFD2F5"/>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None/>
            </a:pPr>
            <a:r>
              <a:rPr b="1" i="0" lang="en-US" sz="1800" u="none" cap="none" strike="noStrike">
                <a:solidFill>
                  <a:schemeClr val="dk1"/>
                </a:solidFill>
                <a:latin typeface="Calibri"/>
                <a:ea typeface="Calibri"/>
                <a:cs typeface="Calibri"/>
                <a:sym typeface="Calibri"/>
              </a:rPr>
              <a:t>مشاركة الطفل في كل ما يتصل به ويؤثر في حياته والتعبير عن آرائه بحرية وتمكن </a:t>
            </a:r>
            <a:endParaRPr b="1" i="0" sz="1800" u="none" cap="none" strike="noStrike">
              <a:solidFill>
                <a:schemeClr val="dk1"/>
              </a:solidFill>
              <a:latin typeface="Calibri"/>
              <a:ea typeface="Calibri"/>
              <a:cs typeface="Calibri"/>
              <a:sym typeface="Calibri"/>
            </a:endParaRPr>
          </a:p>
        </p:txBody>
      </p:sp>
      <p:sp>
        <p:nvSpPr>
          <p:cNvPr id="137" name="Google Shape;137;p5"/>
          <p:cNvSpPr/>
          <p:nvPr/>
        </p:nvSpPr>
        <p:spPr>
          <a:xfrm>
            <a:off x="2298245" y="2894821"/>
            <a:ext cx="1295789" cy="2066732"/>
          </a:xfrm>
          <a:prstGeom prst="roundRect">
            <a:avLst>
              <a:gd fmla="val 16667" name="adj"/>
            </a:avLst>
          </a:prstGeom>
          <a:solidFill>
            <a:srgbClr val="AFD2F5"/>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None/>
            </a:pPr>
            <a:r>
              <a:rPr b="1" i="0" lang="en-US" sz="1800" u="none" cap="none" strike="noStrike">
                <a:solidFill>
                  <a:schemeClr val="dk1"/>
                </a:solidFill>
                <a:latin typeface="Calibri"/>
                <a:ea typeface="Calibri"/>
                <a:cs typeface="Calibri"/>
                <a:sym typeface="Calibri"/>
              </a:rPr>
              <a:t>الأطفال في ظروف صعبة وذوي الإعاقة وتنمية قدراتهم في التعليم ونواحي الحياة كافة </a:t>
            </a:r>
            <a:endParaRPr b="1" i="0" sz="1800" u="none" cap="none" strike="noStrike">
              <a:solidFill>
                <a:schemeClr val="dk1"/>
              </a:solidFill>
              <a:latin typeface="Calibri"/>
              <a:ea typeface="Calibri"/>
              <a:cs typeface="Calibri"/>
              <a:sym typeface="Calibri"/>
            </a:endParaRPr>
          </a:p>
        </p:txBody>
      </p:sp>
      <p:pic>
        <p:nvPicPr>
          <p:cNvPr id="138" name="Google Shape;138;p5"/>
          <p:cNvPicPr preferRelativeResize="0"/>
          <p:nvPr/>
        </p:nvPicPr>
        <p:blipFill rotWithShape="1">
          <a:blip r:embed="rId3">
            <a:alphaModFix/>
          </a:blip>
          <a:srcRect b="0" l="0" r="0" t="0"/>
          <a:stretch/>
        </p:blipFill>
        <p:spPr>
          <a:xfrm>
            <a:off x="6616314" y="181700"/>
            <a:ext cx="2276462" cy="573900"/>
          </a:xfrm>
          <a:prstGeom prst="rect">
            <a:avLst/>
          </a:prstGeom>
          <a:noFill/>
          <a:ln>
            <a:noFill/>
          </a:ln>
        </p:spPr>
      </p:pic>
      <p:sp>
        <p:nvSpPr>
          <p:cNvPr id="139" name="Google Shape;139;p5"/>
          <p:cNvSpPr/>
          <p:nvPr/>
        </p:nvSpPr>
        <p:spPr>
          <a:xfrm>
            <a:off x="1922625" y="113248"/>
            <a:ext cx="4523498" cy="651718"/>
          </a:xfrm>
          <a:prstGeom prst="roundRect">
            <a:avLst>
              <a:gd fmla="val 16667" name="adj"/>
            </a:avLst>
          </a:prstGeom>
          <a:solidFill>
            <a:srgbClr val="4472C4"/>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lnSpc>
                <a:spcPct val="107000"/>
              </a:lnSpc>
              <a:spcBef>
                <a:spcPts val="0"/>
              </a:spcBef>
              <a:spcAft>
                <a:spcPts val="0"/>
              </a:spcAft>
              <a:buNone/>
            </a:pPr>
            <a:r>
              <a:t/>
            </a:r>
            <a:endParaRPr b="1" i="0" sz="1400" u="none" cap="none" strike="noStrike">
              <a:solidFill>
                <a:srgbClr val="FFFFFF"/>
              </a:solidFill>
              <a:latin typeface="Calibri"/>
              <a:ea typeface="Calibri"/>
              <a:cs typeface="Calibri"/>
              <a:sym typeface="Calibri"/>
            </a:endParaRPr>
          </a:p>
          <a:p>
            <a:pPr indent="0" lvl="0" marL="0" marR="0" rtl="1" algn="ctr">
              <a:lnSpc>
                <a:spcPct val="100000"/>
              </a:lnSpc>
              <a:spcBef>
                <a:spcPts val="800"/>
              </a:spcBef>
              <a:spcAft>
                <a:spcPts val="0"/>
              </a:spcAft>
              <a:buNone/>
            </a:pPr>
            <a:r>
              <a:rPr b="1" i="0" lang="en-US" sz="3600" u="none" cap="none" strike="noStrike">
                <a:solidFill>
                  <a:srgbClr val="FFFFFF"/>
                </a:solidFill>
                <a:latin typeface="Calibri"/>
                <a:ea typeface="Calibri"/>
                <a:cs typeface="Calibri"/>
                <a:sym typeface="Calibri"/>
              </a:rPr>
              <a:t>مجالات عمل المجلس</a:t>
            </a:r>
            <a:endParaRPr b="1" i="0" sz="3600" u="none" cap="none" strike="noStrike">
              <a:solidFill>
                <a:srgbClr val="FFFFFF"/>
              </a:solidFill>
              <a:latin typeface="Calibri"/>
              <a:ea typeface="Calibri"/>
              <a:cs typeface="Calibri"/>
              <a:sym typeface="Calibri"/>
            </a:endParaRPr>
          </a:p>
          <a:p>
            <a:pPr indent="0" lvl="0" marL="0" marR="0" rtl="0" algn="l">
              <a:lnSpc>
                <a:spcPct val="107000"/>
              </a:lnSpc>
              <a:spcBef>
                <a:spcPts val="0"/>
              </a:spcBef>
              <a:spcAft>
                <a:spcPts val="0"/>
              </a:spcAft>
              <a:buNone/>
            </a:pPr>
            <a:r>
              <a:rPr b="1" i="0" lang="en-US" sz="2000" u="none" cap="none" strike="noStrike">
                <a:solidFill>
                  <a:srgbClr val="FFFFFF"/>
                </a:solidFill>
                <a:latin typeface="Sakkal Majalla"/>
                <a:ea typeface="Sakkal Majalla"/>
                <a:cs typeface="Sakkal Majalla"/>
                <a:sym typeface="Sakkal Majalla"/>
              </a:rPr>
              <a:t> </a:t>
            </a:r>
            <a:endParaRPr b="0" i="0" sz="1100" u="none" cap="none" strike="noStrike">
              <a:solidFill>
                <a:srgbClr val="000000"/>
              </a:solidFill>
              <a:latin typeface="Calibri"/>
              <a:ea typeface="Calibri"/>
              <a:cs typeface="Calibri"/>
              <a:sym typeface="Calibri"/>
            </a:endParaRPr>
          </a:p>
        </p:txBody>
      </p:sp>
      <p:sp>
        <p:nvSpPr>
          <p:cNvPr id="140" name="Google Shape;140;p5"/>
          <p:cNvSpPr/>
          <p:nvPr/>
        </p:nvSpPr>
        <p:spPr>
          <a:xfrm>
            <a:off x="1215703" y="2585747"/>
            <a:ext cx="156872" cy="262424"/>
          </a:xfrm>
          <a:prstGeom prst="downArrow">
            <a:avLst>
              <a:gd fmla="val 50000" name="adj1"/>
              <a:gd fmla="val 50000" name="adj2"/>
            </a:avLst>
          </a:prstGeom>
          <a:solidFill>
            <a:srgbClr val="7030A0"/>
          </a:solidFill>
          <a:ln cap="flat" cmpd="sng" w="25400">
            <a:solidFill>
              <a:srgbClr val="344C6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141" name="Google Shape;141;p5"/>
          <p:cNvSpPr/>
          <p:nvPr/>
        </p:nvSpPr>
        <p:spPr>
          <a:xfrm>
            <a:off x="2865665" y="2616797"/>
            <a:ext cx="156872" cy="262424"/>
          </a:xfrm>
          <a:prstGeom prst="downArrow">
            <a:avLst>
              <a:gd fmla="val 50000" name="adj1"/>
              <a:gd fmla="val 50000" name="adj2"/>
            </a:avLst>
          </a:prstGeom>
          <a:solidFill>
            <a:srgbClr val="7030A0"/>
          </a:solidFill>
          <a:ln cap="flat" cmpd="sng" w="25400">
            <a:solidFill>
              <a:srgbClr val="344C6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142" name="Google Shape;142;p5"/>
          <p:cNvSpPr/>
          <p:nvPr/>
        </p:nvSpPr>
        <p:spPr>
          <a:xfrm>
            <a:off x="6139834" y="2598662"/>
            <a:ext cx="156872" cy="262424"/>
          </a:xfrm>
          <a:prstGeom prst="downArrow">
            <a:avLst>
              <a:gd fmla="val 50000" name="adj1"/>
              <a:gd fmla="val 50000" name="adj2"/>
            </a:avLst>
          </a:prstGeom>
          <a:solidFill>
            <a:srgbClr val="7030A0"/>
          </a:solidFill>
          <a:ln cap="flat" cmpd="sng" w="25400">
            <a:solidFill>
              <a:srgbClr val="344C6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143" name="Google Shape;143;p5"/>
          <p:cNvSpPr/>
          <p:nvPr/>
        </p:nvSpPr>
        <p:spPr>
          <a:xfrm>
            <a:off x="7731869" y="2598662"/>
            <a:ext cx="156872" cy="262424"/>
          </a:xfrm>
          <a:prstGeom prst="downArrow">
            <a:avLst>
              <a:gd fmla="val 50000" name="adj1"/>
              <a:gd fmla="val 50000" name="adj2"/>
            </a:avLst>
          </a:prstGeom>
          <a:solidFill>
            <a:srgbClr val="7030A0"/>
          </a:solidFill>
          <a:ln cap="flat" cmpd="sng" w="25400">
            <a:solidFill>
              <a:srgbClr val="344C6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144" name="Google Shape;144;p5"/>
          <p:cNvSpPr/>
          <p:nvPr/>
        </p:nvSpPr>
        <p:spPr>
          <a:xfrm>
            <a:off x="3662264" y="1182654"/>
            <a:ext cx="1897031" cy="1389096"/>
          </a:xfrm>
          <a:prstGeom prst="diamond">
            <a:avLst/>
          </a:prstGeom>
          <a:gradFill>
            <a:gsLst>
              <a:gs pos="0">
                <a:srgbClr val="43698E"/>
              </a:gs>
              <a:gs pos="50000">
                <a:srgbClr val="6098CE"/>
              </a:gs>
              <a:gs pos="100000">
                <a:srgbClr val="74B6F7"/>
              </a:gs>
            </a:gsLst>
            <a:path path="circle">
              <a:fillToRect b="50%" l="50%" r="50%" t="50%"/>
            </a:path>
            <a:tileRect/>
          </a:gra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2400" u="none" cap="none" strike="noStrike">
                <a:solidFill>
                  <a:srgbClr val="FFFFFF"/>
                </a:solidFill>
                <a:latin typeface="Calibri"/>
                <a:ea typeface="Calibri"/>
                <a:cs typeface="Calibri"/>
                <a:sym typeface="Calibri"/>
              </a:rPr>
              <a:t>المشاركة</a:t>
            </a:r>
            <a:endParaRPr b="1" i="0" sz="2400" u="none" cap="none" strike="noStrike">
              <a:solidFill>
                <a:srgbClr val="FFFFFF"/>
              </a:solidFill>
              <a:latin typeface="Calibri"/>
              <a:ea typeface="Calibri"/>
              <a:cs typeface="Calibri"/>
              <a:sym typeface="Calibri"/>
            </a:endParaRPr>
          </a:p>
        </p:txBody>
      </p:sp>
      <p:sp>
        <p:nvSpPr>
          <p:cNvPr id="145" name="Google Shape;145;p5"/>
          <p:cNvSpPr/>
          <p:nvPr/>
        </p:nvSpPr>
        <p:spPr>
          <a:xfrm>
            <a:off x="2060898" y="1182654"/>
            <a:ext cx="1770484" cy="1389096"/>
          </a:xfrm>
          <a:prstGeom prst="diamond">
            <a:avLst/>
          </a:prstGeom>
          <a:gradFill>
            <a:gsLst>
              <a:gs pos="0">
                <a:srgbClr val="43698E"/>
              </a:gs>
              <a:gs pos="50000">
                <a:srgbClr val="6098CE"/>
              </a:gs>
              <a:gs pos="100000">
                <a:srgbClr val="74B6F7"/>
              </a:gs>
            </a:gsLst>
            <a:path path="circle">
              <a:fillToRect b="50%" l="50%" r="50%" t="50%"/>
            </a:path>
            <a:tileRect/>
          </a:gra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2400" u="none" cap="none" strike="noStrike">
                <a:solidFill>
                  <a:srgbClr val="FFFFFF"/>
                </a:solidFill>
                <a:latin typeface="Calibri"/>
                <a:ea typeface="Calibri"/>
                <a:cs typeface="Calibri"/>
                <a:sym typeface="Calibri"/>
              </a:rPr>
              <a:t>الدمج</a:t>
            </a:r>
            <a:endParaRPr b="1" i="0" sz="2400" u="none" cap="none" strike="noStrike">
              <a:solidFill>
                <a:srgbClr val="FFFFFF"/>
              </a:solidFill>
              <a:latin typeface="Calibri"/>
              <a:ea typeface="Calibri"/>
              <a:cs typeface="Calibri"/>
              <a:sym typeface="Calibri"/>
            </a:endParaRPr>
          </a:p>
        </p:txBody>
      </p:sp>
      <p:pic>
        <p:nvPicPr>
          <p:cNvPr descr="star design" id="146" name="Google Shape;146;p5"/>
          <p:cNvPicPr preferRelativeResize="0"/>
          <p:nvPr/>
        </p:nvPicPr>
        <p:blipFill rotWithShape="1">
          <a:blip r:embed="rId4">
            <a:alphaModFix/>
          </a:blip>
          <a:srcRect b="49962" l="49851" r="0" t="0"/>
          <a:stretch/>
        </p:blipFill>
        <p:spPr>
          <a:xfrm>
            <a:off x="0" y="3224900"/>
            <a:ext cx="1922625" cy="1918600"/>
          </a:xfrm>
          <a:prstGeom prst="rect">
            <a:avLst/>
          </a:prstGeom>
          <a:noFill/>
          <a:ln>
            <a:noFill/>
          </a:ln>
        </p:spPr>
      </p:pic>
      <p:sp>
        <p:nvSpPr>
          <p:cNvPr id="147" name="Google Shape;147;p5"/>
          <p:cNvSpPr/>
          <p:nvPr/>
        </p:nvSpPr>
        <p:spPr>
          <a:xfrm>
            <a:off x="685801" y="2894821"/>
            <a:ext cx="1295789" cy="2066732"/>
          </a:xfrm>
          <a:prstGeom prst="roundRect">
            <a:avLst>
              <a:gd fmla="val 16667" name="adj"/>
            </a:avLst>
          </a:prstGeom>
          <a:solidFill>
            <a:srgbClr val="AFD2F5"/>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None/>
            </a:pPr>
            <a:r>
              <a:rPr b="1" i="0" lang="en-US" sz="1800" u="none" cap="none" strike="noStrike">
                <a:solidFill>
                  <a:schemeClr val="dk1"/>
                </a:solidFill>
                <a:latin typeface="Calibri"/>
                <a:ea typeface="Calibri"/>
                <a:cs typeface="Calibri"/>
                <a:sym typeface="Calibri"/>
              </a:rPr>
              <a:t>تمكين الطفل العربي في عصر الثورات التكنولوجية والعلمية المتلاحقة </a:t>
            </a:r>
            <a:endParaRPr b="1" i="0" sz="1800" u="none" cap="none" strike="noStrike">
              <a:solidFill>
                <a:schemeClr val="dk1"/>
              </a:solidFill>
              <a:latin typeface="Calibri"/>
              <a:ea typeface="Calibri"/>
              <a:cs typeface="Calibri"/>
              <a:sym typeface="Calibri"/>
            </a:endParaRPr>
          </a:p>
        </p:txBody>
      </p:sp>
      <p:cxnSp>
        <p:nvCxnSpPr>
          <p:cNvPr id="148" name="Google Shape;148;p5"/>
          <p:cNvCxnSpPr/>
          <p:nvPr/>
        </p:nvCxnSpPr>
        <p:spPr>
          <a:xfrm>
            <a:off x="8892776" y="2061510"/>
            <a:ext cx="0" cy="2307300"/>
          </a:xfrm>
          <a:prstGeom prst="straightConnector1">
            <a:avLst/>
          </a:prstGeom>
          <a:noFill/>
          <a:ln cap="flat" cmpd="sng" w="63500">
            <a:solidFill>
              <a:srgbClr val="E7CCD6"/>
            </a:solidFill>
            <a:prstDash val="solid"/>
            <a:miter lim="800000"/>
            <a:headEnd len="sm" w="sm" type="none"/>
            <a:tailEnd len="sm" w="sm"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descr="نتيجة بحث الصور عن صورة للملك عبد العزيز" id="153" name="Google Shape;153;p7"/>
          <p:cNvSpPr/>
          <p:nvPr/>
        </p:nvSpPr>
        <p:spPr>
          <a:xfrm>
            <a:off x="4457700" y="2457450"/>
            <a:ext cx="228600" cy="228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t/>
            </a:r>
            <a:endParaRPr b="0" i="0" sz="1350" u="none" cap="none" strike="noStrike">
              <a:solidFill>
                <a:srgbClr val="000000"/>
              </a:solidFill>
              <a:latin typeface="Calibri"/>
              <a:ea typeface="Calibri"/>
              <a:cs typeface="Calibri"/>
              <a:sym typeface="Calibri"/>
            </a:endParaRPr>
          </a:p>
        </p:txBody>
      </p:sp>
      <p:sp>
        <p:nvSpPr>
          <p:cNvPr descr="نتيجة بحث الصور عن صورة للملك عبد العزيز" id="154" name="Google Shape;154;p7"/>
          <p:cNvSpPr/>
          <p:nvPr/>
        </p:nvSpPr>
        <p:spPr>
          <a:xfrm>
            <a:off x="4572000" y="2571750"/>
            <a:ext cx="228600" cy="228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t/>
            </a:r>
            <a:endParaRPr b="0" i="0" sz="1350" u="none" cap="none" strike="noStrike">
              <a:solidFill>
                <a:srgbClr val="000000"/>
              </a:solidFill>
              <a:latin typeface="Calibri"/>
              <a:ea typeface="Calibri"/>
              <a:cs typeface="Calibri"/>
              <a:sym typeface="Calibri"/>
            </a:endParaRPr>
          </a:p>
        </p:txBody>
      </p:sp>
      <p:pic>
        <p:nvPicPr>
          <p:cNvPr id="155" name="Google Shape;155;p7"/>
          <p:cNvPicPr preferRelativeResize="0"/>
          <p:nvPr/>
        </p:nvPicPr>
        <p:blipFill rotWithShape="1">
          <a:blip r:embed="rId3">
            <a:alphaModFix/>
          </a:blip>
          <a:srcRect b="0" l="0" r="0" t="0"/>
          <a:stretch/>
        </p:blipFill>
        <p:spPr>
          <a:xfrm>
            <a:off x="6616314" y="181700"/>
            <a:ext cx="2276462" cy="573900"/>
          </a:xfrm>
          <a:prstGeom prst="rect">
            <a:avLst/>
          </a:prstGeom>
          <a:noFill/>
          <a:ln>
            <a:noFill/>
          </a:ln>
        </p:spPr>
      </p:pic>
      <p:sp>
        <p:nvSpPr>
          <p:cNvPr id="156" name="Google Shape;156;p7"/>
          <p:cNvSpPr/>
          <p:nvPr/>
        </p:nvSpPr>
        <p:spPr>
          <a:xfrm>
            <a:off x="959005" y="113248"/>
            <a:ext cx="5487118" cy="651718"/>
          </a:xfrm>
          <a:prstGeom prst="roundRect">
            <a:avLst>
              <a:gd fmla="val 16667" name="adj"/>
            </a:avLst>
          </a:prstGeom>
          <a:solidFill>
            <a:srgbClr val="4472C4"/>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lnSpc>
                <a:spcPct val="107000"/>
              </a:lnSpc>
              <a:spcBef>
                <a:spcPts val="0"/>
              </a:spcBef>
              <a:spcAft>
                <a:spcPts val="0"/>
              </a:spcAft>
              <a:buNone/>
            </a:pPr>
            <a:r>
              <a:t/>
            </a:r>
            <a:endParaRPr b="1" i="0" sz="1400" u="none" cap="none" strike="noStrike">
              <a:solidFill>
                <a:srgbClr val="FFFFFF"/>
              </a:solidFill>
              <a:latin typeface="Calibri"/>
              <a:ea typeface="Calibri"/>
              <a:cs typeface="Calibri"/>
              <a:sym typeface="Calibri"/>
            </a:endParaRPr>
          </a:p>
          <a:p>
            <a:pPr indent="0" lvl="0" marL="0" marR="0" rtl="1" algn="ctr">
              <a:lnSpc>
                <a:spcPct val="100000"/>
              </a:lnSpc>
              <a:spcBef>
                <a:spcPts val="800"/>
              </a:spcBef>
              <a:spcAft>
                <a:spcPts val="0"/>
              </a:spcAft>
              <a:buNone/>
            </a:pPr>
            <a:r>
              <a:rPr b="1" i="0" lang="en-US" sz="3200" u="none" cap="none" strike="noStrike">
                <a:solidFill>
                  <a:srgbClr val="FFFFFF"/>
                </a:solidFill>
                <a:latin typeface="Calibri"/>
                <a:ea typeface="Calibri"/>
                <a:cs typeface="Calibri"/>
                <a:sym typeface="Calibri"/>
              </a:rPr>
              <a:t>المرجعيات والمنطلقات الاستراتيجية للمجلس</a:t>
            </a:r>
            <a:endParaRPr b="1" i="0" sz="3200" u="none" cap="none" strike="noStrike">
              <a:solidFill>
                <a:srgbClr val="FFFFFF"/>
              </a:solidFill>
              <a:latin typeface="Calibri"/>
              <a:ea typeface="Calibri"/>
              <a:cs typeface="Calibri"/>
              <a:sym typeface="Calibri"/>
            </a:endParaRPr>
          </a:p>
          <a:p>
            <a:pPr indent="0" lvl="0" marL="0" marR="0" rtl="0" algn="l">
              <a:lnSpc>
                <a:spcPct val="107000"/>
              </a:lnSpc>
              <a:spcBef>
                <a:spcPts val="0"/>
              </a:spcBef>
              <a:spcAft>
                <a:spcPts val="0"/>
              </a:spcAft>
              <a:buNone/>
            </a:pPr>
            <a:r>
              <a:rPr b="1" i="0" lang="en-US" sz="2000" u="none" cap="none" strike="noStrike">
                <a:solidFill>
                  <a:srgbClr val="FFFFFF"/>
                </a:solidFill>
                <a:latin typeface="Sakkal Majalla"/>
                <a:ea typeface="Sakkal Majalla"/>
                <a:cs typeface="Sakkal Majalla"/>
                <a:sym typeface="Sakkal Majalla"/>
              </a:rPr>
              <a:t> </a:t>
            </a:r>
            <a:endParaRPr b="0" i="0" sz="1100" u="none" cap="none" strike="noStrike">
              <a:solidFill>
                <a:srgbClr val="000000"/>
              </a:solidFill>
              <a:latin typeface="Calibri"/>
              <a:ea typeface="Calibri"/>
              <a:cs typeface="Calibri"/>
              <a:sym typeface="Calibri"/>
            </a:endParaRPr>
          </a:p>
        </p:txBody>
      </p:sp>
      <p:pic>
        <p:nvPicPr>
          <p:cNvPr descr="star design" id="157" name="Google Shape;157;p7"/>
          <p:cNvPicPr preferRelativeResize="0"/>
          <p:nvPr/>
        </p:nvPicPr>
        <p:blipFill rotWithShape="1">
          <a:blip r:embed="rId4">
            <a:alphaModFix/>
          </a:blip>
          <a:srcRect b="49962" l="49851" r="0" t="0"/>
          <a:stretch/>
        </p:blipFill>
        <p:spPr>
          <a:xfrm>
            <a:off x="0" y="3224900"/>
            <a:ext cx="1922625" cy="1918600"/>
          </a:xfrm>
          <a:prstGeom prst="rect">
            <a:avLst/>
          </a:prstGeom>
          <a:noFill/>
          <a:ln>
            <a:noFill/>
          </a:ln>
        </p:spPr>
      </p:pic>
      <p:pic>
        <p:nvPicPr>
          <p:cNvPr descr="A black background with colorful text&#10;&#10;AI-generated content may be incorrect." id="158" name="Google Shape;158;p7"/>
          <p:cNvPicPr preferRelativeResize="0"/>
          <p:nvPr/>
        </p:nvPicPr>
        <p:blipFill rotWithShape="1">
          <a:blip r:embed="rId5">
            <a:alphaModFix/>
          </a:blip>
          <a:srcRect b="7445" l="0" r="0" t="3535"/>
          <a:stretch/>
        </p:blipFill>
        <p:spPr>
          <a:xfrm>
            <a:off x="809393" y="1089276"/>
            <a:ext cx="7525214" cy="3872524"/>
          </a:xfrm>
          <a:prstGeom prst="rect">
            <a:avLst/>
          </a:prstGeom>
          <a:noFill/>
          <a:ln>
            <a:noFill/>
          </a:ln>
        </p:spPr>
      </p:pic>
      <p:cxnSp>
        <p:nvCxnSpPr>
          <p:cNvPr id="159" name="Google Shape;159;p7"/>
          <p:cNvCxnSpPr/>
          <p:nvPr/>
        </p:nvCxnSpPr>
        <p:spPr>
          <a:xfrm>
            <a:off x="8892776" y="2061510"/>
            <a:ext cx="0" cy="2307300"/>
          </a:xfrm>
          <a:prstGeom prst="straightConnector1">
            <a:avLst/>
          </a:prstGeom>
          <a:noFill/>
          <a:ln cap="flat" cmpd="sng" w="63500">
            <a:solidFill>
              <a:srgbClr val="E7CCD6"/>
            </a:solidFill>
            <a:prstDash val="solid"/>
            <a:miter lim="800000"/>
            <a:headEnd len="sm" w="sm" type="none"/>
            <a:tailEnd len="sm" w="sm"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descr="نتيجة بحث الصور عن صورة للملك عبد العزيز" id="164" name="Google Shape;164;p15"/>
          <p:cNvSpPr/>
          <p:nvPr/>
        </p:nvSpPr>
        <p:spPr>
          <a:xfrm>
            <a:off x="4457700" y="2457450"/>
            <a:ext cx="228600" cy="228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t/>
            </a:r>
            <a:endParaRPr b="0" i="0" sz="1350" u="none" cap="none" strike="noStrike">
              <a:solidFill>
                <a:srgbClr val="000000"/>
              </a:solidFill>
              <a:latin typeface="Calibri"/>
              <a:ea typeface="Calibri"/>
              <a:cs typeface="Calibri"/>
              <a:sym typeface="Calibri"/>
            </a:endParaRPr>
          </a:p>
        </p:txBody>
      </p:sp>
      <p:sp>
        <p:nvSpPr>
          <p:cNvPr descr="نتيجة بحث الصور عن صورة للملك عبد العزيز" id="165" name="Google Shape;165;p15"/>
          <p:cNvSpPr/>
          <p:nvPr/>
        </p:nvSpPr>
        <p:spPr>
          <a:xfrm>
            <a:off x="4572000" y="2571750"/>
            <a:ext cx="228600" cy="228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t/>
            </a:r>
            <a:endParaRPr b="0" i="0" sz="1350" u="none" cap="none" strike="noStrike">
              <a:solidFill>
                <a:srgbClr val="000000"/>
              </a:solidFill>
              <a:latin typeface="Calibri"/>
              <a:ea typeface="Calibri"/>
              <a:cs typeface="Calibri"/>
              <a:sym typeface="Calibri"/>
            </a:endParaRPr>
          </a:p>
        </p:txBody>
      </p:sp>
      <p:sp>
        <p:nvSpPr>
          <p:cNvPr id="166" name="Google Shape;166;p15"/>
          <p:cNvSpPr/>
          <p:nvPr/>
        </p:nvSpPr>
        <p:spPr>
          <a:xfrm>
            <a:off x="6394438" y="1026113"/>
            <a:ext cx="2504561" cy="1873506"/>
          </a:xfrm>
          <a:custGeom>
            <a:rect b="b" l="l" r="r" t="t"/>
            <a:pathLst>
              <a:path extrusionOk="0" h="5453086" w="3638696">
                <a:moveTo>
                  <a:pt x="0" y="0"/>
                </a:moveTo>
                <a:lnTo>
                  <a:pt x="3638695" y="0"/>
                </a:lnTo>
                <a:lnTo>
                  <a:pt x="3638695" y="5453086"/>
                </a:lnTo>
                <a:lnTo>
                  <a:pt x="0" y="545308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1" algn="ctr">
              <a:lnSpc>
                <a:spcPct val="110000"/>
              </a:lnSpc>
              <a:spcBef>
                <a:spcPts val="0"/>
              </a:spcBef>
              <a:spcAft>
                <a:spcPts val="0"/>
              </a:spcAft>
              <a:buNone/>
            </a:pPr>
            <a:r>
              <a:t/>
            </a:r>
            <a:endParaRPr b="1" i="0" sz="788" u="none" cap="none" strike="noStrike">
              <a:solidFill>
                <a:srgbClr val="000000"/>
              </a:solidFill>
              <a:latin typeface="Tajawal Medium"/>
              <a:ea typeface="Tajawal Medium"/>
              <a:cs typeface="Tajawal Medium"/>
              <a:sym typeface="Tajawal Medium"/>
            </a:endParaRPr>
          </a:p>
          <a:p>
            <a:pPr indent="0" lvl="0" marL="0" marR="0" rtl="1" algn="ctr">
              <a:lnSpc>
                <a:spcPct val="110000"/>
              </a:lnSpc>
              <a:spcBef>
                <a:spcPts val="0"/>
              </a:spcBef>
              <a:spcAft>
                <a:spcPts val="0"/>
              </a:spcAft>
              <a:buNone/>
            </a:pPr>
            <a:r>
              <a:rPr b="1" i="0" lang="en-US" sz="3600" u="none" cap="none" strike="noStrike">
                <a:solidFill>
                  <a:srgbClr val="000000"/>
                </a:solidFill>
                <a:latin typeface="Tajawal Medium"/>
                <a:ea typeface="Tajawal Medium"/>
                <a:cs typeface="Tajawal Medium"/>
                <a:sym typeface="Tajawal Medium"/>
              </a:rPr>
              <a:t>1</a:t>
            </a:r>
            <a:endParaRPr/>
          </a:p>
          <a:p>
            <a:pPr indent="0" lvl="0" marL="0" marR="0" rtl="1" algn="ctr">
              <a:lnSpc>
                <a:spcPct val="110000"/>
              </a:lnSpc>
              <a:spcBef>
                <a:spcPts val="0"/>
              </a:spcBef>
              <a:spcAft>
                <a:spcPts val="0"/>
              </a:spcAft>
              <a:buNone/>
            </a:pPr>
            <a:r>
              <a:t/>
            </a:r>
            <a:endParaRPr b="1" i="0" sz="1500" u="none" cap="none" strike="noStrike">
              <a:solidFill>
                <a:srgbClr val="000000"/>
              </a:solidFill>
              <a:latin typeface="Tajawal Medium"/>
              <a:ea typeface="Tajawal Medium"/>
              <a:cs typeface="Tajawal Medium"/>
              <a:sym typeface="Tajawal Medium"/>
            </a:endParaRPr>
          </a:p>
          <a:p>
            <a:pPr indent="0" lvl="0" marL="0" marR="0" rtl="1" algn="ctr">
              <a:lnSpc>
                <a:spcPct val="107000"/>
              </a:lnSpc>
              <a:spcBef>
                <a:spcPts val="0"/>
              </a:spcBef>
              <a:spcAft>
                <a:spcPts val="0"/>
              </a:spcAft>
              <a:buNone/>
            </a:pPr>
            <a:r>
              <a:rPr b="1" i="0" lang="en-US" sz="1800" u="none" cap="none" strike="noStrike">
                <a:solidFill>
                  <a:srgbClr val="000000"/>
                </a:solidFill>
                <a:latin typeface="Calibri"/>
                <a:ea typeface="Calibri"/>
                <a:cs typeface="Calibri"/>
                <a:sym typeface="Calibri"/>
              </a:rPr>
              <a:t>تأسيس ثقافة تنويرية وتنمية المهارات السلوكية والقيمية  </a:t>
            </a:r>
            <a:endParaRPr/>
          </a:p>
        </p:txBody>
      </p:sp>
      <p:sp>
        <p:nvSpPr>
          <p:cNvPr id="167" name="Google Shape;167;p15"/>
          <p:cNvSpPr/>
          <p:nvPr/>
        </p:nvSpPr>
        <p:spPr>
          <a:xfrm>
            <a:off x="3182905" y="1026113"/>
            <a:ext cx="2778190" cy="1873506"/>
          </a:xfrm>
          <a:custGeom>
            <a:rect b="b" l="l" r="r" t="t"/>
            <a:pathLst>
              <a:path extrusionOk="0" h="5453086" w="3638696">
                <a:moveTo>
                  <a:pt x="0" y="0"/>
                </a:moveTo>
                <a:lnTo>
                  <a:pt x="3638695" y="0"/>
                </a:lnTo>
                <a:lnTo>
                  <a:pt x="3638695" y="5453086"/>
                </a:lnTo>
                <a:lnTo>
                  <a:pt x="0" y="545308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1" algn="ctr">
              <a:lnSpc>
                <a:spcPct val="110000"/>
              </a:lnSpc>
              <a:spcBef>
                <a:spcPts val="0"/>
              </a:spcBef>
              <a:spcAft>
                <a:spcPts val="0"/>
              </a:spcAft>
              <a:buNone/>
            </a:pPr>
            <a:r>
              <a:t/>
            </a:r>
            <a:endParaRPr b="1" i="0" sz="788" u="none" cap="none" strike="noStrike">
              <a:solidFill>
                <a:srgbClr val="000000"/>
              </a:solidFill>
              <a:latin typeface="Tajawal Medium"/>
              <a:ea typeface="Tajawal Medium"/>
              <a:cs typeface="Tajawal Medium"/>
              <a:sym typeface="Tajawal Medium"/>
            </a:endParaRPr>
          </a:p>
          <a:p>
            <a:pPr indent="0" lvl="0" marL="0" marR="0" rtl="1" algn="ctr">
              <a:lnSpc>
                <a:spcPct val="110000"/>
              </a:lnSpc>
              <a:spcBef>
                <a:spcPts val="0"/>
              </a:spcBef>
              <a:spcAft>
                <a:spcPts val="0"/>
              </a:spcAft>
              <a:buNone/>
            </a:pPr>
            <a:r>
              <a:rPr b="1" i="0" lang="en-US" sz="3600" u="none" cap="none" strike="noStrike">
                <a:solidFill>
                  <a:srgbClr val="000000"/>
                </a:solidFill>
                <a:latin typeface="Tajawal Medium"/>
                <a:ea typeface="Tajawal Medium"/>
                <a:cs typeface="Tajawal Medium"/>
                <a:sym typeface="Tajawal Medium"/>
              </a:rPr>
              <a:t>2</a:t>
            </a:r>
            <a:endParaRPr/>
          </a:p>
          <a:p>
            <a:pPr indent="0" lvl="0" marL="0" marR="0" rtl="1" algn="ctr">
              <a:lnSpc>
                <a:spcPct val="110000"/>
              </a:lnSpc>
              <a:spcBef>
                <a:spcPts val="0"/>
              </a:spcBef>
              <a:spcAft>
                <a:spcPts val="0"/>
              </a:spcAft>
              <a:buNone/>
            </a:pPr>
            <a:r>
              <a:t/>
            </a:r>
            <a:endParaRPr b="1" i="0" sz="1500" u="none" cap="none" strike="noStrike">
              <a:solidFill>
                <a:srgbClr val="000000"/>
              </a:solidFill>
              <a:latin typeface="Tajawal Medium"/>
              <a:ea typeface="Tajawal Medium"/>
              <a:cs typeface="Tajawal Medium"/>
              <a:sym typeface="Tajawal Medium"/>
            </a:endParaRPr>
          </a:p>
          <a:p>
            <a:pPr indent="0" lvl="0" marL="0" marR="0" rtl="1" algn="ctr">
              <a:lnSpc>
                <a:spcPct val="107000"/>
              </a:lnSpc>
              <a:spcBef>
                <a:spcPts val="0"/>
              </a:spcBef>
              <a:spcAft>
                <a:spcPts val="0"/>
              </a:spcAft>
              <a:buNone/>
            </a:pPr>
            <a:r>
              <a:rPr b="1" i="0" lang="en-US" sz="1800" u="none" cap="none" strike="noStrike">
                <a:solidFill>
                  <a:srgbClr val="000000"/>
                </a:solidFill>
                <a:latin typeface="Calibri"/>
                <a:ea typeface="Calibri"/>
                <a:cs typeface="Calibri"/>
                <a:sym typeface="Calibri"/>
              </a:rPr>
              <a:t>تنمية سياسات الحماية الاجتماعية وإنفاذ حقوق الطفل</a:t>
            </a:r>
            <a:endParaRPr b="1" i="0" sz="1800" u="none" cap="none" strike="noStrike">
              <a:solidFill>
                <a:srgbClr val="000000"/>
              </a:solidFill>
              <a:latin typeface="Calibri"/>
              <a:ea typeface="Calibri"/>
              <a:cs typeface="Calibri"/>
              <a:sym typeface="Calibri"/>
            </a:endParaRPr>
          </a:p>
        </p:txBody>
      </p:sp>
      <p:sp>
        <p:nvSpPr>
          <p:cNvPr id="168" name="Google Shape;168;p15"/>
          <p:cNvSpPr/>
          <p:nvPr/>
        </p:nvSpPr>
        <p:spPr>
          <a:xfrm>
            <a:off x="300985" y="1106809"/>
            <a:ext cx="2504561" cy="1873506"/>
          </a:xfrm>
          <a:custGeom>
            <a:rect b="b" l="l" r="r" t="t"/>
            <a:pathLst>
              <a:path extrusionOk="0" h="5453086" w="3638696">
                <a:moveTo>
                  <a:pt x="0" y="0"/>
                </a:moveTo>
                <a:lnTo>
                  <a:pt x="3638695" y="0"/>
                </a:lnTo>
                <a:lnTo>
                  <a:pt x="3638695" y="5453086"/>
                </a:lnTo>
                <a:lnTo>
                  <a:pt x="0" y="545308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1" algn="ctr">
              <a:lnSpc>
                <a:spcPct val="110000"/>
              </a:lnSpc>
              <a:spcBef>
                <a:spcPts val="0"/>
              </a:spcBef>
              <a:spcAft>
                <a:spcPts val="0"/>
              </a:spcAft>
              <a:buNone/>
            </a:pPr>
            <a:r>
              <a:t/>
            </a:r>
            <a:endParaRPr b="1" i="0" sz="788" u="none" cap="none" strike="noStrike">
              <a:solidFill>
                <a:srgbClr val="000000"/>
              </a:solidFill>
              <a:latin typeface="Tajawal Medium"/>
              <a:ea typeface="Tajawal Medium"/>
              <a:cs typeface="Tajawal Medium"/>
              <a:sym typeface="Tajawal Medium"/>
            </a:endParaRPr>
          </a:p>
          <a:p>
            <a:pPr indent="0" lvl="0" marL="0" marR="0" rtl="1" algn="ctr">
              <a:lnSpc>
                <a:spcPct val="110000"/>
              </a:lnSpc>
              <a:spcBef>
                <a:spcPts val="0"/>
              </a:spcBef>
              <a:spcAft>
                <a:spcPts val="0"/>
              </a:spcAft>
              <a:buNone/>
            </a:pPr>
            <a:r>
              <a:rPr b="1" i="0" lang="en-US" sz="3600" u="none" cap="none" strike="noStrike">
                <a:solidFill>
                  <a:srgbClr val="000000"/>
                </a:solidFill>
                <a:latin typeface="Tajawal Medium"/>
                <a:ea typeface="Tajawal Medium"/>
                <a:cs typeface="Tajawal Medium"/>
                <a:sym typeface="Tajawal Medium"/>
              </a:rPr>
              <a:t>3</a:t>
            </a:r>
            <a:endParaRPr/>
          </a:p>
          <a:p>
            <a:pPr indent="0" lvl="0" marL="0" marR="0" rtl="1" algn="ctr">
              <a:lnSpc>
                <a:spcPct val="110000"/>
              </a:lnSpc>
              <a:spcBef>
                <a:spcPts val="0"/>
              </a:spcBef>
              <a:spcAft>
                <a:spcPts val="0"/>
              </a:spcAft>
              <a:buNone/>
            </a:pPr>
            <a:r>
              <a:t/>
            </a:r>
            <a:endParaRPr b="1" i="0" sz="1500" u="none" cap="none" strike="noStrike">
              <a:solidFill>
                <a:srgbClr val="000000"/>
              </a:solidFill>
              <a:latin typeface="Tajawal Medium"/>
              <a:ea typeface="Tajawal Medium"/>
              <a:cs typeface="Tajawal Medium"/>
              <a:sym typeface="Tajawal Medium"/>
            </a:endParaRPr>
          </a:p>
          <a:p>
            <a:pPr indent="0" lvl="0" marL="0" marR="0" rtl="1" algn="ctr">
              <a:lnSpc>
                <a:spcPct val="107000"/>
              </a:lnSpc>
              <a:spcBef>
                <a:spcPts val="0"/>
              </a:spcBef>
              <a:spcAft>
                <a:spcPts val="0"/>
              </a:spcAft>
              <a:buNone/>
            </a:pPr>
            <a:r>
              <a:rPr b="1" i="0" lang="en-US" sz="1800" u="none" cap="none" strike="noStrike">
                <a:solidFill>
                  <a:srgbClr val="000000"/>
                </a:solidFill>
                <a:latin typeface="Calibri"/>
                <a:ea typeface="Calibri"/>
                <a:cs typeface="Calibri"/>
                <a:sym typeface="Calibri"/>
              </a:rPr>
              <a:t>تعظيم القدرة الرقمية والتفاعل الإلكتروني</a:t>
            </a:r>
            <a:endParaRPr b="1" i="0" sz="1800" u="none" cap="none" strike="noStrike">
              <a:solidFill>
                <a:srgbClr val="000000"/>
              </a:solidFill>
              <a:latin typeface="Calibri"/>
              <a:ea typeface="Calibri"/>
              <a:cs typeface="Calibri"/>
              <a:sym typeface="Calibri"/>
            </a:endParaRPr>
          </a:p>
        </p:txBody>
      </p:sp>
      <p:sp>
        <p:nvSpPr>
          <p:cNvPr id="169" name="Google Shape;169;p15"/>
          <p:cNvSpPr/>
          <p:nvPr/>
        </p:nvSpPr>
        <p:spPr>
          <a:xfrm>
            <a:off x="6338455" y="3079445"/>
            <a:ext cx="2504561" cy="1873506"/>
          </a:xfrm>
          <a:custGeom>
            <a:rect b="b" l="l" r="r" t="t"/>
            <a:pathLst>
              <a:path extrusionOk="0" h="5453086" w="3638696">
                <a:moveTo>
                  <a:pt x="0" y="0"/>
                </a:moveTo>
                <a:lnTo>
                  <a:pt x="3638695" y="0"/>
                </a:lnTo>
                <a:lnTo>
                  <a:pt x="3638695" y="5453086"/>
                </a:lnTo>
                <a:lnTo>
                  <a:pt x="0" y="545308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1" algn="ctr">
              <a:lnSpc>
                <a:spcPct val="110000"/>
              </a:lnSpc>
              <a:spcBef>
                <a:spcPts val="0"/>
              </a:spcBef>
              <a:spcAft>
                <a:spcPts val="0"/>
              </a:spcAft>
              <a:buNone/>
            </a:pPr>
            <a:r>
              <a:t/>
            </a:r>
            <a:endParaRPr b="1" i="0" sz="788" u="none" cap="none" strike="noStrike">
              <a:solidFill>
                <a:srgbClr val="000000"/>
              </a:solidFill>
              <a:latin typeface="Tajawal Medium"/>
              <a:ea typeface="Tajawal Medium"/>
              <a:cs typeface="Tajawal Medium"/>
              <a:sym typeface="Tajawal Medium"/>
            </a:endParaRPr>
          </a:p>
          <a:p>
            <a:pPr indent="0" lvl="0" marL="0" marR="0" rtl="1" algn="ctr">
              <a:lnSpc>
                <a:spcPct val="110000"/>
              </a:lnSpc>
              <a:spcBef>
                <a:spcPts val="0"/>
              </a:spcBef>
              <a:spcAft>
                <a:spcPts val="0"/>
              </a:spcAft>
              <a:buNone/>
            </a:pPr>
            <a:r>
              <a:rPr b="1" i="0" lang="en-US" sz="3600" u="none" cap="none" strike="noStrike">
                <a:solidFill>
                  <a:srgbClr val="000000"/>
                </a:solidFill>
                <a:latin typeface="Tajawal Medium"/>
                <a:ea typeface="Tajawal Medium"/>
                <a:cs typeface="Tajawal Medium"/>
                <a:sym typeface="Tajawal Medium"/>
              </a:rPr>
              <a:t>4</a:t>
            </a:r>
            <a:endParaRPr/>
          </a:p>
          <a:p>
            <a:pPr indent="0" lvl="0" marL="0" marR="0" rtl="1" algn="ctr">
              <a:lnSpc>
                <a:spcPct val="110000"/>
              </a:lnSpc>
              <a:spcBef>
                <a:spcPts val="0"/>
              </a:spcBef>
              <a:spcAft>
                <a:spcPts val="0"/>
              </a:spcAft>
              <a:buNone/>
            </a:pPr>
            <a:r>
              <a:t/>
            </a:r>
            <a:endParaRPr b="1" i="0" sz="1500" u="none" cap="none" strike="noStrike">
              <a:solidFill>
                <a:srgbClr val="000000"/>
              </a:solidFill>
              <a:latin typeface="Tajawal Medium"/>
              <a:ea typeface="Tajawal Medium"/>
              <a:cs typeface="Tajawal Medium"/>
              <a:sym typeface="Tajawal Medium"/>
            </a:endParaRPr>
          </a:p>
          <a:p>
            <a:pPr indent="0" lvl="0" marL="0" marR="0" rtl="1" algn="ctr">
              <a:lnSpc>
                <a:spcPct val="107000"/>
              </a:lnSpc>
              <a:spcBef>
                <a:spcPts val="0"/>
              </a:spcBef>
              <a:spcAft>
                <a:spcPts val="0"/>
              </a:spcAft>
              <a:buNone/>
            </a:pPr>
            <a:r>
              <a:rPr b="1" i="0" lang="en-US" sz="1800" u="none" cap="none" strike="noStrike">
                <a:solidFill>
                  <a:srgbClr val="000000"/>
                </a:solidFill>
                <a:latin typeface="Calibri"/>
                <a:ea typeface="Calibri"/>
                <a:cs typeface="Calibri"/>
                <a:sym typeface="Calibri"/>
              </a:rPr>
              <a:t>دعم وبناء الشراكات </a:t>
            </a:r>
            <a:endParaRPr/>
          </a:p>
          <a:p>
            <a:pPr indent="0" lvl="0" marL="0" marR="0" rtl="1" algn="ctr">
              <a:lnSpc>
                <a:spcPct val="107000"/>
              </a:lnSpc>
              <a:spcBef>
                <a:spcPts val="600"/>
              </a:spcBef>
              <a:spcAft>
                <a:spcPts val="0"/>
              </a:spcAft>
              <a:buNone/>
            </a:pPr>
            <a:r>
              <a:rPr b="1" i="0" lang="en-US" sz="1800" u="none" cap="none" strike="noStrike">
                <a:solidFill>
                  <a:srgbClr val="000000"/>
                </a:solidFill>
                <a:latin typeface="Calibri"/>
                <a:ea typeface="Calibri"/>
                <a:cs typeface="Calibri"/>
                <a:sym typeface="Calibri"/>
              </a:rPr>
              <a:t>والتشبيكات</a:t>
            </a:r>
            <a:endParaRPr b="0" i="0" sz="825" u="none" cap="none" strike="noStrike">
              <a:solidFill>
                <a:srgbClr val="000000"/>
              </a:solidFill>
              <a:latin typeface="Calibri"/>
              <a:ea typeface="Calibri"/>
              <a:cs typeface="Calibri"/>
              <a:sym typeface="Calibri"/>
            </a:endParaRPr>
          </a:p>
        </p:txBody>
      </p:sp>
      <p:sp>
        <p:nvSpPr>
          <p:cNvPr id="170" name="Google Shape;170;p15"/>
          <p:cNvSpPr/>
          <p:nvPr/>
        </p:nvSpPr>
        <p:spPr>
          <a:xfrm>
            <a:off x="3182904" y="2980315"/>
            <a:ext cx="2778190" cy="2055653"/>
          </a:xfrm>
          <a:custGeom>
            <a:rect b="b" l="l" r="r" t="t"/>
            <a:pathLst>
              <a:path extrusionOk="0" h="5453086" w="3638696">
                <a:moveTo>
                  <a:pt x="0" y="0"/>
                </a:moveTo>
                <a:lnTo>
                  <a:pt x="3638695" y="0"/>
                </a:lnTo>
                <a:lnTo>
                  <a:pt x="3638695" y="5453086"/>
                </a:lnTo>
                <a:lnTo>
                  <a:pt x="0" y="545308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1" algn="ctr">
              <a:lnSpc>
                <a:spcPct val="110000"/>
              </a:lnSpc>
              <a:spcBef>
                <a:spcPts val="0"/>
              </a:spcBef>
              <a:spcAft>
                <a:spcPts val="0"/>
              </a:spcAft>
              <a:buNone/>
            </a:pPr>
            <a:r>
              <a:t/>
            </a:r>
            <a:endParaRPr b="1" i="0" sz="788" u="none" cap="none" strike="noStrike">
              <a:solidFill>
                <a:srgbClr val="000000"/>
              </a:solidFill>
              <a:latin typeface="Tajawal Medium"/>
              <a:ea typeface="Tajawal Medium"/>
              <a:cs typeface="Tajawal Medium"/>
              <a:sym typeface="Tajawal Medium"/>
            </a:endParaRPr>
          </a:p>
          <a:p>
            <a:pPr indent="0" lvl="0" marL="0" marR="0" rtl="1" algn="ctr">
              <a:lnSpc>
                <a:spcPct val="110000"/>
              </a:lnSpc>
              <a:spcBef>
                <a:spcPts val="0"/>
              </a:spcBef>
              <a:spcAft>
                <a:spcPts val="0"/>
              </a:spcAft>
              <a:buNone/>
            </a:pPr>
            <a:r>
              <a:rPr b="1" i="0" lang="en-US" sz="3600" u="none" cap="none" strike="noStrike">
                <a:solidFill>
                  <a:srgbClr val="000000"/>
                </a:solidFill>
                <a:latin typeface="Tajawal Medium"/>
                <a:ea typeface="Tajawal Medium"/>
                <a:cs typeface="Tajawal Medium"/>
                <a:sym typeface="Tajawal Medium"/>
              </a:rPr>
              <a:t>5</a:t>
            </a:r>
            <a:endParaRPr/>
          </a:p>
          <a:p>
            <a:pPr indent="0" lvl="0" marL="0" marR="0" rtl="1" algn="ctr">
              <a:lnSpc>
                <a:spcPct val="110000"/>
              </a:lnSpc>
              <a:spcBef>
                <a:spcPts val="0"/>
              </a:spcBef>
              <a:spcAft>
                <a:spcPts val="0"/>
              </a:spcAft>
              <a:buNone/>
            </a:pPr>
            <a:r>
              <a:t/>
            </a:r>
            <a:endParaRPr b="1" i="0" sz="1500" u="none" cap="none" strike="noStrike">
              <a:solidFill>
                <a:srgbClr val="000000"/>
              </a:solidFill>
              <a:latin typeface="Tajawal Medium"/>
              <a:ea typeface="Tajawal Medium"/>
              <a:cs typeface="Tajawal Medium"/>
              <a:sym typeface="Tajawal Medium"/>
            </a:endParaRPr>
          </a:p>
          <a:p>
            <a:pPr indent="0" lvl="0" marL="0" marR="0" rtl="1" algn="ctr">
              <a:lnSpc>
                <a:spcPct val="107000"/>
              </a:lnSpc>
              <a:spcBef>
                <a:spcPts val="0"/>
              </a:spcBef>
              <a:spcAft>
                <a:spcPts val="0"/>
              </a:spcAft>
              <a:buNone/>
            </a:pPr>
            <a:r>
              <a:rPr b="1" i="0" lang="en-US" sz="1800" u="none" cap="none" strike="noStrike">
                <a:solidFill>
                  <a:srgbClr val="000000"/>
                </a:solidFill>
                <a:latin typeface="Calibri"/>
                <a:ea typeface="Calibri"/>
                <a:cs typeface="Calibri"/>
                <a:sym typeface="Calibri"/>
              </a:rPr>
              <a:t>الارتقاء بالأداء الإعلامي في كافة مؤسسات الإعلام ووسائط التواصل الاجتماعي</a:t>
            </a:r>
            <a:endParaRPr b="1" i="0" sz="1800" u="none" cap="none" strike="noStrike">
              <a:solidFill>
                <a:srgbClr val="000000"/>
              </a:solidFill>
              <a:latin typeface="Calibri"/>
              <a:ea typeface="Calibri"/>
              <a:cs typeface="Calibri"/>
              <a:sym typeface="Calibri"/>
            </a:endParaRPr>
          </a:p>
        </p:txBody>
      </p:sp>
      <p:pic>
        <p:nvPicPr>
          <p:cNvPr id="171" name="Google Shape;171;p15"/>
          <p:cNvPicPr preferRelativeResize="0"/>
          <p:nvPr/>
        </p:nvPicPr>
        <p:blipFill rotWithShape="1">
          <a:blip r:embed="rId4">
            <a:alphaModFix/>
          </a:blip>
          <a:srcRect b="0" l="0" r="0" t="0"/>
          <a:stretch/>
        </p:blipFill>
        <p:spPr>
          <a:xfrm>
            <a:off x="6622537" y="190549"/>
            <a:ext cx="2276462" cy="573900"/>
          </a:xfrm>
          <a:prstGeom prst="rect">
            <a:avLst/>
          </a:prstGeom>
          <a:noFill/>
          <a:ln>
            <a:noFill/>
          </a:ln>
        </p:spPr>
      </p:pic>
      <p:sp>
        <p:nvSpPr>
          <p:cNvPr id="172" name="Google Shape;172;p15"/>
          <p:cNvSpPr/>
          <p:nvPr/>
        </p:nvSpPr>
        <p:spPr>
          <a:xfrm>
            <a:off x="959005" y="113248"/>
            <a:ext cx="5487118" cy="651718"/>
          </a:xfrm>
          <a:prstGeom prst="roundRect">
            <a:avLst>
              <a:gd fmla="val 16667" name="adj"/>
            </a:avLst>
          </a:prstGeom>
          <a:solidFill>
            <a:srgbClr val="4472C4"/>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lnSpc>
                <a:spcPct val="107000"/>
              </a:lnSpc>
              <a:spcBef>
                <a:spcPts val="0"/>
              </a:spcBef>
              <a:spcAft>
                <a:spcPts val="0"/>
              </a:spcAft>
              <a:buNone/>
            </a:pPr>
            <a:r>
              <a:t/>
            </a:r>
            <a:endParaRPr b="1" i="0" sz="1400" u="none" cap="none" strike="noStrike">
              <a:solidFill>
                <a:srgbClr val="FFFFFF"/>
              </a:solidFill>
              <a:latin typeface="Calibri"/>
              <a:ea typeface="Calibri"/>
              <a:cs typeface="Calibri"/>
              <a:sym typeface="Calibri"/>
            </a:endParaRPr>
          </a:p>
          <a:p>
            <a:pPr indent="0" lvl="0" marL="0" marR="0" rtl="1" algn="ctr">
              <a:lnSpc>
                <a:spcPct val="100000"/>
              </a:lnSpc>
              <a:spcBef>
                <a:spcPts val="800"/>
              </a:spcBef>
              <a:spcAft>
                <a:spcPts val="0"/>
              </a:spcAft>
              <a:buNone/>
            </a:pPr>
            <a:r>
              <a:rPr b="1" i="0" lang="en-US" sz="3600" u="none" cap="none" strike="noStrike">
                <a:solidFill>
                  <a:srgbClr val="FFFFFF"/>
                </a:solidFill>
                <a:latin typeface="Calibri"/>
                <a:ea typeface="Calibri"/>
                <a:cs typeface="Calibri"/>
                <a:sym typeface="Calibri"/>
              </a:rPr>
              <a:t>الأهداف الاستراتيجية للمجلس</a:t>
            </a:r>
            <a:endParaRPr b="1" i="0" sz="3600" u="none" cap="none" strike="noStrike">
              <a:solidFill>
                <a:srgbClr val="FFFFFF"/>
              </a:solidFill>
              <a:latin typeface="Calibri"/>
              <a:ea typeface="Calibri"/>
              <a:cs typeface="Calibri"/>
              <a:sym typeface="Calibri"/>
            </a:endParaRPr>
          </a:p>
          <a:p>
            <a:pPr indent="0" lvl="0" marL="0" marR="0" rtl="0" algn="l">
              <a:lnSpc>
                <a:spcPct val="107000"/>
              </a:lnSpc>
              <a:spcBef>
                <a:spcPts val="0"/>
              </a:spcBef>
              <a:spcAft>
                <a:spcPts val="0"/>
              </a:spcAft>
              <a:buNone/>
            </a:pPr>
            <a:r>
              <a:rPr b="1" i="0" lang="en-US" sz="2000" u="none" cap="none" strike="noStrike">
                <a:solidFill>
                  <a:srgbClr val="FFFFFF"/>
                </a:solidFill>
                <a:latin typeface="Sakkal Majalla"/>
                <a:ea typeface="Sakkal Majalla"/>
                <a:cs typeface="Sakkal Majalla"/>
                <a:sym typeface="Sakkal Majalla"/>
              </a:rPr>
              <a:t> </a:t>
            </a:r>
            <a:endParaRPr b="0" i="0" sz="1100" u="none" cap="none" strike="noStrike">
              <a:solidFill>
                <a:srgbClr val="000000"/>
              </a:solidFill>
              <a:latin typeface="Calibri"/>
              <a:ea typeface="Calibri"/>
              <a:cs typeface="Calibri"/>
              <a:sym typeface="Calibri"/>
            </a:endParaRPr>
          </a:p>
        </p:txBody>
      </p:sp>
      <p:pic>
        <p:nvPicPr>
          <p:cNvPr descr="star design" id="173" name="Google Shape;173;p15"/>
          <p:cNvPicPr preferRelativeResize="0"/>
          <p:nvPr/>
        </p:nvPicPr>
        <p:blipFill rotWithShape="1">
          <a:blip r:embed="rId5">
            <a:alphaModFix/>
          </a:blip>
          <a:srcRect b="49962" l="49851" r="0" t="0"/>
          <a:stretch/>
        </p:blipFill>
        <p:spPr>
          <a:xfrm>
            <a:off x="0" y="3224900"/>
            <a:ext cx="1922625" cy="1918600"/>
          </a:xfrm>
          <a:prstGeom prst="rect">
            <a:avLst/>
          </a:prstGeom>
          <a:noFill/>
          <a:ln>
            <a:noFill/>
          </a:ln>
        </p:spPr>
      </p:pic>
      <p:sp>
        <p:nvSpPr>
          <p:cNvPr id="174" name="Google Shape;174;p15"/>
          <p:cNvSpPr/>
          <p:nvPr/>
        </p:nvSpPr>
        <p:spPr>
          <a:xfrm>
            <a:off x="300985" y="3162461"/>
            <a:ext cx="2504561" cy="1873506"/>
          </a:xfrm>
          <a:custGeom>
            <a:rect b="b" l="l" r="r" t="t"/>
            <a:pathLst>
              <a:path extrusionOk="0" h="5453086" w="3638696">
                <a:moveTo>
                  <a:pt x="0" y="0"/>
                </a:moveTo>
                <a:lnTo>
                  <a:pt x="3638695" y="0"/>
                </a:lnTo>
                <a:lnTo>
                  <a:pt x="3638695" y="5453086"/>
                </a:lnTo>
                <a:lnTo>
                  <a:pt x="0" y="545308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1" algn="ctr">
              <a:lnSpc>
                <a:spcPct val="110000"/>
              </a:lnSpc>
              <a:spcBef>
                <a:spcPts val="0"/>
              </a:spcBef>
              <a:spcAft>
                <a:spcPts val="0"/>
              </a:spcAft>
              <a:buNone/>
            </a:pPr>
            <a:r>
              <a:t/>
            </a:r>
            <a:endParaRPr b="1" i="0" sz="788" u="none" cap="none" strike="noStrike">
              <a:solidFill>
                <a:srgbClr val="000000"/>
              </a:solidFill>
              <a:latin typeface="Tajawal Medium"/>
              <a:ea typeface="Tajawal Medium"/>
              <a:cs typeface="Tajawal Medium"/>
              <a:sym typeface="Tajawal Medium"/>
            </a:endParaRPr>
          </a:p>
          <a:p>
            <a:pPr indent="0" lvl="0" marL="0" marR="0" rtl="1" algn="ctr">
              <a:lnSpc>
                <a:spcPct val="110000"/>
              </a:lnSpc>
              <a:spcBef>
                <a:spcPts val="0"/>
              </a:spcBef>
              <a:spcAft>
                <a:spcPts val="0"/>
              </a:spcAft>
              <a:buNone/>
            </a:pPr>
            <a:r>
              <a:rPr b="1" i="0" lang="en-US" sz="3600" u="none" cap="none" strike="noStrike">
                <a:solidFill>
                  <a:srgbClr val="000000"/>
                </a:solidFill>
                <a:latin typeface="Tajawal Medium"/>
                <a:ea typeface="Tajawal Medium"/>
                <a:cs typeface="Tajawal Medium"/>
                <a:sym typeface="Tajawal Medium"/>
              </a:rPr>
              <a:t>6</a:t>
            </a:r>
            <a:endParaRPr/>
          </a:p>
          <a:p>
            <a:pPr indent="0" lvl="0" marL="0" marR="0" rtl="1" algn="ctr">
              <a:lnSpc>
                <a:spcPct val="110000"/>
              </a:lnSpc>
              <a:spcBef>
                <a:spcPts val="0"/>
              </a:spcBef>
              <a:spcAft>
                <a:spcPts val="0"/>
              </a:spcAft>
              <a:buNone/>
            </a:pPr>
            <a:r>
              <a:t/>
            </a:r>
            <a:endParaRPr b="1" i="0" sz="1500" u="none" cap="none" strike="noStrike">
              <a:solidFill>
                <a:srgbClr val="000000"/>
              </a:solidFill>
              <a:latin typeface="Tajawal Medium"/>
              <a:ea typeface="Tajawal Medium"/>
              <a:cs typeface="Tajawal Medium"/>
              <a:sym typeface="Tajawal Medium"/>
            </a:endParaRPr>
          </a:p>
          <a:p>
            <a:pPr indent="0" lvl="0" marL="0" marR="0" rtl="1" algn="ctr">
              <a:lnSpc>
                <a:spcPct val="107000"/>
              </a:lnSpc>
              <a:spcBef>
                <a:spcPts val="0"/>
              </a:spcBef>
              <a:spcAft>
                <a:spcPts val="0"/>
              </a:spcAft>
              <a:buNone/>
            </a:pPr>
            <a:r>
              <a:rPr b="1" i="0" lang="en-US" sz="1800" u="none" cap="none" strike="noStrike">
                <a:solidFill>
                  <a:srgbClr val="000000"/>
                </a:solidFill>
                <a:latin typeface="Calibri"/>
                <a:ea typeface="Calibri"/>
                <a:cs typeface="Calibri"/>
                <a:sym typeface="Calibri"/>
              </a:rPr>
              <a:t>التدريب وتنمية القدرات في كل مجالات الطفولة </a:t>
            </a:r>
            <a:endParaRPr b="1" i="0" sz="1500" u="none" cap="none" strike="noStrike">
              <a:solidFill>
                <a:srgbClr val="000000"/>
              </a:solidFill>
              <a:latin typeface="Calibri"/>
              <a:ea typeface="Calibri"/>
              <a:cs typeface="Calibri"/>
              <a:sym typeface="Calibri"/>
            </a:endParaRPr>
          </a:p>
        </p:txBody>
      </p:sp>
      <p:cxnSp>
        <p:nvCxnSpPr>
          <p:cNvPr id="175" name="Google Shape;175;p15"/>
          <p:cNvCxnSpPr/>
          <p:nvPr/>
        </p:nvCxnSpPr>
        <p:spPr>
          <a:xfrm>
            <a:off x="8981986" y="2071250"/>
            <a:ext cx="0" cy="2307300"/>
          </a:xfrm>
          <a:prstGeom prst="straightConnector1">
            <a:avLst/>
          </a:prstGeom>
          <a:noFill/>
          <a:ln cap="flat" cmpd="sng" w="63500">
            <a:solidFill>
              <a:srgbClr val="E7CCD6"/>
            </a:solidFill>
            <a:prstDash val="solid"/>
            <a:miter lim="800000"/>
            <a:headEnd len="sm" w="sm" type="none"/>
            <a:tailEnd len="sm" w="sm"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descr="نتيجة بحث الصور عن صورة للملك عبد العزيز" id="180" name="Google Shape;180;p16"/>
          <p:cNvSpPr/>
          <p:nvPr/>
        </p:nvSpPr>
        <p:spPr>
          <a:xfrm>
            <a:off x="4457700" y="2457450"/>
            <a:ext cx="228600" cy="228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t/>
            </a:r>
            <a:endParaRPr b="0" i="0" sz="1350" u="none" cap="none" strike="noStrike">
              <a:solidFill>
                <a:srgbClr val="000000"/>
              </a:solidFill>
              <a:latin typeface="Calibri"/>
              <a:ea typeface="Calibri"/>
              <a:cs typeface="Calibri"/>
              <a:sym typeface="Calibri"/>
            </a:endParaRPr>
          </a:p>
        </p:txBody>
      </p:sp>
      <p:sp>
        <p:nvSpPr>
          <p:cNvPr id="181" name="Google Shape;181;p16"/>
          <p:cNvSpPr txBox="1"/>
          <p:nvPr>
            <p:ph idx="12" type="sldNum"/>
          </p:nvPr>
        </p:nvSpPr>
        <p:spPr>
          <a:xfrm>
            <a:off x="342900" y="4683919"/>
            <a:ext cx="1600200" cy="35718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Arial"/>
              <a:buNone/>
            </a:pPr>
            <a:fld id="{00000000-1234-1234-1234-123412341234}" type="slidenum">
              <a:rPr b="0" i="0" lang="en-US" sz="900" u="none" cap="none" strike="noStrike">
                <a:solidFill>
                  <a:schemeClr val="dk1"/>
                </a:solidFill>
                <a:latin typeface="Arial"/>
                <a:ea typeface="Arial"/>
                <a:cs typeface="Arial"/>
                <a:sym typeface="Arial"/>
              </a:rPr>
              <a:t>‹#›</a:t>
            </a:fld>
            <a:endParaRPr b="0" i="0" sz="900" u="none" cap="none" strike="noStrike">
              <a:solidFill>
                <a:schemeClr val="dk1"/>
              </a:solidFill>
              <a:latin typeface="Arial"/>
              <a:ea typeface="Arial"/>
              <a:cs typeface="Arial"/>
              <a:sym typeface="Arial"/>
            </a:endParaRPr>
          </a:p>
        </p:txBody>
      </p:sp>
      <p:sp>
        <p:nvSpPr>
          <p:cNvPr id="182" name="Google Shape;182;p16"/>
          <p:cNvSpPr/>
          <p:nvPr/>
        </p:nvSpPr>
        <p:spPr>
          <a:xfrm rot="5400000">
            <a:off x="1981955" y="2832513"/>
            <a:ext cx="4875360" cy="275941"/>
          </a:xfrm>
          <a:prstGeom prst="mathMinus">
            <a:avLst>
              <a:gd fmla="val 23520" name="adj1"/>
            </a:avLst>
          </a:prstGeom>
          <a:solidFill>
            <a:schemeClr val="accent1"/>
          </a:solidFill>
          <a:ln cap="flat" cmpd="sng" w="25400">
            <a:solidFill>
              <a:srgbClr val="344C6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pic>
        <p:nvPicPr>
          <p:cNvPr id="183" name="Google Shape;183;p16">
            <a:hlinkClick r:id="rId3"/>
          </p:cNvPr>
          <p:cNvPicPr preferRelativeResize="0"/>
          <p:nvPr/>
        </p:nvPicPr>
        <p:blipFill rotWithShape="1">
          <a:blip r:embed="rId4">
            <a:alphaModFix/>
          </a:blip>
          <a:srcRect b="0" l="0" r="0" t="0"/>
          <a:stretch/>
        </p:blipFill>
        <p:spPr>
          <a:xfrm>
            <a:off x="7697845" y="2723311"/>
            <a:ext cx="1282409" cy="1340553"/>
          </a:xfrm>
          <a:prstGeom prst="rect">
            <a:avLst/>
          </a:prstGeom>
          <a:solidFill>
            <a:srgbClr val="ECECEC"/>
          </a:solidFill>
          <a:ln cap="rnd" cmpd="sng" w="190500">
            <a:solidFill>
              <a:srgbClr val="FFFFFF"/>
            </a:solidFill>
            <a:prstDash val="solid"/>
            <a:round/>
            <a:headEnd len="sm" w="sm" type="none"/>
            <a:tailEnd len="sm" w="sm" type="none"/>
          </a:ln>
          <a:effectLst>
            <a:outerShdw blurRad="36195" rotWithShape="0" algn="tl" dir="11400000" dist="12700">
              <a:srgbClr val="000000">
                <a:alpha val="32941"/>
              </a:srgbClr>
            </a:outerShdw>
          </a:effectLst>
        </p:spPr>
      </p:pic>
      <p:pic>
        <p:nvPicPr>
          <p:cNvPr id="184" name="Google Shape;184;p16">
            <a:hlinkClick r:id="rId5"/>
          </p:cNvPr>
          <p:cNvPicPr preferRelativeResize="0"/>
          <p:nvPr/>
        </p:nvPicPr>
        <p:blipFill rotWithShape="1">
          <a:blip r:embed="rId6">
            <a:alphaModFix/>
          </a:blip>
          <a:srcRect b="0" l="0" r="0" t="0"/>
          <a:stretch/>
        </p:blipFill>
        <p:spPr>
          <a:xfrm>
            <a:off x="6044692" y="1720623"/>
            <a:ext cx="1495091" cy="1759404"/>
          </a:xfrm>
          <a:prstGeom prst="rect">
            <a:avLst/>
          </a:prstGeom>
          <a:solidFill>
            <a:srgbClr val="ECECEC"/>
          </a:solidFill>
          <a:ln cap="rnd" cmpd="sng" w="190500">
            <a:solidFill>
              <a:srgbClr val="FFFFFF"/>
            </a:solidFill>
            <a:prstDash val="solid"/>
            <a:round/>
            <a:headEnd len="sm" w="sm" type="none"/>
            <a:tailEnd len="sm" w="sm" type="none"/>
          </a:ln>
          <a:effectLst>
            <a:outerShdw blurRad="36195" rotWithShape="0" algn="tl" dir="11400000" dist="12700">
              <a:srgbClr val="000000">
                <a:alpha val="32941"/>
              </a:srgbClr>
            </a:outerShdw>
          </a:effectLst>
        </p:spPr>
      </p:pic>
      <p:pic>
        <p:nvPicPr>
          <p:cNvPr id="185" name="Google Shape;185;p16"/>
          <p:cNvPicPr preferRelativeResize="0"/>
          <p:nvPr/>
        </p:nvPicPr>
        <p:blipFill rotWithShape="1">
          <a:blip r:embed="rId7">
            <a:alphaModFix/>
          </a:blip>
          <a:srcRect b="0" l="0" r="0" t="0"/>
          <a:stretch/>
        </p:blipFill>
        <p:spPr>
          <a:xfrm>
            <a:off x="4686300" y="1079637"/>
            <a:ext cx="1228980" cy="1372736"/>
          </a:xfrm>
          <a:prstGeom prst="rect">
            <a:avLst/>
          </a:prstGeom>
          <a:solidFill>
            <a:srgbClr val="ECECEC"/>
          </a:solidFill>
          <a:ln cap="rnd" cmpd="sng" w="190500">
            <a:solidFill>
              <a:srgbClr val="FFFFFF"/>
            </a:solidFill>
            <a:prstDash val="solid"/>
            <a:round/>
            <a:headEnd len="sm" w="sm" type="none"/>
            <a:tailEnd len="sm" w="sm" type="none"/>
          </a:ln>
          <a:effectLst>
            <a:outerShdw blurRad="36195" rotWithShape="0" algn="tl" dir="11400000" dist="12700">
              <a:srgbClr val="000000">
                <a:alpha val="32941"/>
              </a:srgbClr>
            </a:outerShdw>
          </a:effectLst>
        </p:spPr>
      </p:pic>
      <p:pic>
        <p:nvPicPr>
          <p:cNvPr id="186" name="Google Shape;186;p16"/>
          <p:cNvPicPr preferRelativeResize="0"/>
          <p:nvPr/>
        </p:nvPicPr>
        <p:blipFill rotWithShape="1">
          <a:blip r:embed="rId8">
            <a:alphaModFix/>
          </a:blip>
          <a:srcRect b="0" l="0" r="0" t="0"/>
          <a:stretch/>
        </p:blipFill>
        <p:spPr>
          <a:xfrm>
            <a:off x="4686300" y="2687761"/>
            <a:ext cx="1266002" cy="1372735"/>
          </a:xfrm>
          <a:prstGeom prst="rect">
            <a:avLst/>
          </a:prstGeom>
          <a:solidFill>
            <a:srgbClr val="ECECEC"/>
          </a:solidFill>
          <a:ln cap="rnd" cmpd="sng" w="190500">
            <a:solidFill>
              <a:srgbClr val="FFFFFF"/>
            </a:solidFill>
            <a:prstDash val="solid"/>
            <a:round/>
            <a:headEnd len="sm" w="sm" type="none"/>
            <a:tailEnd len="sm" w="sm" type="none"/>
          </a:ln>
          <a:effectLst>
            <a:outerShdw blurRad="36195" rotWithShape="0" algn="tl" dir="11400000" dist="12700">
              <a:srgbClr val="000000">
                <a:alpha val="32941"/>
              </a:srgbClr>
            </a:outerShdw>
          </a:effectLst>
        </p:spPr>
      </p:pic>
      <p:pic>
        <p:nvPicPr>
          <p:cNvPr id="187" name="Google Shape;187;p16"/>
          <p:cNvPicPr preferRelativeResize="0"/>
          <p:nvPr/>
        </p:nvPicPr>
        <p:blipFill rotWithShape="1">
          <a:blip r:embed="rId9">
            <a:alphaModFix/>
          </a:blip>
          <a:srcRect b="0" l="0" r="0" t="0"/>
          <a:stretch/>
        </p:blipFill>
        <p:spPr>
          <a:xfrm>
            <a:off x="7704712" y="1079637"/>
            <a:ext cx="1242563" cy="1340553"/>
          </a:xfrm>
          <a:prstGeom prst="rect">
            <a:avLst/>
          </a:prstGeom>
          <a:solidFill>
            <a:srgbClr val="ECECEC"/>
          </a:solidFill>
          <a:ln cap="rnd" cmpd="sng" w="190500">
            <a:solidFill>
              <a:srgbClr val="FFFFFF"/>
            </a:solidFill>
            <a:prstDash val="solid"/>
            <a:round/>
            <a:headEnd len="sm" w="sm" type="none"/>
            <a:tailEnd len="sm" w="sm" type="none"/>
          </a:ln>
          <a:effectLst>
            <a:outerShdw blurRad="36195" rotWithShape="0" algn="tl" dir="11400000" dist="12700">
              <a:srgbClr val="000000">
                <a:alpha val="32941"/>
              </a:srgbClr>
            </a:outerShdw>
          </a:effectLst>
        </p:spPr>
      </p:pic>
      <p:sp>
        <p:nvSpPr>
          <p:cNvPr id="188" name="Google Shape;188;p16"/>
          <p:cNvSpPr/>
          <p:nvPr/>
        </p:nvSpPr>
        <p:spPr>
          <a:xfrm flipH="1">
            <a:off x="4549048" y="4351546"/>
            <a:ext cx="4398227" cy="586732"/>
          </a:xfrm>
          <a:prstGeom prst="roundRect">
            <a:avLst>
              <a:gd fmla="val 16667" name="adj"/>
            </a:avLst>
          </a:prstGeom>
          <a:blipFill rotWithShape="1">
            <a:blip r:embed="rId10">
              <a:alphaModFix/>
            </a:blip>
            <a:tile algn="tl" flip="none" tx="0" sx="100000" ty="0" sy="100000"/>
          </a:blipFill>
          <a:ln cap="flat" cmpd="sng" w="25400">
            <a:solidFill>
              <a:srgbClr val="5B84AE"/>
            </a:solidFill>
            <a:prstDash val="solid"/>
            <a:round/>
            <a:headEnd len="sm" w="sm" type="none"/>
            <a:tailEnd len="sm" w="sm" type="none"/>
          </a:ln>
        </p:spPr>
        <p:txBody>
          <a:bodyPr anchorCtr="0" anchor="ctr" bIns="45700" lIns="91425" spcFirstLastPara="1" rIns="91425" wrap="square" tIns="45700">
            <a:noAutofit/>
          </a:bodyPr>
          <a:lstStyle/>
          <a:p>
            <a:pPr indent="-190500" lvl="0" marL="214313" marR="0" rtl="1" algn="r">
              <a:lnSpc>
                <a:spcPct val="100000"/>
              </a:lnSpc>
              <a:spcBef>
                <a:spcPts val="0"/>
              </a:spcBef>
              <a:spcAft>
                <a:spcPts val="0"/>
              </a:spcAft>
              <a:buClr>
                <a:srgbClr val="000000"/>
              </a:buClr>
              <a:buSzPts val="375"/>
              <a:buFont typeface="Arial"/>
              <a:buNone/>
            </a:pPr>
            <a:r>
              <a:t/>
            </a:r>
            <a:endParaRPr b="1" i="0" sz="375" u="none" cap="none" strike="noStrike">
              <a:solidFill>
                <a:schemeClr val="dk1"/>
              </a:solidFill>
              <a:latin typeface="Arial"/>
              <a:ea typeface="Arial"/>
              <a:cs typeface="Arial"/>
              <a:sym typeface="Arial"/>
            </a:endParaRPr>
          </a:p>
          <a:p>
            <a:pPr indent="-214313" lvl="0" marL="214313" marR="0" rtl="1" algn="r">
              <a:lnSpc>
                <a:spcPct val="100000"/>
              </a:lnSpc>
              <a:spcBef>
                <a:spcPts val="0"/>
              </a:spcBef>
              <a:spcAft>
                <a:spcPts val="0"/>
              </a:spcAft>
              <a:buClr>
                <a:srgbClr val="000000"/>
              </a:buClr>
              <a:buSzPts val="1400"/>
              <a:buFont typeface="Arial"/>
              <a:buChar char="•"/>
            </a:pPr>
            <a:r>
              <a:rPr b="1" i="0" lang="en-US" sz="1400" u="none" cap="none" strike="noStrike">
                <a:solidFill>
                  <a:srgbClr val="000000"/>
                </a:solidFill>
                <a:latin typeface="Calibri"/>
                <a:ea typeface="Calibri"/>
                <a:cs typeface="Calibri"/>
                <a:sym typeface="Calibri"/>
              </a:rPr>
              <a:t>نمط التنشئة السائد يعتمد على التسلط والطاعة والعنف  والرعاية الزائدة . </a:t>
            </a:r>
            <a:endParaRPr b="1" i="0" sz="1400" u="none" cap="none" strike="noStrike">
              <a:solidFill>
                <a:srgbClr val="000000"/>
              </a:solidFill>
              <a:latin typeface="Calibri"/>
              <a:ea typeface="Calibri"/>
              <a:cs typeface="Calibri"/>
              <a:sym typeface="Calibri"/>
            </a:endParaRPr>
          </a:p>
          <a:p>
            <a:pPr indent="-214313" lvl="0" marL="214313" marR="0" rtl="1" algn="r">
              <a:lnSpc>
                <a:spcPct val="100000"/>
              </a:lnSpc>
              <a:spcBef>
                <a:spcPts val="0"/>
              </a:spcBef>
              <a:spcAft>
                <a:spcPts val="0"/>
              </a:spcAft>
              <a:buClr>
                <a:srgbClr val="000000"/>
              </a:buClr>
              <a:buSzPts val="1400"/>
              <a:buFont typeface="Arial"/>
              <a:buChar char="•"/>
            </a:pPr>
            <a:r>
              <a:rPr b="1" i="0" lang="en-US" sz="1400" u="none" cap="none" strike="noStrike">
                <a:solidFill>
                  <a:srgbClr val="000000"/>
                </a:solidFill>
                <a:latin typeface="Calibri"/>
                <a:ea typeface="Calibri"/>
                <a:cs typeface="Calibri"/>
                <a:sym typeface="Calibri"/>
              </a:rPr>
              <a:t>ضرورة البحث عن نموذج جديد لتنشئة الطفل، يحتاج إلى إرادة واعية وجادة.</a:t>
            </a:r>
            <a:endParaRPr b="1" i="0" sz="1200" u="none" cap="none" strike="noStrike">
              <a:solidFill>
                <a:srgbClr val="000000"/>
              </a:solidFill>
              <a:latin typeface="Arial"/>
              <a:ea typeface="Arial"/>
              <a:cs typeface="Arial"/>
              <a:sym typeface="Arial"/>
            </a:endParaRPr>
          </a:p>
        </p:txBody>
      </p:sp>
      <p:pic>
        <p:nvPicPr>
          <p:cNvPr id="189" name="Google Shape;189;p16"/>
          <p:cNvPicPr preferRelativeResize="0"/>
          <p:nvPr/>
        </p:nvPicPr>
        <p:blipFill rotWithShape="1">
          <a:blip r:embed="rId11">
            <a:alphaModFix/>
          </a:blip>
          <a:srcRect b="0" l="0" r="0" t="0"/>
          <a:stretch/>
        </p:blipFill>
        <p:spPr>
          <a:xfrm>
            <a:off x="6622537" y="190549"/>
            <a:ext cx="2276462" cy="573900"/>
          </a:xfrm>
          <a:prstGeom prst="rect">
            <a:avLst/>
          </a:prstGeom>
          <a:noFill/>
          <a:ln>
            <a:noFill/>
          </a:ln>
        </p:spPr>
      </p:pic>
      <p:sp>
        <p:nvSpPr>
          <p:cNvPr id="190" name="Google Shape;190;p16"/>
          <p:cNvSpPr/>
          <p:nvPr/>
        </p:nvSpPr>
        <p:spPr>
          <a:xfrm>
            <a:off x="959005" y="113248"/>
            <a:ext cx="5487118" cy="651718"/>
          </a:xfrm>
          <a:prstGeom prst="roundRect">
            <a:avLst>
              <a:gd fmla="val 16667" name="adj"/>
            </a:avLst>
          </a:prstGeom>
          <a:solidFill>
            <a:srgbClr val="4472C4"/>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lnSpc>
                <a:spcPct val="107000"/>
              </a:lnSpc>
              <a:spcBef>
                <a:spcPts val="0"/>
              </a:spcBef>
              <a:spcAft>
                <a:spcPts val="0"/>
              </a:spcAft>
              <a:buNone/>
            </a:pPr>
            <a:r>
              <a:t/>
            </a:r>
            <a:endParaRPr b="1" i="0" sz="1400" u="none" cap="none" strike="noStrike">
              <a:solidFill>
                <a:srgbClr val="FFFFFF"/>
              </a:solidFill>
              <a:latin typeface="Calibri"/>
              <a:ea typeface="Calibri"/>
              <a:cs typeface="Calibri"/>
              <a:sym typeface="Calibri"/>
            </a:endParaRPr>
          </a:p>
          <a:p>
            <a:pPr indent="0" lvl="0" marL="0" marR="0" rtl="1" algn="ctr">
              <a:lnSpc>
                <a:spcPct val="100000"/>
              </a:lnSpc>
              <a:spcBef>
                <a:spcPts val="800"/>
              </a:spcBef>
              <a:spcAft>
                <a:spcPts val="0"/>
              </a:spcAft>
              <a:buNone/>
            </a:pPr>
            <a:r>
              <a:rPr b="1" i="0" lang="en-US" sz="3600" u="none" cap="none" strike="noStrike">
                <a:solidFill>
                  <a:srgbClr val="FFFFFF"/>
                </a:solidFill>
                <a:latin typeface="Calibri"/>
                <a:ea typeface="Calibri"/>
                <a:cs typeface="Calibri"/>
                <a:sym typeface="Calibri"/>
              </a:rPr>
              <a:t>الإطار الفكرى لنموذج تربية الأمل</a:t>
            </a:r>
            <a:endParaRPr b="1" i="0" sz="3600" u="none" cap="none" strike="noStrike">
              <a:solidFill>
                <a:srgbClr val="FFFFFF"/>
              </a:solidFill>
              <a:latin typeface="Calibri"/>
              <a:ea typeface="Calibri"/>
              <a:cs typeface="Calibri"/>
              <a:sym typeface="Calibri"/>
            </a:endParaRPr>
          </a:p>
          <a:p>
            <a:pPr indent="0" lvl="0" marL="0" marR="0" rtl="0" algn="l">
              <a:lnSpc>
                <a:spcPct val="107000"/>
              </a:lnSpc>
              <a:spcBef>
                <a:spcPts val="0"/>
              </a:spcBef>
              <a:spcAft>
                <a:spcPts val="0"/>
              </a:spcAft>
              <a:buNone/>
            </a:pPr>
            <a:r>
              <a:rPr b="1" i="0" lang="en-US" sz="2000" u="none" cap="none" strike="noStrike">
                <a:solidFill>
                  <a:srgbClr val="FFFFFF"/>
                </a:solidFill>
                <a:latin typeface="Sakkal Majalla"/>
                <a:ea typeface="Sakkal Majalla"/>
                <a:cs typeface="Sakkal Majalla"/>
                <a:sym typeface="Sakkal Majalla"/>
              </a:rPr>
              <a:t> </a:t>
            </a:r>
            <a:endParaRPr b="0" i="0" sz="1100" u="none" cap="none" strike="noStrike">
              <a:solidFill>
                <a:srgbClr val="000000"/>
              </a:solidFill>
              <a:latin typeface="Calibri"/>
              <a:ea typeface="Calibri"/>
              <a:cs typeface="Calibri"/>
              <a:sym typeface="Calibri"/>
            </a:endParaRPr>
          </a:p>
        </p:txBody>
      </p:sp>
      <p:pic>
        <p:nvPicPr>
          <p:cNvPr descr="star design" id="191" name="Google Shape;191;p16"/>
          <p:cNvPicPr preferRelativeResize="0"/>
          <p:nvPr/>
        </p:nvPicPr>
        <p:blipFill rotWithShape="1">
          <a:blip r:embed="rId12">
            <a:alphaModFix/>
          </a:blip>
          <a:srcRect b="49962" l="49851" r="0" t="0"/>
          <a:stretch/>
        </p:blipFill>
        <p:spPr>
          <a:xfrm>
            <a:off x="0" y="3224900"/>
            <a:ext cx="1922625" cy="1918600"/>
          </a:xfrm>
          <a:prstGeom prst="rect">
            <a:avLst/>
          </a:prstGeom>
          <a:noFill/>
          <a:ln>
            <a:noFill/>
          </a:ln>
        </p:spPr>
      </p:pic>
      <p:sp>
        <p:nvSpPr>
          <p:cNvPr id="192" name="Google Shape;192;p16"/>
          <p:cNvSpPr/>
          <p:nvPr/>
        </p:nvSpPr>
        <p:spPr>
          <a:xfrm>
            <a:off x="241472" y="1286434"/>
            <a:ext cx="4058166" cy="1620250"/>
          </a:xfrm>
          <a:prstGeom prst="roundRect">
            <a:avLst>
              <a:gd fmla="val 16667" name="adj"/>
            </a:avLst>
          </a:prstGeom>
          <a:solidFill>
            <a:srgbClr val="AFD2F5">
              <a:alpha val="49803"/>
            </a:srgbClr>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1" algn="just">
              <a:lnSpc>
                <a:spcPct val="115000"/>
              </a:lnSpc>
              <a:spcBef>
                <a:spcPts val="0"/>
              </a:spcBef>
              <a:spcAft>
                <a:spcPts val="0"/>
              </a:spcAft>
              <a:buNone/>
            </a:pPr>
            <a:r>
              <a:rPr b="1" i="0" lang="en-US" sz="2000" u="none" cap="none" strike="noStrike">
                <a:solidFill>
                  <a:srgbClr val="000000"/>
                </a:solidFill>
                <a:latin typeface="Calibri"/>
                <a:ea typeface="Calibri"/>
                <a:cs typeface="Calibri"/>
                <a:sym typeface="Calibri"/>
              </a:rPr>
              <a:t>خطوة جادة في ميدان ثقافة تنشئة الطفل العربي من خلال نشر رؤية جديدة لنمط عربي في التنشئة قوامها توجه حضاري وإنساني ينطلق من اتفاقية حقوق الطفل ومن طبيعة الطفولة. </a:t>
            </a:r>
            <a:endParaRPr b="1" i="0" sz="2000" u="none" cap="none" strike="noStrike">
              <a:solidFill>
                <a:srgbClr val="000000"/>
              </a:solidFill>
              <a:latin typeface="Calibri"/>
              <a:ea typeface="Calibri"/>
              <a:cs typeface="Calibri"/>
              <a:sym typeface="Calibri"/>
            </a:endParaRPr>
          </a:p>
        </p:txBody>
      </p:sp>
      <p:sp>
        <p:nvSpPr>
          <p:cNvPr id="193" name="Google Shape;193;p16"/>
          <p:cNvSpPr/>
          <p:nvPr/>
        </p:nvSpPr>
        <p:spPr>
          <a:xfrm>
            <a:off x="241472" y="3024662"/>
            <a:ext cx="4058166" cy="1620250"/>
          </a:xfrm>
          <a:prstGeom prst="roundRect">
            <a:avLst>
              <a:gd fmla="val 16667" name="adj"/>
            </a:avLst>
          </a:prstGeom>
          <a:solidFill>
            <a:srgbClr val="AFD2F5">
              <a:alpha val="49803"/>
            </a:srgbClr>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1" algn="just">
              <a:lnSpc>
                <a:spcPct val="115000"/>
              </a:lnSpc>
              <a:spcBef>
                <a:spcPts val="0"/>
              </a:spcBef>
              <a:spcAft>
                <a:spcPts val="0"/>
              </a:spcAft>
              <a:buNone/>
            </a:pPr>
            <a:r>
              <a:t/>
            </a:r>
            <a:endParaRPr b="1" i="0" sz="1200" u="none" cap="none" strike="noStrike">
              <a:solidFill>
                <a:srgbClr val="000000"/>
              </a:solidFill>
              <a:latin typeface="Calibri"/>
              <a:ea typeface="Calibri"/>
              <a:cs typeface="Calibri"/>
              <a:sym typeface="Calibri"/>
            </a:endParaRPr>
          </a:p>
          <a:p>
            <a:pPr indent="0" lvl="0" marL="0" marR="0" rtl="1" algn="just">
              <a:lnSpc>
                <a:spcPct val="115000"/>
              </a:lnSpc>
              <a:spcBef>
                <a:spcPts val="450"/>
              </a:spcBef>
              <a:spcAft>
                <a:spcPts val="0"/>
              </a:spcAft>
              <a:buNone/>
            </a:pPr>
            <a:r>
              <a:rPr b="1" i="0" lang="en-US" sz="2000" u="none" cap="none" strike="noStrike">
                <a:solidFill>
                  <a:srgbClr val="000000"/>
                </a:solidFill>
                <a:latin typeface="Calibri"/>
                <a:ea typeface="Calibri"/>
                <a:cs typeface="Calibri"/>
                <a:sym typeface="Calibri"/>
              </a:rPr>
              <a:t>يركز على إتاحة فرص المشاركة والإسهام بفاعلية واقتدار في بناء وطنه وتنميته والوصول إلى مجتمع المعرفة الذي يتسم أعضاؤه بخصائص معرفية ومهارية وسلوكية وقدرة على المشاركة والإبداع.</a:t>
            </a:r>
            <a:endParaRPr b="1" i="0" sz="2000" u="none" cap="none" strike="noStrike">
              <a:solidFill>
                <a:srgbClr val="000000"/>
              </a:solidFill>
              <a:latin typeface="Calibri"/>
              <a:ea typeface="Calibri"/>
              <a:cs typeface="Calibri"/>
              <a:sym typeface="Calibri"/>
            </a:endParaRPr>
          </a:p>
          <a:p>
            <a:pPr indent="0" lvl="0" marL="0" marR="0" rtl="1" algn="just">
              <a:lnSpc>
                <a:spcPct val="115000"/>
              </a:lnSpc>
              <a:spcBef>
                <a:spcPts val="450"/>
              </a:spcBef>
              <a:spcAft>
                <a:spcPts val="0"/>
              </a:spcAft>
              <a:buNone/>
            </a:pPr>
            <a:r>
              <a:t/>
            </a:r>
            <a:endParaRPr b="1" i="0" sz="2100" u="none" cap="none" strike="noStrike">
              <a:solidFill>
                <a:srgbClr val="000000"/>
              </a:solidFill>
              <a:latin typeface="Calibri"/>
              <a:ea typeface="Calibri"/>
              <a:cs typeface="Calibri"/>
              <a:sym typeface="Calibri"/>
            </a:endParaRPr>
          </a:p>
        </p:txBody>
      </p:sp>
      <p:sp>
        <p:nvSpPr>
          <p:cNvPr id="194" name="Google Shape;194;p16"/>
          <p:cNvSpPr txBox="1"/>
          <p:nvPr/>
        </p:nvSpPr>
        <p:spPr>
          <a:xfrm>
            <a:off x="1568742" y="827335"/>
            <a:ext cx="184698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000" u="none" cap="none" strike="noStrike">
                <a:solidFill>
                  <a:srgbClr val="C00000"/>
                </a:solidFill>
                <a:latin typeface="Calibri"/>
                <a:ea typeface="Calibri"/>
                <a:cs typeface="Calibri"/>
                <a:sym typeface="Calibri"/>
              </a:rPr>
              <a:t>يعد نموذج تربية الأمل </a:t>
            </a:r>
            <a:endParaRPr b="1" i="0" sz="2000" u="none" cap="none" strike="noStrike">
              <a:solidFill>
                <a:srgbClr val="C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descr="نتيجة بحث الصور عن صورة للملك عبد العزيز" id="199" name="Google Shape;199;p36"/>
          <p:cNvSpPr/>
          <p:nvPr/>
        </p:nvSpPr>
        <p:spPr>
          <a:xfrm>
            <a:off x="4457700" y="2457450"/>
            <a:ext cx="228600" cy="228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t/>
            </a:r>
            <a:endParaRPr b="0" i="0" sz="1350" u="none" cap="none" strike="noStrike">
              <a:solidFill>
                <a:srgbClr val="000000"/>
              </a:solidFill>
              <a:latin typeface="Calibri"/>
              <a:ea typeface="Calibri"/>
              <a:cs typeface="Calibri"/>
              <a:sym typeface="Calibri"/>
            </a:endParaRPr>
          </a:p>
        </p:txBody>
      </p:sp>
      <p:sp>
        <p:nvSpPr>
          <p:cNvPr descr="نتيجة بحث الصور عن صورة للملك عبد العزيز" id="200" name="Google Shape;200;p36"/>
          <p:cNvSpPr/>
          <p:nvPr/>
        </p:nvSpPr>
        <p:spPr>
          <a:xfrm>
            <a:off x="4572000" y="2571750"/>
            <a:ext cx="228600" cy="228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t/>
            </a:r>
            <a:endParaRPr b="0" i="0" sz="1350" u="none" cap="none" strike="noStrike">
              <a:solidFill>
                <a:srgbClr val="000000"/>
              </a:solidFill>
              <a:latin typeface="Calibri"/>
              <a:ea typeface="Calibri"/>
              <a:cs typeface="Calibri"/>
              <a:sym typeface="Calibri"/>
            </a:endParaRPr>
          </a:p>
        </p:txBody>
      </p:sp>
      <p:pic>
        <p:nvPicPr>
          <p:cNvPr id="201" name="Google Shape;201;p36"/>
          <p:cNvPicPr preferRelativeResize="0"/>
          <p:nvPr/>
        </p:nvPicPr>
        <p:blipFill rotWithShape="1">
          <a:blip r:embed="rId3">
            <a:alphaModFix/>
          </a:blip>
          <a:srcRect b="0" l="0" r="0" t="0"/>
          <a:stretch/>
        </p:blipFill>
        <p:spPr>
          <a:xfrm>
            <a:off x="2806059" y="1016464"/>
            <a:ext cx="3552829" cy="3167723"/>
          </a:xfrm>
          <a:prstGeom prst="flowChartConnector">
            <a:avLst/>
          </a:prstGeom>
          <a:noFill/>
          <a:ln>
            <a:noFill/>
          </a:ln>
        </p:spPr>
      </p:pic>
      <p:sp>
        <p:nvSpPr>
          <p:cNvPr id="202" name="Google Shape;202;p36"/>
          <p:cNvSpPr txBox="1"/>
          <p:nvPr/>
        </p:nvSpPr>
        <p:spPr>
          <a:xfrm>
            <a:off x="1325607" y="5410661"/>
            <a:ext cx="6858000" cy="1962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675" u="sng" cap="none" strike="noStrike">
                <a:solidFill>
                  <a:srgbClr val="000000"/>
                </a:solidFill>
                <a:latin typeface="Arial"/>
                <a:ea typeface="Arial"/>
                <a:cs typeface="Arial"/>
                <a:sym typeface="Arial"/>
                <a:hlinkClick r:id="rId4">
                  <a:extLst>
                    <a:ext uri="{A12FA001-AC4F-418D-AE19-62706E023703}">
                      <ahyp:hlinkClr val="tx"/>
                    </a:ext>
                  </a:extLst>
                </a:hlinkClick>
              </a:rPr>
              <a:t>This Photo</a:t>
            </a:r>
            <a:r>
              <a:rPr b="0" i="0" lang="en-US" sz="675" u="none" cap="none" strike="noStrike">
                <a:solidFill>
                  <a:srgbClr val="000000"/>
                </a:solidFill>
                <a:latin typeface="Arial"/>
                <a:ea typeface="Arial"/>
                <a:cs typeface="Arial"/>
                <a:sym typeface="Arial"/>
              </a:rPr>
              <a:t> by Unknown Author is licensed under </a:t>
            </a:r>
            <a:r>
              <a:rPr b="0" i="0" lang="en-US" sz="675" u="sng" cap="none" strike="noStrike">
                <a:solidFill>
                  <a:srgbClr val="000000"/>
                </a:solidFill>
                <a:latin typeface="Arial"/>
                <a:ea typeface="Arial"/>
                <a:cs typeface="Arial"/>
                <a:sym typeface="Arial"/>
                <a:hlinkClick r:id="rId5">
                  <a:extLst>
                    <a:ext uri="{A12FA001-AC4F-418D-AE19-62706E023703}">
                      <ahyp:hlinkClr val="tx"/>
                    </a:ext>
                  </a:extLst>
                </a:hlinkClick>
              </a:rPr>
              <a:t>CC BY-SA</a:t>
            </a:r>
            <a:endParaRPr b="0" i="0" sz="675" u="none" cap="none" strike="noStrike">
              <a:solidFill>
                <a:srgbClr val="000000"/>
              </a:solidFill>
              <a:latin typeface="Arial"/>
              <a:ea typeface="Arial"/>
              <a:cs typeface="Arial"/>
              <a:sym typeface="Arial"/>
            </a:endParaRPr>
          </a:p>
        </p:txBody>
      </p:sp>
      <p:sp>
        <p:nvSpPr>
          <p:cNvPr id="203" name="Google Shape;203;p36"/>
          <p:cNvSpPr/>
          <p:nvPr/>
        </p:nvSpPr>
        <p:spPr>
          <a:xfrm rot="1029514">
            <a:off x="3342307" y="2816060"/>
            <a:ext cx="1274986" cy="1150970"/>
          </a:xfrm>
          <a:prstGeom prst="ellipse">
            <a:avLst/>
          </a:prstGeom>
          <a:gradFill>
            <a:gsLst>
              <a:gs pos="0">
                <a:srgbClr val="FFFFFF"/>
              </a:gs>
              <a:gs pos="35000">
                <a:srgbClr val="FFFFFF"/>
              </a:gs>
              <a:gs pos="100000">
                <a:schemeClr val="accent1"/>
              </a:gs>
            </a:gsLst>
            <a:path path="circle">
              <a:fillToRect b="50%" l="50%" r="50%" t="50%"/>
            </a:path>
            <a:tileRect/>
          </a:gra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500" u="none" cap="none" strike="noStrike">
                <a:solidFill>
                  <a:schemeClr val="dk1"/>
                </a:solidFill>
                <a:latin typeface="Calibri"/>
                <a:ea typeface="Calibri"/>
                <a:cs typeface="Calibri"/>
                <a:sym typeface="Calibri"/>
              </a:rPr>
              <a:t>النهج الحقوقي</a:t>
            </a:r>
            <a:endParaRPr b="1" i="0" sz="1500" u="none" cap="none" strike="noStrike">
              <a:solidFill>
                <a:schemeClr val="dk1"/>
              </a:solidFill>
              <a:latin typeface="Calibri"/>
              <a:ea typeface="Calibri"/>
              <a:cs typeface="Calibri"/>
              <a:sym typeface="Calibri"/>
            </a:endParaRPr>
          </a:p>
        </p:txBody>
      </p:sp>
      <p:sp>
        <p:nvSpPr>
          <p:cNvPr id="204" name="Google Shape;204;p36"/>
          <p:cNvSpPr/>
          <p:nvPr/>
        </p:nvSpPr>
        <p:spPr>
          <a:xfrm rot="2330492">
            <a:off x="4688513" y="1379643"/>
            <a:ext cx="1269212" cy="1249954"/>
          </a:xfrm>
          <a:prstGeom prst="ellipse">
            <a:avLst/>
          </a:prstGeom>
          <a:gradFill>
            <a:gsLst>
              <a:gs pos="0">
                <a:srgbClr val="FFFFFF"/>
              </a:gs>
              <a:gs pos="35000">
                <a:srgbClr val="FFFFFF"/>
              </a:gs>
              <a:gs pos="100000">
                <a:schemeClr val="accent1"/>
              </a:gs>
            </a:gsLst>
            <a:path path="circle">
              <a:fillToRect b="50%" l="50%" r="50%" t="50%"/>
            </a:path>
            <a:tileRect/>
          </a:gradFill>
          <a:ln>
            <a:noFill/>
          </a:ln>
          <a:effectLst>
            <a:outerShdw blurRad="107950" algn="ctr" dir="5400000" dist="12700">
              <a:srgbClr val="000000"/>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US" sz="1050" u="none" cap="none" strike="noStrike">
                <a:solidFill>
                  <a:schemeClr val="dk1"/>
                </a:solidFill>
                <a:latin typeface="Calibri"/>
                <a:ea typeface="Calibri"/>
                <a:cs typeface="Calibri"/>
                <a:sym typeface="Calibri"/>
              </a:rPr>
              <a:t>نهج تنمية القدرة والتمكين والمشاركة</a:t>
            </a:r>
            <a:endParaRPr b="1" i="0" sz="1050" u="none" cap="none" strike="noStrike">
              <a:solidFill>
                <a:schemeClr val="dk1"/>
              </a:solidFill>
              <a:latin typeface="Calibri"/>
              <a:ea typeface="Calibri"/>
              <a:cs typeface="Calibri"/>
              <a:sym typeface="Calibri"/>
            </a:endParaRPr>
          </a:p>
        </p:txBody>
      </p:sp>
      <p:sp>
        <p:nvSpPr>
          <p:cNvPr id="205" name="Google Shape;205;p36"/>
          <p:cNvSpPr/>
          <p:nvPr/>
        </p:nvSpPr>
        <p:spPr>
          <a:xfrm rot="-2593744">
            <a:off x="3235324" y="1301908"/>
            <a:ext cx="1330223" cy="1295955"/>
          </a:xfrm>
          <a:prstGeom prst="ellipse">
            <a:avLst/>
          </a:prstGeom>
          <a:gradFill>
            <a:gsLst>
              <a:gs pos="0">
                <a:srgbClr val="FFFFFF"/>
              </a:gs>
              <a:gs pos="35000">
                <a:srgbClr val="FFFFFF"/>
              </a:gs>
              <a:gs pos="100000">
                <a:schemeClr val="accent1"/>
              </a:gs>
            </a:gsLst>
            <a:path path="circle">
              <a:fillToRect b="50%" l="50%" r="50%" t="50%"/>
            </a:path>
            <a:tileRect/>
          </a:gradFill>
          <a:ln>
            <a:noFill/>
          </a:ln>
          <a:effectLst>
            <a:outerShdw blurRad="107950" algn="ctr" dir="5400000" dist="12700">
              <a:srgbClr val="000000"/>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US" sz="1050" u="none" cap="none" strike="noStrike">
                <a:solidFill>
                  <a:schemeClr val="dk1"/>
                </a:solidFill>
                <a:latin typeface="Calibri"/>
                <a:ea typeface="Calibri"/>
                <a:cs typeface="Calibri"/>
                <a:sym typeface="Calibri"/>
              </a:rPr>
              <a:t>نهج تنمية الوعي وإيقاظ الذات الإنسانية</a:t>
            </a:r>
            <a:endParaRPr b="1" i="0" sz="1050" u="none" cap="none" strike="noStrike">
              <a:solidFill>
                <a:schemeClr val="dk1"/>
              </a:solidFill>
              <a:latin typeface="Calibri"/>
              <a:ea typeface="Calibri"/>
              <a:cs typeface="Calibri"/>
              <a:sym typeface="Calibri"/>
            </a:endParaRPr>
          </a:p>
        </p:txBody>
      </p:sp>
      <p:sp>
        <p:nvSpPr>
          <p:cNvPr id="206" name="Google Shape;206;p36"/>
          <p:cNvSpPr/>
          <p:nvPr/>
        </p:nvSpPr>
        <p:spPr>
          <a:xfrm>
            <a:off x="2176366" y="358176"/>
            <a:ext cx="4838798" cy="4457685"/>
          </a:xfrm>
          <a:prstGeom prst="donut">
            <a:avLst>
              <a:gd fmla="val 13669" name="adj"/>
            </a:avLst>
          </a:prstGeom>
          <a:solidFill>
            <a:srgbClr val="0070C0"/>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1" i="0" sz="1050" u="none" cap="none" strike="noStrike">
              <a:solidFill>
                <a:schemeClr val="lt1"/>
              </a:solidFill>
              <a:latin typeface="Arial"/>
              <a:ea typeface="Arial"/>
              <a:cs typeface="Arial"/>
              <a:sym typeface="Arial"/>
            </a:endParaRPr>
          </a:p>
        </p:txBody>
      </p:sp>
      <p:sp>
        <p:nvSpPr>
          <p:cNvPr id="207" name="Google Shape;207;p36"/>
          <p:cNvSpPr/>
          <p:nvPr/>
        </p:nvSpPr>
        <p:spPr>
          <a:xfrm rot="1495314">
            <a:off x="4754506" y="2722500"/>
            <a:ext cx="1151867" cy="1278525"/>
          </a:xfrm>
          <a:prstGeom prst="ellipse">
            <a:avLst/>
          </a:prstGeom>
          <a:gradFill>
            <a:gsLst>
              <a:gs pos="0">
                <a:srgbClr val="FFFFFF"/>
              </a:gs>
              <a:gs pos="35000">
                <a:srgbClr val="FFFFFF"/>
              </a:gs>
              <a:gs pos="100000">
                <a:schemeClr val="accent1"/>
              </a:gs>
            </a:gsLst>
            <a:path path="circle">
              <a:fillToRect b="50%" l="50%" r="50%" t="50%"/>
            </a:path>
            <a:tileRect/>
          </a:gradFill>
          <a:ln>
            <a:noFill/>
          </a:ln>
          <a:effectLst>
            <a:outerShdw blurRad="107950" algn="ctr" dir="5400000" dist="12700">
              <a:srgbClr val="000000"/>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US" sz="1050" u="none" cap="none" strike="noStrike">
                <a:solidFill>
                  <a:schemeClr val="dk1"/>
                </a:solidFill>
                <a:latin typeface="Calibri"/>
                <a:ea typeface="Calibri"/>
                <a:cs typeface="Calibri"/>
                <a:sym typeface="Calibri"/>
              </a:rPr>
              <a:t>نهج تمكين الطفل العربي في عصر الثورة الصناعية الرابعة وما </a:t>
            </a:r>
            <a:r>
              <a:rPr b="1" i="0" lang="en-US" sz="1200" u="none" cap="none" strike="noStrike">
                <a:solidFill>
                  <a:schemeClr val="dk1"/>
                </a:solidFill>
                <a:latin typeface="Calibri"/>
                <a:ea typeface="Calibri"/>
                <a:cs typeface="Calibri"/>
                <a:sym typeface="Calibri"/>
              </a:rPr>
              <a:t>بعدها</a:t>
            </a:r>
            <a:endParaRPr b="1" i="0" sz="1200" u="none" cap="none" strike="noStrike">
              <a:solidFill>
                <a:schemeClr val="dk1"/>
              </a:solidFill>
              <a:latin typeface="Calibri"/>
              <a:ea typeface="Calibri"/>
              <a:cs typeface="Calibri"/>
              <a:sym typeface="Calibri"/>
            </a:endParaRPr>
          </a:p>
        </p:txBody>
      </p:sp>
      <p:sp>
        <p:nvSpPr>
          <p:cNvPr id="208" name="Google Shape;208;p36"/>
          <p:cNvSpPr/>
          <p:nvPr/>
        </p:nvSpPr>
        <p:spPr>
          <a:xfrm>
            <a:off x="3789907" y="2109722"/>
            <a:ext cx="1685582" cy="1152656"/>
          </a:xfrm>
          <a:prstGeom prst="ellipse">
            <a:avLst/>
          </a:prstGeom>
          <a:solidFill>
            <a:srgbClr val="666666">
              <a:alpha val="15686"/>
            </a:srgbClr>
          </a:solidFill>
          <a:ln>
            <a:noFill/>
          </a:ln>
          <a:effectLst>
            <a:outerShdw blurRad="127000" algn="ctr" dir="2700000" dist="38100">
              <a:srgbClr val="000000">
                <a:alpha val="4470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2400" u="none" cap="none" strike="noStrike">
                <a:solidFill>
                  <a:schemeClr val="lt1"/>
                </a:solidFill>
                <a:latin typeface="Calibri"/>
                <a:ea typeface="Calibri"/>
                <a:cs typeface="Calibri"/>
                <a:sym typeface="Calibri"/>
              </a:rPr>
              <a:t>نموذج تربية الأمل</a:t>
            </a:r>
            <a:endParaRPr b="1" i="0" sz="2400" u="none" cap="none" strike="noStrike">
              <a:solidFill>
                <a:schemeClr val="lt1"/>
              </a:solidFill>
              <a:latin typeface="Calibri"/>
              <a:ea typeface="Calibri"/>
              <a:cs typeface="Calibri"/>
              <a:sym typeface="Calibri"/>
            </a:endParaRPr>
          </a:p>
        </p:txBody>
      </p:sp>
      <p:sp>
        <p:nvSpPr>
          <p:cNvPr id="209" name="Google Shape;209;p36"/>
          <p:cNvSpPr/>
          <p:nvPr/>
        </p:nvSpPr>
        <p:spPr>
          <a:xfrm rot="9657515">
            <a:off x="2523275" y="666904"/>
            <a:ext cx="4118394" cy="3840229"/>
          </a:xfrm>
          <a:prstGeom prst="rect">
            <a:avLst/>
          </a:prstGeom>
        </p:spPr>
        <p:txBody>
          <a:bodyPr>
            <a:prstTxWarp prst="textPlain"/>
          </a:bodyPr>
          <a:lstStyle/>
          <a:p>
            <a:pPr lvl="0" algn="ctr"/>
            <a:r>
              <a:rPr b="1" i="0">
                <a:ln>
                  <a:noFill/>
                </a:ln>
                <a:solidFill>
                  <a:schemeClr val="lt1"/>
                </a:solidFill>
                <a:latin typeface="Calibri"/>
              </a:rPr>
              <a:t>التوجه الرقمي .......  دعم الشراكات العربية والعالمية ........ استكمال المسيرة والتطوير المستمر........ التعامل مع الأزمات الطارئة......</a:t>
            </a:r>
          </a:p>
        </p:txBody>
      </p:sp>
      <p:pic>
        <p:nvPicPr>
          <p:cNvPr id="210" name="Google Shape;210;p36"/>
          <p:cNvPicPr preferRelativeResize="0"/>
          <p:nvPr/>
        </p:nvPicPr>
        <p:blipFill rotWithShape="1">
          <a:blip r:embed="rId6">
            <a:alphaModFix/>
          </a:blip>
          <a:srcRect b="0" l="0" r="0" t="0"/>
          <a:stretch/>
        </p:blipFill>
        <p:spPr>
          <a:xfrm>
            <a:off x="6622537" y="190549"/>
            <a:ext cx="2276462" cy="573900"/>
          </a:xfrm>
          <a:prstGeom prst="rect">
            <a:avLst/>
          </a:prstGeom>
          <a:noFill/>
          <a:ln>
            <a:noFill/>
          </a:ln>
        </p:spPr>
      </p:pic>
      <p:sp>
        <p:nvSpPr>
          <p:cNvPr id="211" name="Google Shape;211;p36"/>
          <p:cNvSpPr/>
          <p:nvPr/>
        </p:nvSpPr>
        <p:spPr>
          <a:xfrm>
            <a:off x="7043860" y="2457450"/>
            <a:ext cx="337455" cy="394335"/>
          </a:xfrm>
          <a:prstGeom prst="leftArrow">
            <a:avLst>
              <a:gd fmla="val 50000" name="adj1"/>
              <a:gd fmla="val 50000" name="adj2"/>
            </a:avLst>
          </a:prstGeom>
          <a:solidFill>
            <a:schemeClr val="accent2"/>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descr="star design" id="212" name="Google Shape;212;p36"/>
          <p:cNvPicPr preferRelativeResize="0"/>
          <p:nvPr/>
        </p:nvPicPr>
        <p:blipFill rotWithShape="1">
          <a:blip r:embed="rId7">
            <a:alphaModFix/>
          </a:blip>
          <a:srcRect b="49962" l="49851" r="0" t="0"/>
          <a:stretch/>
        </p:blipFill>
        <p:spPr>
          <a:xfrm>
            <a:off x="0" y="3224900"/>
            <a:ext cx="2176366" cy="1918600"/>
          </a:xfrm>
          <a:prstGeom prst="rect">
            <a:avLst/>
          </a:prstGeom>
          <a:noFill/>
          <a:ln>
            <a:noFill/>
          </a:ln>
        </p:spPr>
      </p:pic>
      <p:cxnSp>
        <p:nvCxnSpPr>
          <p:cNvPr id="213" name="Google Shape;213;p36"/>
          <p:cNvCxnSpPr/>
          <p:nvPr/>
        </p:nvCxnSpPr>
        <p:spPr>
          <a:xfrm>
            <a:off x="8892776" y="2061510"/>
            <a:ext cx="0" cy="2307300"/>
          </a:xfrm>
          <a:prstGeom prst="straightConnector1">
            <a:avLst/>
          </a:prstGeom>
          <a:noFill/>
          <a:ln cap="flat" cmpd="sng" w="63500">
            <a:solidFill>
              <a:srgbClr val="E7CCD6"/>
            </a:solidFill>
            <a:prstDash val="solid"/>
            <a:miter lim="800000"/>
            <a:headEnd len="sm" w="sm" type="none"/>
            <a:tailEnd len="sm" w="sm" type="none"/>
          </a:ln>
        </p:spPr>
      </p:cxnSp>
      <p:sp>
        <p:nvSpPr>
          <p:cNvPr id="214" name="Google Shape;214;p36"/>
          <p:cNvSpPr/>
          <p:nvPr/>
        </p:nvSpPr>
        <p:spPr>
          <a:xfrm>
            <a:off x="7410007" y="1755043"/>
            <a:ext cx="1690903" cy="1792922"/>
          </a:xfrm>
          <a:prstGeom prst="ellipse">
            <a:avLst/>
          </a:prstGeom>
          <a:solidFill>
            <a:srgbClr val="00B050"/>
          </a:solidFill>
          <a:ln cap="flat" cmpd="sng" w="25400">
            <a:solidFill>
              <a:srgbClr val="344C6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2700" u="none" cap="none" strike="noStrike">
                <a:solidFill>
                  <a:schemeClr val="lt1"/>
                </a:solidFill>
                <a:latin typeface="Arial"/>
                <a:ea typeface="Arial"/>
                <a:cs typeface="Arial"/>
                <a:sym typeface="Arial"/>
              </a:rPr>
              <a:t>مكونات نموذج تربية الأمل</a:t>
            </a:r>
            <a:endParaRPr b="1" i="0" sz="2700" u="none" cap="none" strike="noStrike">
              <a:solidFill>
                <a:schemeClr val="lt1"/>
              </a:solidFill>
              <a:latin typeface="Arial"/>
              <a:ea typeface="Arial"/>
              <a:cs typeface="Arial"/>
              <a:sym typeface="Arial"/>
            </a:endParaRPr>
          </a:p>
        </p:txBody>
      </p:sp>
      <p:sp>
        <p:nvSpPr>
          <p:cNvPr id="215" name="Google Shape;215;p36"/>
          <p:cNvSpPr txBox="1"/>
          <p:nvPr/>
        </p:nvSpPr>
        <p:spPr>
          <a:xfrm>
            <a:off x="-135" y="5068"/>
            <a:ext cx="2089249" cy="5163900"/>
          </a:xfrm>
          <a:prstGeom prst="rect">
            <a:avLst/>
          </a:prstGeom>
          <a:solidFill>
            <a:srgbClr val="65C0BA"/>
          </a:solidFill>
          <a:ln>
            <a:noFill/>
          </a:ln>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6" name="Google Shape;216;p36"/>
          <p:cNvSpPr txBox="1"/>
          <p:nvPr/>
        </p:nvSpPr>
        <p:spPr>
          <a:xfrm>
            <a:off x="185854" y="1428013"/>
            <a:ext cx="1751255" cy="2469907"/>
          </a:xfrm>
          <a:prstGeom prst="rect">
            <a:avLst/>
          </a:prstGeom>
          <a:noFill/>
          <a:ln>
            <a:noFill/>
          </a:ln>
        </p:spPr>
        <p:txBody>
          <a:bodyPr anchorCtr="0" anchor="t" bIns="45700" lIns="91425" spcFirstLastPara="1" rIns="91425" wrap="square" tIns="45700">
            <a:spAutoFit/>
          </a:bodyPr>
          <a:lstStyle/>
          <a:p>
            <a:pPr indent="0" lvl="0" marL="0" marR="0" rtl="1" algn="just">
              <a:lnSpc>
                <a:spcPct val="100000"/>
              </a:lnSpc>
              <a:spcBef>
                <a:spcPts val="0"/>
              </a:spcBef>
              <a:spcAft>
                <a:spcPts val="0"/>
              </a:spcAft>
              <a:buNone/>
            </a:pPr>
            <a:r>
              <a:rPr b="1" i="0" lang="en-US" sz="2400" u="none" cap="none" strike="noStrike">
                <a:solidFill>
                  <a:schemeClr val="dk1"/>
                </a:solidFill>
                <a:latin typeface="Arial"/>
                <a:ea typeface="Arial"/>
                <a:cs typeface="Arial"/>
                <a:sym typeface="Arial"/>
              </a:rPr>
              <a:t>"نموذج تربية الأمل ينطلق من نسق مفتوح مرن وقابل لاستيعاب كل المستجدات والتطورات"</a:t>
            </a:r>
            <a:endParaRPr b="1"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
                                        </p:tgtEl>
                                        <p:attrNameLst>
                                          <p:attrName>style.visibility</p:attrName>
                                        </p:attrNameLst>
                                      </p:cBhvr>
                                      <p:to>
                                        <p:strVal val="visible"/>
                                      </p:to>
                                    </p:set>
                                    <p:animEffect filter="fade" transition="in">
                                      <p:cBhvr>
                                        <p:cTn dur="2000"/>
                                        <p:tgtEl>
                                          <p:spTgt spid="2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
                                        </p:tgtEl>
                                        <p:attrNameLst>
                                          <p:attrName>style.visibility</p:attrName>
                                        </p:attrNameLst>
                                      </p:cBhvr>
                                      <p:to>
                                        <p:strVal val="visible"/>
                                      </p:to>
                                    </p:set>
                                    <p:animEffect filter="fade" transition="in">
                                      <p:cBhvr>
                                        <p:cTn dur="2000"/>
                                        <p:tgtEl>
                                          <p:spTgt spid="2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
                                        </p:tgtEl>
                                        <p:attrNameLst>
                                          <p:attrName>style.visibility</p:attrName>
                                        </p:attrNameLst>
                                      </p:cBhvr>
                                      <p:to>
                                        <p:strVal val="visible"/>
                                      </p:to>
                                    </p:set>
                                    <p:animEffect filter="fade" transition="in">
                                      <p:cBhvr>
                                        <p:cTn dur="2000"/>
                                        <p:tgtEl>
                                          <p:spTgt spid="2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4"/>
                                        </p:tgtEl>
                                        <p:attrNameLst>
                                          <p:attrName>style.visibility</p:attrName>
                                        </p:attrNameLst>
                                      </p:cBhvr>
                                      <p:to>
                                        <p:strVal val="visible"/>
                                      </p:to>
                                    </p:set>
                                    <p:animEffect filter="fade" transition="in">
                                      <p:cBhvr>
                                        <p:cTn dur="2000"/>
                                        <p:tgtEl>
                                          <p:spTgt spid="2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5"/>
                                        </p:tgtEl>
                                        <p:attrNameLst>
                                          <p:attrName>style.visibility</p:attrName>
                                        </p:attrNameLst>
                                      </p:cBhvr>
                                      <p:to>
                                        <p:strVal val="visible"/>
                                      </p:to>
                                    </p:set>
                                    <p:animEffect filter="fade" transition="in">
                                      <p:cBhvr>
                                        <p:cTn dur="2000"/>
                                        <p:tgtEl>
                                          <p:spTgt spid="2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7"/>
                                        </p:tgtEl>
                                        <p:attrNameLst>
                                          <p:attrName>style.visibility</p:attrName>
                                        </p:attrNameLst>
                                      </p:cBhvr>
                                      <p:to>
                                        <p:strVal val="visible"/>
                                      </p:to>
                                    </p:set>
                                    <p:animEffect filter="fade" transition="in">
                                      <p:cBhvr>
                                        <p:cTn dur="2000"/>
                                        <p:tgtEl>
                                          <p:spTgt spid="2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6"/>
                                        </p:tgtEl>
                                        <p:attrNameLst>
                                          <p:attrName>style.visibility</p:attrName>
                                        </p:attrNameLst>
                                      </p:cBhvr>
                                      <p:to>
                                        <p:strVal val="visible"/>
                                      </p:to>
                                    </p:set>
                                    <p:animEffect filter="fade" transition="in">
                                      <p:cBhvr>
                                        <p:cTn dur="2000"/>
                                        <p:tgtEl>
                                          <p:spTgt spid="206"/>
                                        </p:tgtEl>
                                      </p:cBhvr>
                                    </p:animEffect>
                                  </p:childTnLst>
                                </p:cTn>
                              </p:par>
                              <p:par>
                                <p:cTn fill="hold" nodeType="withEffect" presetClass="entr" presetID="10" presetSubtype="0">
                                  <p:stCondLst>
                                    <p:cond delay="0"/>
                                  </p:stCondLst>
                                  <p:childTnLst>
                                    <p:set>
                                      <p:cBhvr>
                                        <p:cTn dur="1" fill="hold">
                                          <p:stCondLst>
                                            <p:cond delay="0"/>
                                          </p:stCondLst>
                                        </p:cTn>
                                        <p:tgtEl>
                                          <p:spTgt spid="209"/>
                                        </p:tgtEl>
                                        <p:attrNameLst>
                                          <p:attrName>style.visibility</p:attrName>
                                        </p:attrNameLst>
                                      </p:cBhvr>
                                      <p:to>
                                        <p:strVal val="visible"/>
                                      </p:to>
                                    </p:set>
                                    <p:animEffect filter="fade" transition="in">
                                      <p:cBhvr>
                                        <p:cTn dur="2000"/>
                                        <p:tgtEl>
                                          <p:spTgt spid="209"/>
                                        </p:tgtEl>
                                      </p:cBhvr>
                                    </p:animEffect>
                                  </p:childTnLst>
                                </p:cTn>
                              </p:par>
                              <p:par>
                                <p:cTn fill="hold" nodeType="withEffect" presetClass="emph" presetID="8" presetSubtype="0">
                                  <p:stCondLst>
                                    <p:cond delay="0"/>
                                  </p:stCondLst>
                                  <p:childTnLst>
                                    <p:animRot by="-21600000">
                                      <p:cBhvr>
                                        <p:cTn dur="5000" fill="hold"/>
                                        <p:tgtEl>
                                          <p:spTgt spid="209"/>
                                        </p:tgtEl>
                                        <p:attrNameLst>
                                          <p:attrName>r</p:attrName>
                                        </p:attrNameLst>
                                      </p:cBhvr>
                                    </p:animRo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
                                        </p:tgtEl>
                                        <p:attrNameLst>
                                          <p:attrName>style.visibility</p:attrName>
                                        </p:attrNameLst>
                                      </p:cBhvr>
                                      <p:to>
                                        <p:strVal val="visible"/>
                                      </p:to>
                                    </p:set>
                                    <p:animEffect filter="fade" transition="in">
                                      <p:cBhvr>
                                        <p:cTn dur="500"/>
                                        <p:tgtEl>
                                          <p:spTgt spid="2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descr="نتيجة بحث الصور عن صورة للملك عبد العزيز" id="221" name="Google Shape;221;p37"/>
          <p:cNvSpPr/>
          <p:nvPr/>
        </p:nvSpPr>
        <p:spPr>
          <a:xfrm>
            <a:off x="4457700" y="2457450"/>
            <a:ext cx="228600" cy="228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t/>
            </a:r>
            <a:endParaRPr b="0" i="0" sz="1350" u="none" cap="none" strike="noStrike">
              <a:solidFill>
                <a:srgbClr val="000000"/>
              </a:solidFill>
              <a:latin typeface="Calibri"/>
              <a:ea typeface="Calibri"/>
              <a:cs typeface="Calibri"/>
              <a:sym typeface="Calibri"/>
            </a:endParaRPr>
          </a:p>
        </p:txBody>
      </p:sp>
      <p:sp>
        <p:nvSpPr>
          <p:cNvPr descr="نتيجة بحث الصور عن صورة للملك عبد العزيز" id="222" name="Google Shape;222;p37"/>
          <p:cNvSpPr/>
          <p:nvPr/>
        </p:nvSpPr>
        <p:spPr>
          <a:xfrm>
            <a:off x="4572000" y="2571750"/>
            <a:ext cx="228600" cy="228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t/>
            </a:r>
            <a:endParaRPr b="0" i="0" sz="1350" u="none" cap="none" strike="noStrike">
              <a:solidFill>
                <a:srgbClr val="000000"/>
              </a:solidFill>
              <a:latin typeface="Calibri"/>
              <a:ea typeface="Calibri"/>
              <a:cs typeface="Calibri"/>
              <a:sym typeface="Calibri"/>
            </a:endParaRPr>
          </a:p>
        </p:txBody>
      </p:sp>
      <p:sp>
        <p:nvSpPr>
          <p:cNvPr id="223" name="Google Shape;223;p37"/>
          <p:cNvSpPr txBox="1"/>
          <p:nvPr>
            <p:ph idx="12" type="sldNum"/>
          </p:nvPr>
        </p:nvSpPr>
        <p:spPr>
          <a:xfrm>
            <a:off x="6457950" y="4767263"/>
            <a:ext cx="2057400" cy="273844"/>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400"/>
              <a:buFont typeface="Arial"/>
              <a:buNone/>
            </a:pPr>
            <a:fld id="{00000000-1234-1234-1234-123412341234}" type="slidenum">
              <a:rPr lang="en-US"/>
              <a:t>‹#›</a:t>
            </a:fld>
            <a:endParaRPr/>
          </a:p>
        </p:txBody>
      </p:sp>
      <p:pic>
        <p:nvPicPr>
          <p:cNvPr descr="A black background with white text&#10;&#10;AI-generated content may be incorrect." id="224" name="Google Shape;224;p37"/>
          <p:cNvPicPr preferRelativeResize="0"/>
          <p:nvPr/>
        </p:nvPicPr>
        <p:blipFill rotWithShape="1">
          <a:blip r:embed="rId3">
            <a:alphaModFix/>
          </a:blip>
          <a:srcRect b="0" l="0" r="0" t="0"/>
          <a:stretch/>
        </p:blipFill>
        <p:spPr>
          <a:xfrm>
            <a:off x="1426907" y="1161589"/>
            <a:ext cx="6290187" cy="3867611"/>
          </a:xfrm>
          <a:prstGeom prst="rect">
            <a:avLst/>
          </a:prstGeom>
          <a:noFill/>
          <a:ln>
            <a:noFill/>
          </a:ln>
        </p:spPr>
      </p:pic>
      <p:pic>
        <p:nvPicPr>
          <p:cNvPr id="225" name="Google Shape;225;p37"/>
          <p:cNvPicPr preferRelativeResize="0"/>
          <p:nvPr/>
        </p:nvPicPr>
        <p:blipFill rotWithShape="1">
          <a:blip r:embed="rId4">
            <a:alphaModFix/>
          </a:blip>
          <a:srcRect b="0" l="0" r="0" t="0"/>
          <a:stretch/>
        </p:blipFill>
        <p:spPr>
          <a:xfrm>
            <a:off x="6578863" y="191066"/>
            <a:ext cx="2276462" cy="573900"/>
          </a:xfrm>
          <a:prstGeom prst="rect">
            <a:avLst/>
          </a:prstGeom>
          <a:noFill/>
          <a:ln>
            <a:noFill/>
          </a:ln>
        </p:spPr>
      </p:pic>
      <p:sp>
        <p:nvSpPr>
          <p:cNvPr id="226" name="Google Shape;226;p37"/>
          <p:cNvSpPr/>
          <p:nvPr/>
        </p:nvSpPr>
        <p:spPr>
          <a:xfrm>
            <a:off x="245002" y="113248"/>
            <a:ext cx="6201122" cy="651718"/>
          </a:xfrm>
          <a:prstGeom prst="roundRect">
            <a:avLst>
              <a:gd fmla="val 16667" name="adj"/>
            </a:avLst>
          </a:prstGeom>
          <a:solidFill>
            <a:srgbClr val="4472C4"/>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lnSpc>
                <a:spcPct val="107000"/>
              </a:lnSpc>
              <a:spcBef>
                <a:spcPts val="0"/>
              </a:spcBef>
              <a:spcAft>
                <a:spcPts val="0"/>
              </a:spcAft>
              <a:buNone/>
            </a:pPr>
            <a:r>
              <a:t/>
            </a:r>
            <a:endParaRPr b="1" i="0" sz="1400" u="none" cap="none" strike="noStrike">
              <a:solidFill>
                <a:srgbClr val="FFFFFF"/>
              </a:solidFill>
              <a:latin typeface="Calibri"/>
              <a:ea typeface="Calibri"/>
              <a:cs typeface="Calibri"/>
              <a:sym typeface="Calibri"/>
            </a:endParaRPr>
          </a:p>
          <a:p>
            <a:pPr indent="0" lvl="0" marL="0" marR="0" rtl="1" algn="ctr">
              <a:lnSpc>
                <a:spcPct val="100000"/>
              </a:lnSpc>
              <a:spcBef>
                <a:spcPts val="800"/>
              </a:spcBef>
              <a:spcAft>
                <a:spcPts val="0"/>
              </a:spcAft>
              <a:buNone/>
            </a:pPr>
            <a:r>
              <a:rPr b="1" i="0" lang="en-US" sz="2800" u="none" cap="none" strike="noStrike">
                <a:solidFill>
                  <a:srgbClr val="FFFFFF"/>
                </a:solidFill>
                <a:latin typeface="Calibri"/>
                <a:ea typeface="Calibri"/>
                <a:cs typeface="Calibri"/>
                <a:sym typeface="Calibri"/>
              </a:rPr>
              <a:t>القيم </a:t>
            </a:r>
            <a:r>
              <a:rPr b="1" i="0" lang="en-US" sz="2800" u="none" cap="none" strike="noStrike">
                <a:solidFill>
                  <a:schemeClr val="lt1"/>
                </a:solidFill>
                <a:latin typeface="Calibri"/>
                <a:ea typeface="Calibri"/>
                <a:cs typeface="Calibri"/>
                <a:sym typeface="Calibri"/>
              </a:rPr>
              <a:t>والمهارات المراد إكسابها لأطفالنا في نموذج تربية الأمل </a:t>
            </a:r>
            <a:endParaRPr b="1" i="0" sz="2800" u="none" cap="none" strike="noStrike">
              <a:solidFill>
                <a:schemeClr val="lt1"/>
              </a:solidFill>
              <a:latin typeface="Calibri"/>
              <a:ea typeface="Calibri"/>
              <a:cs typeface="Calibri"/>
              <a:sym typeface="Calibri"/>
            </a:endParaRPr>
          </a:p>
          <a:p>
            <a:pPr indent="0" lvl="0" marL="0" marR="0" rtl="0" algn="l">
              <a:lnSpc>
                <a:spcPct val="107000"/>
              </a:lnSpc>
              <a:spcBef>
                <a:spcPts val="0"/>
              </a:spcBef>
              <a:spcAft>
                <a:spcPts val="0"/>
              </a:spcAft>
              <a:buNone/>
            </a:pPr>
            <a:r>
              <a:rPr b="1" i="0" lang="en-US" sz="2000" u="none" cap="none" strike="noStrike">
                <a:solidFill>
                  <a:srgbClr val="FFFFFF"/>
                </a:solidFill>
                <a:latin typeface="Sakkal Majalla"/>
                <a:ea typeface="Sakkal Majalla"/>
                <a:cs typeface="Sakkal Majalla"/>
                <a:sym typeface="Sakkal Majalla"/>
              </a:rPr>
              <a:t> </a:t>
            </a:r>
            <a:endParaRPr b="0" i="0" sz="1100" u="none" cap="none" strike="noStrike">
              <a:solidFill>
                <a:srgbClr val="000000"/>
              </a:solidFill>
              <a:latin typeface="Calibri"/>
              <a:ea typeface="Calibri"/>
              <a:cs typeface="Calibri"/>
              <a:sym typeface="Calibri"/>
            </a:endParaRPr>
          </a:p>
        </p:txBody>
      </p:sp>
      <p:pic>
        <p:nvPicPr>
          <p:cNvPr descr="star design" id="227" name="Google Shape;227;p37"/>
          <p:cNvPicPr preferRelativeResize="0"/>
          <p:nvPr/>
        </p:nvPicPr>
        <p:blipFill rotWithShape="1">
          <a:blip r:embed="rId5">
            <a:alphaModFix/>
          </a:blip>
          <a:srcRect b="49962" l="49851" r="0" t="0"/>
          <a:stretch/>
        </p:blipFill>
        <p:spPr>
          <a:xfrm>
            <a:off x="0" y="3224900"/>
            <a:ext cx="1922625" cy="1918600"/>
          </a:xfrm>
          <a:prstGeom prst="rect">
            <a:avLst/>
          </a:prstGeom>
          <a:noFill/>
          <a:ln>
            <a:noFill/>
          </a:ln>
        </p:spPr>
      </p:pic>
      <p:cxnSp>
        <p:nvCxnSpPr>
          <p:cNvPr id="228" name="Google Shape;228;p37"/>
          <p:cNvCxnSpPr/>
          <p:nvPr/>
        </p:nvCxnSpPr>
        <p:spPr>
          <a:xfrm>
            <a:off x="8841994" y="1650380"/>
            <a:ext cx="0" cy="2698451"/>
          </a:xfrm>
          <a:prstGeom prst="straightConnector1">
            <a:avLst/>
          </a:prstGeom>
          <a:noFill/>
          <a:ln cap="flat" cmpd="sng" w="63500">
            <a:solidFill>
              <a:srgbClr val="E7CCD6"/>
            </a:solidFill>
            <a:prstDash val="solid"/>
            <a:miter lim="800000"/>
            <a:headEnd len="sm" w="sm" type="none"/>
            <a:tailEnd len="sm" w="sm" type="none"/>
          </a:ln>
        </p:spPr>
      </p:cxn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2021-04-26T10:07:52Z</dcterms:created>
  <dc:creator>nailapc</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1033-11.2.0.10114</vt:lpwstr>
  </property>
</Properties>
</file>