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Tajawal Black"/>
      <p:bold r:id="rId29"/>
    </p:embeddedFont>
    <p:embeddedFont>
      <p:font typeface="Helvetica Neue"/>
      <p:regular r:id="rId30"/>
      <p:bold r:id="rId31"/>
      <p:italic r:id="rId32"/>
      <p:boldItalic r:id="rId33"/>
    </p:embeddedFont>
    <p:embeddedFont>
      <p:font typeface="Tajawal"/>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44">
          <p15:clr>
            <a:srgbClr val="000000"/>
          </p15:clr>
        </p15:guide>
        <p15:guide id="2" pos="2886">
          <p15:clr>
            <a:srgbClr val="000000"/>
          </p15:clr>
        </p15:guide>
      </p15:sldGuideLst>
    </p:ext>
    <p:ext uri="GoogleSlidesCustomDataVersion2">
      <go:slidesCustomData xmlns:go="http://customooxmlschemas.google.com/" r:id="rId36" roundtripDataSignature="AMtx7mhZuHir20kNvEXcePbHh2Is55u0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44" orient="horz"/>
        <p:guide pos="2886"/>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TajawalBlack-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elveticaNeue-bold.fntdata"/><Relationship Id="rId30" Type="http://schemas.openxmlformats.org/officeDocument/2006/relationships/font" Target="fonts/HelveticaNeue-regular.fntdata"/><Relationship Id="rId11" Type="http://schemas.openxmlformats.org/officeDocument/2006/relationships/slide" Target="slides/slide5.xml"/><Relationship Id="rId33" Type="http://schemas.openxmlformats.org/officeDocument/2006/relationships/font" Target="fonts/HelveticaNeue-boldItalic.fntdata"/><Relationship Id="rId10" Type="http://schemas.openxmlformats.org/officeDocument/2006/relationships/slide" Target="slides/slide4.xml"/><Relationship Id="rId32" Type="http://schemas.openxmlformats.org/officeDocument/2006/relationships/font" Target="fonts/HelveticaNeue-italic.fntdata"/><Relationship Id="rId13" Type="http://schemas.openxmlformats.org/officeDocument/2006/relationships/slide" Target="slides/slide7.xml"/><Relationship Id="rId35" Type="http://schemas.openxmlformats.org/officeDocument/2006/relationships/font" Target="fonts/Tajawal-bold.fntdata"/><Relationship Id="rId12" Type="http://schemas.openxmlformats.org/officeDocument/2006/relationships/slide" Target="slides/slide6.xml"/><Relationship Id="rId34" Type="http://schemas.openxmlformats.org/officeDocument/2006/relationships/font" Target="fonts/Tajawal-regular.fntdata"/><Relationship Id="rId15" Type="http://schemas.openxmlformats.org/officeDocument/2006/relationships/slide" Target="slides/slide9.xml"/><Relationship Id="rId14" Type="http://schemas.openxmlformats.org/officeDocument/2006/relationships/slide" Target="slides/slide8.xml"/><Relationship Id="rId36"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
        <p:nvSpPr>
          <p:cNvPr id="144" name="Google Shape;14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 name="Google Shape;37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
        <p:nvSpPr>
          <p:cNvPr id="153" name="Google Shape;15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
        <p:nvSpPr>
          <p:cNvPr id="403" name="Google Shape;40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
        <p:nvSpPr>
          <p:cNvPr id="413" name="Google Shape;41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
        <p:nvSpPr>
          <p:cNvPr id="162" name="Google Shape;16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
        <p:nvSpPr>
          <p:cNvPr id="194" name="Google Shape;19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
        <p:nvSpPr>
          <p:cNvPr id="204" name="Google Shape;20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
        <p:nvSpPr>
          <p:cNvPr id="214" name="Google Shape;21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100"/>
          </a:p>
        </p:txBody>
      </p:sp>
      <p:sp>
        <p:nvSpPr>
          <p:cNvPr id="224" name="Google Shape;22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4"/>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4"/>
          <p:cNvSpPr txBox="1"/>
          <p:nvPr>
            <p:ph idx="1" type="subTitle"/>
          </p:nvPr>
        </p:nvSpPr>
        <p:spPr>
          <a:xfrm>
            <a:off x="1143000" y="2701528"/>
            <a:ext cx="6858000" cy="12417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360"/>
              </a:spcBef>
              <a:spcAft>
                <a:spcPts val="0"/>
              </a:spcAft>
              <a:buClr>
                <a:schemeClr val="dk1"/>
              </a:buClr>
              <a:buSzPts val="1800"/>
              <a:buFont typeface="Arial"/>
              <a:buNone/>
              <a:defRPr sz="1800"/>
            </a:lvl1pPr>
            <a:lvl2pPr lvl="1" algn="ctr">
              <a:lnSpc>
                <a:spcPct val="100000"/>
              </a:lnSpc>
              <a:spcBef>
                <a:spcPts val="300"/>
              </a:spcBef>
              <a:spcAft>
                <a:spcPts val="0"/>
              </a:spcAft>
              <a:buClr>
                <a:schemeClr val="dk1"/>
              </a:buClr>
              <a:buSzPts val="1500"/>
              <a:buFont typeface="Arial"/>
              <a:buNone/>
              <a:defRPr sz="1500"/>
            </a:lvl2pPr>
            <a:lvl3pPr lvl="2" algn="ctr">
              <a:lnSpc>
                <a:spcPct val="100000"/>
              </a:lnSpc>
              <a:spcBef>
                <a:spcPts val="270"/>
              </a:spcBef>
              <a:spcAft>
                <a:spcPts val="0"/>
              </a:spcAft>
              <a:buClr>
                <a:schemeClr val="dk1"/>
              </a:buClr>
              <a:buSzPts val="1350"/>
              <a:buFont typeface="Arial"/>
              <a:buNone/>
              <a:defRPr sz="1350"/>
            </a:lvl3pPr>
            <a:lvl4pPr lvl="3" algn="ctr">
              <a:lnSpc>
                <a:spcPct val="100000"/>
              </a:lnSpc>
              <a:spcBef>
                <a:spcPts val="240"/>
              </a:spcBef>
              <a:spcAft>
                <a:spcPts val="0"/>
              </a:spcAft>
              <a:buClr>
                <a:schemeClr val="dk1"/>
              </a:buClr>
              <a:buSzPts val="1200"/>
              <a:buFont typeface="Arial"/>
              <a:buNone/>
              <a:defRPr sz="1200"/>
            </a:lvl4pPr>
            <a:lvl5pPr lvl="4" algn="ctr">
              <a:lnSpc>
                <a:spcPct val="100000"/>
              </a:lnSpc>
              <a:spcBef>
                <a:spcPts val="240"/>
              </a:spcBef>
              <a:spcAft>
                <a:spcPts val="0"/>
              </a:spcAft>
              <a:buClr>
                <a:schemeClr val="dk1"/>
              </a:buClr>
              <a:buSzPts val="1200"/>
              <a:buFont typeface="Arial"/>
              <a:buNone/>
              <a:defRPr sz="1200"/>
            </a:lvl5pPr>
            <a:lvl6pPr lvl="5" algn="ctr">
              <a:lnSpc>
                <a:spcPct val="100000"/>
              </a:lnSpc>
              <a:spcBef>
                <a:spcPts val="240"/>
              </a:spcBef>
              <a:spcAft>
                <a:spcPts val="0"/>
              </a:spcAft>
              <a:buClr>
                <a:schemeClr val="dk1"/>
              </a:buClr>
              <a:buSzPts val="1200"/>
              <a:buFont typeface="Arial"/>
              <a:buNone/>
              <a:defRPr sz="1200"/>
            </a:lvl6pPr>
            <a:lvl7pPr lvl="6" algn="ctr">
              <a:lnSpc>
                <a:spcPct val="100000"/>
              </a:lnSpc>
              <a:spcBef>
                <a:spcPts val="240"/>
              </a:spcBef>
              <a:spcAft>
                <a:spcPts val="0"/>
              </a:spcAft>
              <a:buClr>
                <a:schemeClr val="dk1"/>
              </a:buClr>
              <a:buSzPts val="1200"/>
              <a:buFont typeface="Arial"/>
              <a:buNone/>
              <a:defRPr sz="1200"/>
            </a:lvl7pPr>
            <a:lvl8pPr lvl="7" algn="ctr">
              <a:lnSpc>
                <a:spcPct val="100000"/>
              </a:lnSpc>
              <a:spcBef>
                <a:spcPts val="240"/>
              </a:spcBef>
              <a:spcAft>
                <a:spcPts val="0"/>
              </a:spcAft>
              <a:buClr>
                <a:schemeClr val="dk1"/>
              </a:buClr>
              <a:buSzPts val="1200"/>
              <a:buFont typeface="Arial"/>
              <a:buNone/>
              <a:defRPr sz="1200"/>
            </a:lvl8pPr>
            <a:lvl9pPr lvl="8" algn="ctr">
              <a:lnSpc>
                <a:spcPct val="100000"/>
              </a:lnSpc>
              <a:spcBef>
                <a:spcPts val="240"/>
              </a:spcBef>
              <a:spcAft>
                <a:spcPts val="0"/>
              </a:spcAft>
              <a:buClr>
                <a:schemeClr val="dk1"/>
              </a:buClr>
              <a:buSzPts val="1200"/>
              <a:buFont typeface="Arial"/>
              <a:buNone/>
              <a:defRPr sz="1200"/>
            </a:lvl9pPr>
          </a:lstStyle>
          <a:p/>
        </p:txBody>
      </p:sp>
      <p:sp>
        <p:nvSpPr>
          <p:cNvPr id="14" name="Google Shape;14;p24"/>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4"/>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4"/>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5"/>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35"/>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5"/>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5"/>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6"/>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6"/>
          <p:cNvSpPr txBox="1"/>
          <p:nvPr>
            <p:ph idx="1" type="body"/>
          </p:nvPr>
        </p:nvSpPr>
        <p:spPr>
          <a:xfrm rot="5400000">
            <a:off x="1289380" y="-626072"/>
            <a:ext cx="4388700" cy="605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36"/>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6"/>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6"/>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 name="Shape 86"/>
        <p:cNvGrpSpPr/>
        <p:nvPr/>
      </p:nvGrpSpPr>
      <p:grpSpPr>
        <a:xfrm>
          <a:off x="0" y="0"/>
          <a:ext cx="0" cy="0"/>
          <a:chOff x="0" y="0"/>
          <a:chExt cx="0" cy="0"/>
        </a:xfrm>
      </p:grpSpPr>
      <p:sp>
        <p:nvSpPr>
          <p:cNvPr id="87" name="Google Shape;87;p2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7"/>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9" name="Google Shape;89;p27"/>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7"/>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7"/>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2" name="Shape 92"/>
        <p:cNvGrpSpPr/>
        <p:nvPr/>
      </p:nvGrpSpPr>
      <p:grpSpPr>
        <a:xfrm>
          <a:off x="0" y="0"/>
          <a:ext cx="0" cy="0"/>
          <a:chOff x="0" y="0"/>
          <a:chExt cx="0" cy="0"/>
        </a:xfrm>
      </p:grpSpPr>
      <p:sp>
        <p:nvSpPr>
          <p:cNvPr id="93" name="Google Shape;93;p37"/>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37"/>
          <p:cNvSpPr txBox="1"/>
          <p:nvPr>
            <p:ph idx="1" type="body"/>
          </p:nvPr>
        </p:nvSpPr>
        <p:spPr>
          <a:xfrm>
            <a:off x="623888" y="3442097"/>
            <a:ext cx="7886700" cy="1125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888888"/>
              </a:buClr>
              <a:buSzPts val="1800"/>
              <a:buFont typeface="Arial"/>
              <a:buNone/>
              <a:defRPr sz="1800">
                <a:solidFill>
                  <a:srgbClr val="888888"/>
                </a:solidFill>
              </a:defRPr>
            </a:lvl1pPr>
            <a:lvl2pPr indent="-228600" lvl="1" marL="914400" algn="l">
              <a:lnSpc>
                <a:spcPct val="100000"/>
              </a:lnSpc>
              <a:spcBef>
                <a:spcPts val="300"/>
              </a:spcBef>
              <a:spcAft>
                <a:spcPts val="0"/>
              </a:spcAft>
              <a:buClr>
                <a:srgbClr val="888888"/>
              </a:buClr>
              <a:buSzPts val="1500"/>
              <a:buFont typeface="Arial"/>
              <a:buNone/>
              <a:defRPr sz="1500">
                <a:solidFill>
                  <a:srgbClr val="888888"/>
                </a:solidFill>
              </a:defRPr>
            </a:lvl2pPr>
            <a:lvl3pPr indent="-228600" lvl="2" marL="1371600" algn="l">
              <a:lnSpc>
                <a:spcPct val="100000"/>
              </a:lnSpc>
              <a:spcBef>
                <a:spcPts val="270"/>
              </a:spcBef>
              <a:spcAft>
                <a:spcPts val="0"/>
              </a:spcAft>
              <a:buClr>
                <a:srgbClr val="888888"/>
              </a:buClr>
              <a:buSzPts val="1350"/>
              <a:buFont typeface="Arial"/>
              <a:buNone/>
              <a:defRPr sz="1350">
                <a:solidFill>
                  <a:srgbClr val="888888"/>
                </a:solidFill>
              </a:defRPr>
            </a:lvl3pPr>
            <a:lvl4pPr indent="-228600" lvl="3" marL="1828800" algn="l">
              <a:lnSpc>
                <a:spcPct val="100000"/>
              </a:lnSpc>
              <a:spcBef>
                <a:spcPts val="240"/>
              </a:spcBef>
              <a:spcAft>
                <a:spcPts val="0"/>
              </a:spcAft>
              <a:buClr>
                <a:srgbClr val="888888"/>
              </a:buClr>
              <a:buSzPts val="1200"/>
              <a:buFont typeface="Arial"/>
              <a:buNone/>
              <a:defRPr sz="1200">
                <a:solidFill>
                  <a:srgbClr val="888888"/>
                </a:solidFill>
              </a:defRPr>
            </a:lvl4pPr>
            <a:lvl5pPr indent="-228600" lvl="4" marL="2286000" algn="l">
              <a:lnSpc>
                <a:spcPct val="100000"/>
              </a:lnSpc>
              <a:spcBef>
                <a:spcPts val="240"/>
              </a:spcBef>
              <a:spcAft>
                <a:spcPts val="0"/>
              </a:spcAft>
              <a:buClr>
                <a:srgbClr val="888888"/>
              </a:buClr>
              <a:buSzPts val="1200"/>
              <a:buFont typeface="Arial"/>
              <a:buNone/>
              <a:defRPr sz="1200">
                <a:solidFill>
                  <a:srgbClr val="888888"/>
                </a:solidFill>
              </a:defRPr>
            </a:lvl5pPr>
            <a:lvl6pPr indent="-228600" lvl="5" marL="2743200" algn="l">
              <a:lnSpc>
                <a:spcPct val="100000"/>
              </a:lnSpc>
              <a:spcBef>
                <a:spcPts val="240"/>
              </a:spcBef>
              <a:spcAft>
                <a:spcPts val="0"/>
              </a:spcAft>
              <a:buClr>
                <a:srgbClr val="888888"/>
              </a:buClr>
              <a:buSzPts val="1200"/>
              <a:buFont typeface="Arial"/>
              <a:buNone/>
              <a:defRPr sz="1200">
                <a:solidFill>
                  <a:srgbClr val="888888"/>
                </a:solidFill>
              </a:defRPr>
            </a:lvl6pPr>
            <a:lvl7pPr indent="-228600" lvl="6" marL="3200400" algn="l">
              <a:lnSpc>
                <a:spcPct val="100000"/>
              </a:lnSpc>
              <a:spcBef>
                <a:spcPts val="240"/>
              </a:spcBef>
              <a:spcAft>
                <a:spcPts val="0"/>
              </a:spcAft>
              <a:buClr>
                <a:srgbClr val="888888"/>
              </a:buClr>
              <a:buSzPts val="1200"/>
              <a:buFont typeface="Arial"/>
              <a:buNone/>
              <a:defRPr sz="1200">
                <a:solidFill>
                  <a:srgbClr val="888888"/>
                </a:solidFill>
              </a:defRPr>
            </a:lvl7pPr>
            <a:lvl8pPr indent="-228600" lvl="7" marL="3657600" algn="l">
              <a:lnSpc>
                <a:spcPct val="100000"/>
              </a:lnSpc>
              <a:spcBef>
                <a:spcPts val="240"/>
              </a:spcBef>
              <a:spcAft>
                <a:spcPts val="0"/>
              </a:spcAft>
              <a:buClr>
                <a:srgbClr val="888888"/>
              </a:buClr>
              <a:buSzPts val="1200"/>
              <a:buFont typeface="Arial"/>
              <a:buNone/>
              <a:defRPr sz="1200">
                <a:solidFill>
                  <a:srgbClr val="888888"/>
                </a:solidFill>
              </a:defRPr>
            </a:lvl8pPr>
            <a:lvl9pPr indent="-228600" lvl="8" marL="4114800" algn="l">
              <a:lnSpc>
                <a:spcPct val="100000"/>
              </a:lnSpc>
              <a:spcBef>
                <a:spcPts val="240"/>
              </a:spcBef>
              <a:spcAft>
                <a:spcPts val="0"/>
              </a:spcAft>
              <a:buClr>
                <a:srgbClr val="888888"/>
              </a:buClr>
              <a:buSzPts val="1200"/>
              <a:buFont typeface="Arial"/>
              <a:buNone/>
              <a:defRPr sz="1200">
                <a:solidFill>
                  <a:srgbClr val="888888"/>
                </a:solidFill>
              </a:defRPr>
            </a:lvl9pPr>
          </a:lstStyle>
          <a:p/>
        </p:txBody>
      </p:sp>
      <p:sp>
        <p:nvSpPr>
          <p:cNvPr id="95" name="Google Shape;95;p37"/>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37"/>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7"/>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8" name="Shape 98"/>
        <p:cNvGrpSpPr/>
        <p:nvPr/>
      </p:nvGrpSpPr>
      <p:grpSpPr>
        <a:xfrm>
          <a:off x="0" y="0"/>
          <a:ext cx="0" cy="0"/>
          <a:chOff x="0" y="0"/>
          <a:chExt cx="0" cy="0"/>
        </a:xfrm>
      </p:grpSpPr>
      <p:sp>
        <p:nvSpPr>
          <p:cNvPr id="99" name="Google Shape;99;p38"/>
          <p:cNvSpPr txBox="1"/>
          <p:nvPr>
            <p:ph type="title"/>
          </p:nvPr>
        </p:nvSpPr>
        <p:spPr>
          <a:xfrm>
            <a:off x="629841" y="273844"/>
            <a:ext cx="7886700" cy="994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8"/>
          <p:cNvSpPr txBox="1"/>
          <p:nvPr>
            <p:ph idx="1" type="body"/>
          </p:nvPr>
        </p:nvSpPr>
        <p:spPr>
          <a:xfrm>
            <a:off x="629841" y="1260872"/>
            <a:ext cx="3868200" cy="618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60"/>
              </a:spcBef>
              <a:spcAft>
                <a:spcPts val="0"/>
              </a:spcAft>
              <a:buClr>
                <a:schemeClr val="dk1"/>
              </a:buClr>
              <a:buSzPts val="1800"/>
              <a:buFont typeface="Arial"/>
              <a:buNone/>
              <a:defRPr b="1" sz="1800"/>
            </a:lvl1pPr>
            <a:lvl2pPr indent="-228600" lvl="1" marL="914400" algn="l">
              <a:lnSpc>
                <a:spcPct val="100000"/>
              </a:lnSpc>
              <a:spcBef>
                <a:spcPts val="300"/>
              </a:spcBef>
              <a:spcAft>
                <a:spcPts val="0"/>
              </a:spcAft>
              <a:buClr>
                <a:schemeClr val="dk1"/>
              </a:buClr>
              <a:buSzPts val="1500"/>
              <a:buFont typeface="Arial"/>
              <a:buNone/>
              <a:defRPr b="1" sz="1500"/>
            </a:lvl2pPr>
            <a:lvl3pPr indent="-228600" lvl="2" marL="1371600" algn="l">
              <a:lnSpc>
                <a:spcPct val="100000"/>
              </a:lnSpc>
              <a:spcBef>
                <a:spcPts val="270"/>
              </a:spcBef>
              <a:spcAft>
                <a:spcPts val="0"/>
              </a:spcAft>
              <a:buClr>
                <a:schemeClr val="dk1"/>
              </a:buClr>
              <a:buSzPts val="1350"/>
              <a:buFont typeface="Arial"/>
              <a:buNone/>
              <a:defRPr b="1" sz="1350"/>
            </a:lvl3pPr>
            <a:lvl4pPr indent="-228600" lvl="3" marL="1828800" algn="l">
              <a:lnSpc>
                <a:spcPct val="100000"/>
              </a:lnSpc>
              <a:spcBef>
                <a:spcPts val="240"/>
              </a:spcBef>
              <a:spcAft>
                <a:spcPts val="0"/>
              </a:spcAft>
              <a:buClr>
                <a:schemeClr val="dk1"/>
              </a:buClr>
              <a:buSzPts val="1200"/>
              <a:buFont typeface="Arial"/>
              <a:buNone/>
              <a:defRPr b="1" sz="1200"/>
            </a:lvl4pPr>
            <a:lvl5pPr indent="-228600" lvl="4" marL="2286000" algn="l">
              <a:lnSpc>
                <a:spcPct val="100000"/>
              </a:lnSpc>
              <a:spcBef>
                <a:spcPts val="240"/>
              </a:spcBef>
              <a:spcAft>
                <a:spcPts val="0"/>
              </a:spcAft>
              <a:buClr>
                <a:schemeClr val="dk1"/>
              </a:buClr>
              <a:buSzPts val="1200"/>
              <a:buFont typeface="Arial"/>
              <a:buNone/>
              <a:defRPr b="1" sz="1200"/>
            </a:lvl5pPr>
            <a:lvl6pPr indent="-228600" lvl="5" marL="2743200" algn="l">
              <a:lnSpc>
                <a:spcPct val="100000"/>
              </a:lnSpc>
              <a:spcBef>
                <a:spcPts val="240"/>
              </a:spcBef>
              <a:spcAft>
                <a:spcPts val="0"/>
              </a:spcAft>
              <a:buClr>
                <a:schemeClr val="dk1"/>
              </a:buClr>
              <a:buSzPts val="1200"/>
              <a:buFont typeface="Arial"/>
              <a:buNone/>
              <a:defRPr b="1" sz="1200"/>
            </a:lvl6pPr>
            <a:lvl7pPr indent="-228600" lvl="6" marL="3200400" algn="l">
              <a:lnSpc>
                <a:spcPct val="100000"/>
              </a:lnSpc>
              <a:spcBef>
                <a:spcPts val="240"/>
              </a:spcBef>
              <a:spcAft>
                <a:spcPts val="0"/>
              </a:spcAft>
              <a:buClr>
                <a:schemeClr val="dk1"/>
              </a:buClr>
              <a:buSzPts val="1200"/>
              <a:buFont typeface="Arial"/>
              <a:buNone/>
              <a:defRPr b="1" sz="1200"/>
            </a:lvl7pPr>
            <a:lvl8pPr indent="-228600" lvl="7" marL="3657600" algn="l">
              <a:lnSpc>
                <a:spcPct val="100000"/>
              </a:lnSpc>
              <a:spcBef>
                <a:spcPts val="240"/>
              </a:spcBef>
              <a:spcAft>
                <a:spcPts val="0"/>
              </a:spcAft>
              <a:buClr>
                <a:schemeClr val="dk1"/>
              </a:buClr>
              <a:buSzPts val="1200"/>
              <a:buFont typeface="Arial"/>
              <a:buNone/>
              <a:defRPr b="1" sz="1200"/>
            </a:lvl8pPr>
            <a:lvl9pPr indent="-228600" lvl="8" marL="4114800" algn="l">
              <a:lnSpc>
                <a:spcPct val="100000"/>
              </a:lnSpc>
              <a:spcBef>
                <a:spcPts val="240"/>
              </a:spcBef>
              <a:spcAft>
                <a:spcPts val="0"/>
              </a:spcAft>
              <a:buClr>
                <a:schemeClr val="dk1"/>
              </a:buClr>
              <a:buSzPts val="1200"/>
              <a:buFont typeface="Arial"/>
              <a:buNone/>
              <a:defRPr b="1" sz="1200"/>
            </a:lvl9pPr>
          </a:lstStyle>
          <a:p/>
        </p:txBody>
      </p:sp>
      <p:sp>
        <p:nvSpPr>
          <p:cNvPr id="101" name="Google Shape;101;p38"/>
          <p:cNvSpPr txBox="1"/>
          <p:nvPr>
            <p:ph idx="2" type="body"/>
          </p:nvPr>
        </p:nvSpPr>
        <p:spPr>
          <a:xfrm>
            <a:off x="629841" y="1878806"/>
            <a:ext cx="3868200" cy="27633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2" name="Google Shape;102;p38"/>
          <p:cNvSpPr txBox="1"/>
          <p:nvPr>
            <p:ph idx="3" type="body"/>
          </p:nvPr>
        </p:nvSpPr>
        <p:spPr>
          <a:xfrm>
            <a:off x="4629150" y="1260872"/>
            <a:ext cx="3887400" cy="618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60"/>
              </a:spcBef>
              <a:spcAft>
                <a:spcPts val="0"/>
              </a:spcAft>
              <a:buClr>
                <a:schemeClr val="dk1"/>
              </a:buClr>
              <a:buSzPts val="1800"/>
              <a:buFont typeface="Arial"/>
              <a:buNone/>
              <a:defRPr b="1" sz="1800"/>
            </a:lvl1pPr>
            <a:lvl2pPr indent="-228600" lvl="1" marL="914400" algn="l">
              <a:lnSpc>
                <a:spcPct val="100000"/>
              </a:lnSpc>
              <a:spcBef>
                <a:spcPts val="300"/>
              </a:spcBef>
              <a:spcAft>
                <a:spcPts val="0"/>
              </a:spcAft>
              <a:buClr>
                <a:schemeClr val="dk1"/>
              </a:buClr>
              <a:buSzPts val="1500"/>
              <a:buFont typeface="Arial"/>
              <a:buNone/>
              <a:defRPr b="1" sz="1500"/>
            </a:lvl2pPr>
            <a:lvl3pPr indent="-228600" lvl="2" marL="1371600" algn="l">
              <a:lnSpc>
                <a:spcPct val="100000"/>
              </a:lnSpc>
              <a:spcBef>
                <a:spcPts val="270"/>
              </a:spcBef>
              <a:spcAft>
                <a:spcPts val="0"/>
              </a:spcAft>
              <a:buClr>
                <a:schemeClr val="dk1"/>
              </a:buClr>
              <a:buSzPts val="1350"/>
              <a:buFont typeface="Arial"/>
              <a:buNone/>
              <a:defRPr b="1" sz="1350"/>
            </a:lvl3pPr>
            <a:lvl4pPr indent="-228600" lvl="3" marL="1828800" algn="l">
              <a:lnSpc>
                <a:spcPct val="100000"/>
              </a:lnSpc>
              <a:spcBef>
                <a:spcPts val="240"/>
              </a:spcBef>
              <a:spcAft>
                <a:spcPts val="0"/>
              </a:spcAft>
              <a:buClr>
                <a:schemeClr val="dk1"/>
              </a:buClr>
              <a:buSzPts val="1200"/>
              <a:buFont typeface="Arial"/>
              <a:buNone/>
              <a:defRPr b="1" sz="1200"/>
            </a:lvl4pPr>
            <a:lvl5pPr indent="-228600" lvl="4" marL="2286000" algn="l">
              <a:lnSpc>
                <a:spcPct val="100000"/>
              </a:lnSpc>
              <a:spcBef>
                <a:spcPts val="240"/>
              </a:spcBef>
              <a:spcAft>
                <a:spcPts val="0"/>
              </a:spcAft>
              <a:buClr>
                <a:schemeClr val="dk1"/>
              </a:buClr>
              <a:buSzPts val="1200"/>
              <a:buFont typeface="Arial"/>
              <a:buNone/>
              <a:defRPr b="1" sz="1200"/>
            </a:lvl5pPr>
            <a:lvl6pPr indent="-228600" lvl="5" marL="2743200" algn="l">
              <a:lnSpc>
                <a:spcPct val="100000"/>
              </a:lnSpc>
              <a:spcBef>
                <a:spcPts val="240"/>
              </a:spcBef>
              <a:spcAft>
                <a:spcPts val="0"/>
              </a:spcAft>
              <a:buClr>
                <a:schemeClr val="dk1"/>
              </a:buClr>
              <a:buSzPts val="1200"/>
              <a:buFont typeface="Arial"/>
              <a:buNone/>
              <a:defRPr b="1" sz="1200"/>
            </a:lvl6pPr>
            <a:lvl7pPr indent="-228600" lvl="6" marL="3200400" algn="l">
              <a:lnSpc>
                <a:spcPct val="100000"/>
              </a:lnSpc>
              <a:spcBef>
                <a:spcPts val="240"/>
              </a:spcBef>
              <a:spcAft>
                <a:spcPts val="0"/>
              </a:spcAft>
              <a:buClr>
                <a:schemeClr val="dk1"/>
              </a:buClr>
              <a:buSzPts val="1200"/>
              <a:buFont typeface="Arial"/>
              <a:buNone/>
              <a:defRPr b="1" sz="1200"/>
            </a:lvl7pPr>
            <a:lvl8pPr indent="-228600" lvl="7" marL="3657600" algn="l">
              <a:lnSpc>
                <a:spcPct val="100000"/>
              </a:lnSpc>
              <a:spcBef>
                <a:spcPts val="240"/>
              </a:spcBef>
              <a:spcAft>
                <a:spcPts val="0"/>
              </a:spcAft>
              <a:buClr>
                <a:schemeClr val="dk1"/>
              </a:buClr>
              <a:buSzPts val="1200"/>
              <a:buFont typeface="Arial"/>
              <a:buNone/>
              <a:defRPr b="1" sz="1200"/>
            </a:lvl8pPr>
            <a:lvl9pPr indent="-228600" lvl="8" marL="4114800" algn="l">
              <a:lnSpc>
                <a:spcPct val="100000"/>
              </a:lnSpc>
              <a:spcBef>
                <a:spcPts val="240"/>
              </a:spcBef>
              <a:spcAft>
                <a:spcPts val="0"/>
              </a:spcAft>
              <a:buClr>
                <a:schemeClr val="dk1"/>
              </a:buClr>
              <a:buSzPts val="1200"/>
              <a:buFont typeface="Arial"/>
              <a:buNone/>
              <a:defRPr b="1" sz="1200"/>
            </a:lvl9pPr>
          </a:lstStyle>
          <a:p/>
        </p:txBody>
      </p:sp>
      <p:sp>
        <p:nvSpPr>
          <p:cNvPr id="103" name="Google Shape;103;p38"/>
          <p:cNvSpPr txBox="1"/>
          <p:nvPr>
            <p:ph idx="4" type="body"/>
          </p:nvPr>
        </p:nvSpPr>
        <p:spPr>
          <a:xfrm>
            <a:off x="4629150" y="1878806"/>
            <a:ext cx="3887400" cy="27633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4" name="Google Shape;104;p38"/>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38"/>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38"/>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 name="Shape 107"/>
        <p:cNvGrpSpPr/>
        <p:nvPr/>
      </p:nvGrpSpPr>
      <p:grpSpPr>
        <a:xfrm>
          <a:off x="0" y="0"/>
          <a:ext cx="0" cy="0"/>
          <a:chOff x="0" y="0"/>
          <a:chExt cx="0" cy="0"/>
        </a:xfrm>
      </p:grpSpPr>
      <p:sp>
        <p:nvSpPr>
          <p:cNvPr id="108" name="Google Shape;108;p3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39"/>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39"/>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9"/>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2" name="Shape 112"/>
        <p:cNvGrpSpPr/>
        <p:nvPr/>
      </p:nvGrpSpPr>
      <p:grpSpPr>
        <a:xfrm>
          <a:off x="0" y="0"/>
          <a:ext cx="0" cy="0"/>
          <a:chOff x="0" y="0"/>
          <a:chExt cx="0" cy="0"/>
        </a:xfrm>
      </p:grpSpPr>
      <p:sp>
        <p:nvSpPr>
          <p:cNvPr id="113" name="Google Shape;113;p40"/>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40"/>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40"/>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6" name="Shape 116"/>
        <p:cNvGrpSpPr/>
        <p:nvPr/>
      </p:nvGrpSpPr>
      <p:grpSpPr>
        <a:xfrm>
          <a:off x="0" y="0"/>
          <a:ext cx="0" cy="0"/>
          <a:chOff x="0" y="0"/>
          <a:chExt cx="0" cy="0"/>
        </a:xfrm>
      </p:grpSpPr>
      <p:sp>
        <p:nvSpPr>
          <p:cNvPr id="117" name="Google Shape;117;p41"/>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41"/>
          <p:cNvSpPr txBox="1"/>
          <p:nvPr>
            <p:ph idx="1" type="body"/>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Arial"/>
              <a:buChar char="•"/>
              <a:defRPr sz="2400"/>
            </a:lvl1pPr>
            <a:lvl2pPr indent="-361950" lvl="1" marL="914400" algn="l">
              <a:lnSpc>
                <a:spcPct val="100000"/>
              </a:lnSpc>
              <a:spcBef>
                <a:spcPts val="420"/>
              </a:spcBef>
              <a:spcAft>
                <a:spcPts val="0"/>
              </a:spcAft>
              <a:buClr>
                <a:schemeClr val="dk1"/>
              </a:buClr>
              <a:buSzPts val="2100"/>
              <a:buFont typeface="Arial"/>
              <a:buChar char="–"/>
              <a:defRPr sz="2100"/>
            </a:lvl2pPr>
            <a:lvl3pPr indent="-342900" lvl="2" marL="1371600" algn="l">
              <a:lnSpc>
                <a:spcPct val="100000"/>
              </a:lnSpc>
              <a:spcBef>
                <a:spcPts val="360"/>
              </a:spcBef>
              <a:spcAft>
                <a:spcPts val="0"/>
              </a:spcAft>
              <a:buClr>
                <a:schemeClr val="dk1"/>
              </a:buClr>
              <a:buSzPts val="1800"/>
              <a:buFont typeface="Arial"/>
              <a:buChar char="•"/>
              <a:defRPr sz="1800"/>
            </a:lvl3pPr>
            <a:lvl4pPr indent="-323850" lvl="3" marL="1828800" algn="l">
              <a:lnSpc>
                <a:spcPct val="100000"/>
              </a:lnSpc>
              <a:spcBef>
                <a:spcPts val="300"/>
              </a:spcBef>
              <a:spcAft>
                <a:spcPts val="0"/>
              </a:spcAft>
              <a:buClr>
                <a:schemeClr val="dk1"/>
              </a:buClr>
              <a:buSzPts val="1500"/>
              <a:buFont typeface="Arial"/>
              <a:buChar char="–"/>
              <a:defRPr sz="1500"/>
            </a:lvl4pPr>
            <a:lvl5pPr indent="-323850" lvl="4" marL="2286000" algn="l">
              <a:lnSpc>
                <a:spcPct val="100000"/>
              </a:lnSpc>
              <a:spcBef>
                <a:spcPts val="300"/>
              </a:spcBef>
              <a:spcAft>
                <a:spcPts val="0"/>
              </a:spcAft>
              <a:buClr>
                <a:schemeClr val="dk1"/>
              </a:buClr>
              <a:buSzPts val="1500"/>
              <a:buFont typeface="Arial"/>
              <a:buChar char="»"/>
              <a:defRPr sz="1500"/>
            </a:lvl5pPr>
            <a:lvl6pPr indent="-323850" lvl="5" marL="2743200" algn="l">
              <a:lnSpc>
                <a:spcPct val="100000"/>
              </a:lnSpc>
              <a:spcBef>
                <a:spcPts val="300"/>
              </a:spcBef>
              <a:spcAft>
                <a:spcPts val="0"/>
              </a:spcAft>
              <a:buClr>
                <a:schemeClr val="dk1"/>
              </a:buClr>
              <a:buSzPts val="1500"/>
              <a:buFont typeface="Arial"/>
              <a:buChar char="»"/>
              <a:defRPr sz="1500"/>
            </a:lvl6pPr>
            <a:lvl7pPr indent="-323850" lvl="6" marL="3200400" algn="l">
              <a:lnSpc>
                <a:spcPct val="100000"/>
              </a:lnSpc>
              <a:spcBef>
                <a:spcPts val="300"/>
              </a:spcBef>
              <a:spcAft>
                <a:spcPts val="0"/>
              </a:spcAft>
              <a:buClr>
                <a:schemeClr val="dk1"/>
              </a:buClr>
              <a:buSzPts val="1500"/>
              <a:buFont typeface="Arial"/>
              <a:buChar char="»"/>
              <a:defRPr sz="1500"/>
            </a:lvl7pPr>
            <a:lvl8pPr indent="-323850" lvl="7" marL="3657600" algn="l">
              <a:lnSpc>
                <a:spcPct val="100000"/>
              </a:lnSpc>
              <a:spcBef>
                <a:spcPts val="300"/>
              </a:spcBef>
              <a:spcAft>
                <a:spcPts val="0"/>
              </a:spcAft>
              <a:buClr>
                <a:schemeClr val="dk1"/>
              </a:buClr>
              <a:buSzPts val="1500"/>
              <a:buFont typeface="Arial"/>
              <a:buChar char="»"/>
              <a:defRPr sz="1500"/>
            </a:lvl8pPr>
            <a:lvl9pPr indent="-323850" lvl="8" marL="4114800" algn="l">
              <a:lnSpc>
                <a:spcPct val="100000"/>
              </a:lnSpc>
              <a:spcBef>
                <a:spcPts val="300"/>
              </a:spcBef>
              <a:spcAft>
                <a:spcPts val="0"/>
              </a:spcAft>
              <a:buClr>
                <a:schemeClr val="dk1"/>
              </a:buClr>
              <a:buSzPts val="1500"/>
              <a:buFont typeface="Arial"/>
              <a:buChar char="»"/>
              <a:defRPr sz="1500"/>
            </a:lvl9pPr>
          </a:lstStyle>
          <a:p/>
        </p:txBody>
      </p:sp>
      <p:sp>
        <p:nvSpPr>
          <p:cNvPr id="119" name="Google Shape;119;p41"/>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40"/>
              </a:spcBef>
              <a:spcAft>
                <a:spcPts val="0"/>
              </a:spcAft>
              <a:buClr>
                <a:schemeClr val="dk1"/>
              </a:buClr>
              <a:buSzPts val="1200"/>
              <a:buFont typeface="Arial"/>
              <a:buNone/>
              <a:defRPr sz="1200"/>
            </a:lvl1pPr>
            <a:lvl2pPr indent="-228600" lvl="1" marL="914400" algn="l">
              <a:lnSpc>
                <a:spcPct val="100000"/>
              </a:lnSpc>
              <a:spcBef>
                <a:spcPts val="210"/>
              </a:spcBef>
              <a:spcAft>
                <a:spcPts val="0"/>
              </a:spcAft>
              <a:buClr>
                <a:schemeClr val="dk1"/>
              </a:buClr>
              <a:buSzPts val="1050"/>
              <a:buFont typeface="Arial"/>
              <a:buNone/>
              <a:defRPr sz="1050"/>
            </a:lvl2pPr>
            <a:lvl3pPr indent="-228600" lvl="2" marL="1371600" algn="l">
              <a:lnSpc>
                <a:spcPct val="100000"/>
              </a:lnSpc>
              <a:spcBef>
                <a:spcPts val="180"/>
              </a:spcBef>
              <a:spcAft>
                <a:spcPts val="0"/>
              </a:spcAft>
              <a:buClr>
                <a:schemeClr val="dk1"/>
              </a:buClr>
              <a:buSzPts val="900"/>
              <a:buFont typeface="Arial"/>
              <a:buNone/>
              <a:defRPr sz="900"/>
            </a:lvl3pPr>
            <a:lvl4pPr indent="-228600" lvl="3" marL="1828800" algn="l">
              <a:lnSpc>
                <a:spcPct val="100000"/>
              </a:lnSpc>
              <a:spcBef>
                <a:spcPts val="150"/>
              </a:spcBef>
              <a:spcAft>
                <a:spcPts val="0"/>
              </a:spcAft>
              <a:buClr>
                <a:schemeClr val="dk1"/>
              </a:buClr>
              <a:buSzPts val="750"/>
              <a:buFont typeface="Arial"/>
              <a:buNone/>
              <a:defRPr sz="750"/>
            </a:lvl4pPr>
            <a:lvl5pPr indent="-228600" lvl="4" marL="2286000" algn="l">
              <a:lnSpc>
                <a:spcPct val="100000"/>
              </a:lnSpc>
              <a:spcBef>
                <a:spcPts val="150"/>
              </a:spcBef>
              <a:spcAft>
                <a:spcPts val="0"/>
              </a:spcAft>
              <a:buClr>
                <a:schemeClr val="dk1"/>
              </a:buClr>
              <a:buSzPts val="750"/>
              <a:buFont typeface="Arial"/>
              <a:buNone/>
              <a:defRPr sz="750"/>
            </a:lvl5pPr>
            <a:lvl6pPr indent="-228600" lvl="5" marL="2743200" algn="l">
              <a:lnSpc>
                <a:spcPct val="100000"/>
              </a:lnSpc>
              <a:spcBef>
                <a:spcPts val="150"/>
              </a:spcBef>
              <a:spcAft>
                <a:spcPts val="0"/>
              </a:spcAft>
              <a:buClr>
                <a:schemeClr val="dk1"/>
              </a:buClr>
              <a:buSzPts val="750"/>
              <a:buFont typeface="Arial"/>
              <a:buNone/>
              <a:defRPr sz="750"/>
            </a:lvl6pPr>
            <a:lvl7pPr indent="-228600" lvl="6" marL="3200400" algn="l">
              <a:lnSpc>
                <a:spcPct val="100000"/>
              </a:lnSpc>
              <a:spcBef>
                <a:spcPts val="150"/>
              </a:spcBef>
              <a:spcAft>
                <a:spcPts val="0"/>
              </a:spcAft>
              <a:buClr>
                <a:schemeClr val="dk1"/>
              </a:buClr>
              <a:buSzPts val="750"/>
              <a:buFont typeface="Arial"/>
              <a:buNone/>
              <a:defRPr sz="750"/>
            </a:lvl7pPr>
            <a:lvl8pPr indent="-228600" lvl="7" marL="3657600" algn="l">
              <a:lnSpc>
                <a:spcPct val="100000"/>
              </a:lnSpc>
              <a:spcBef>
                <a:spcPts val="150"/>
              </a:spcBef>
              <a:spcAft>
                <a:spcPts val="0"/>
              </a:spcAft>
              <a:buClr>
                <a:schemeClr val="dk1"/>
              </a:buClr>
              <a:buSzPts val="750"/>
              <a:buFont typeface="Arial"/>
              <a:buNone/>
              <a:defRPr sz="750"/>
            </a:lvl8pPr>
            <a:lvl9pPr indent="-228600" lvl="8" marL="4114800" algn="l">
              <a:lnSpc>
                <a:spcPct val="100000"/>
              </a:lnSpc>
              <a:spcBef>
                <a:spcPts val="150"/>
              </a:spcBef>
              <a:spcAft>
                <a:spcPts val="0"/>
              </a:spcAft>
              <a:buClr>
                <a:schemeClr val="dk1"/>
              </a:buClr>
              <a:buSzPts val="750"/>
              <a:buFont typeface="Arial"/>
              <a:buNone/>
              <a:defRPr sz="750"/>
            </a:lvl9pPr>
          </a:lstStyle>
          <a:p/>
        </p:txBody>
      </p:sp>
      <p:sp>
        <p:nvSpPr>
          <p:cNvPr id="120" name="Google Shape;120;p41"/>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41"/>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41"/>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3" name="Shape 123"/>
        <p:cNvGrpSpPr/>
        <p:nvPr/>
      </p:nvGrpSpPr>
      <p:grpSpPr>
        <a:xfrm>
          <a:off x="0" y="0"/>
          <a:ext cx="0" cy="0"/>
          <a:chOff x="0" y="0"/>
          <a:chExt cx="0" cy="0"/>
        </a:xfrm>
      </p:grpSpPr>
      <p:sp>
        <p:nvSpPr>
          <p:cNvPr id="124" name="Google Shape;124;p42"/>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42"/>
          <p:cNvSpPr/>
          <p:nvPr>
            <p:ph idx="2" type="pic"/>
          </p:nvPr>
        </p:nvSpPr>
        <p:spPr>
          <a:xfrm>
            <a:off x="3887391" y="740569"/>
            <a:ext cx="4629300" cy="3655200"/>
          </a:xfrm>
          <a:prstGeom prst="rect">
            <a:avLst/>
          </a:prstGeom>
          <a:noFill/>
          <a:ln>
            <a:noFill/>
          </a:ln>
        </p:spPr>
      </p:sp>
      <p:sp>
        <p:nvSpPr>
          <p:cNvPr id="126" name="Google Shape;126;p42"/>
          <p:cNvSpPr txBox="1"/>
          <p:nvPr>
            <p:ph idx="1"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40"/>
              </a:spcBef>
              <a:spcAft>
                <a:spcPts val="0"/>
              </a:spcAft>
              <a:buClr>
                <a:schemeClr val="dk1"/>
              </a:buClr>
              <a:buSzPts val="1200"/>
              <a:buFont typeface="Arial"/>
              <a:buNone/>
              <a:defRPr sz="1200"/>
            </a:lvl1pPr>
            <a:lvl2pPr indent="-228600" lvl="1" marL="914400" algn="l">
              <a:lnSpc>
                <a:spcPct val="100000"/>
              </a:lnSpc>
              <a:spcBef>
                <a:spcPts val="210"/>
              </a:spcBef>
              <a:spcAft>
                <a:spcPts val="0"/>
              </a:spcAft>
              <a:buClr>
                <a:schemeClr val="dk1"/>
              </a:buClr>
              <a:buSzPts val="1050"/>
              <a:buFont typeface="Arial"/>
              <a:buNone/>
              <a:defRPr sz="1050"/>
            </a:lvl2pPr>
            <a:lvl3pPr indent="-228600" lvl="2" marL="1371600" algn="l">
              <a:lnSpc>
                <a:spcPct val="100000"/>
              </a:lnSpc>
              <a:spcBef>
                <a:spcPts val="180"/>
              </a:spcBef>
              <a:spcAft>
                <a:spcPts val="0"/>
              </a:spcAft>
              <a:buClr>
                <a:schemeClr val="dk1"/>
              </a:buClr>
              <a:buSzPts val="900"/>
              <a:buFont typeface="Arial"/>
              <a:buNone/>
              <a:defRPr sz="900"/>
            </a:lvl3pPr>
            <a:lvl4pPr indent="-228600" lvl="3" marL="1828800" algn="l">
              <a:lnSpc>
                <a:spcPct val="100000"/>
              </a:lnSpc>
              <a:spcBef>
                <a:spcPts val="150"/>
              </a:spcBef>
              <a:spcAft>
                <a:spcPts val="0"/>
              </a:spcAft>
              <a:buClr>
                <a:schemeClr val="dk1"/>
              </a:buClr>
              <a:buSzPts val="750"/>
              <a:buFont typeface="Arial"/>
              <a:buNone/>
              <a:defRPr sz="750"/>
            </a:lvl4pPr>
            <a:lvl5pPr indent="-228600" lvl="4" marL="2286000" algn="l">
              <a:lnSpc>
                <a:spcPct val="100000"/>
              </a:lnSpc>
              <a:spcBef>
                <a:spcPts val="150"/>
              </a:spcBef>
              <a:spcAft>
                <a:spcPts val="0"/>
              </a:spcAft>
              <a:buClr>
                <a:schemeClr val="dk1"/>
              </a:buClr>
              <a:buSzPts val="750"/>
              <a:buFont typeface="Arial"/>
              <a:buNone/>
              <a:defRPr sz="750"/>
            </a:lvl5pPr>
            <a:lvl6pPr indent="-228600" lvl="5" marL="2743200" algn="l">
              <a:lnSpc>
                <a:spcPct val="100000"/>
              </a:lnSpc>
              <a:spcBef>
                <a:spcPts val="150"/>
              </a:spcBef>
              <a:spcAft>
                <a:spcPts val="0"/>
              </a:spcAft>
              <a:buClr>
                <a:schemeClr val="dk1"/>
              </a:buClr>
              <a:buSzPts val="750"/>
              <a:buFont typeface="Arial"/>
              <a:buNone/>
              <a:defRPr sz="750"/>
            </a:lvl6pPr>
            <a:lvl7pPr indent="-228600" lvl="6" marL="3200400" algn="l">
              <a:lnSpc>
                <a:spcPct val="100000"/>
              </a:lnSpc>
              <a:spcBef>
                <a:spcPts val="150"/>
              </a:spcBef>
              <a:spcAft>
                <a:spcPts val="0"/>
              </a:spcAft>
              <a:buClr>
                <a:schemeClr val="dk1"/>
              </a:buClr>
              <a:buSzPts val="750"/>
              <a:buFont typeface="Arial"/>
              <a:buNone/>
              <a:defRPr sz="750"/>
            </a:lvl7pPr>
            <a:lvl8pPr indent="-228600" lvl="7" marL="3657600" algn="l">
              <a:lnSpc>
                <a:spcPct val="100000"/>
              </a:lnSpc>
              <a:spcBef>
                <a:spcPts val="150"/>
              </a:spcBef>
              <a:spcAft>
                <a:spcPts val="0"/>
              </a:spcAft>
              <a:buClr>
                <a:schemeClr val="dk1"/>
              </a:buClr>
              <a:buSzPts val="750"/>
              <a:buFont typeface="Arial"/>
              <a:buNone/>
              <a:defRPr sz="750"/>
            </a:lvl8pPr>
            <a:lvl9pPr indent="-228600" lvl="8" marL="4114800" algn="l">
              <a:lnSpc>
                <a:spcPct val="100000"/>
              </a:lnSpc>
              <a:spcBef>
                <a:spcPts val="150"/>
              </a:spcBef>
              <a:spcAft>
                <a:spcPts val="0"/>
              </a:spcAft>
              <a:buClr>
                <a:schemeClr val="dk1"/>
              </a:buClr>
              <a:buSzPts val="750"/>
              <a:buFont typeface="Arial"/>
              <a:buNone/>
              <a:defRPr sz="750"/>
            </a:lvl9pPr>
          </a:lstStyle>
          <a:p/>
        </p:txBody>
      </p:sp>
      <p:sp>
        <p:nvSpPr>
          <p:cNvPr id="127" name="Google Shape;127;p42"/>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42"/>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42"/>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0" name="Shape 130"/>
        <p:cNvGrpSpPr/>
        <p:nvPr/>
      </p:nvGrpSpPr>
      <p:grpSpPr>
        <a:xfrm>
          <a:off x="0" y="0"/>
          <a:ext cx="0" cy="0"/>
          <a:chOff x="0" y="0"/>
          <a:chExt cx="0" cy="0"/>
        </a:xfrm>
      </p:grpSpPr>
      <p:sp>
        <p:nvSpPr>
          <p:cNvPr id="131" name="Google Shape;131;p4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43"/>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3" name="Google Shape;133;p43"/>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43"/>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43"/>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5"/>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 name="Google Shape;20;p25"/>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5"/>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5"/>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6" name="Shape 136"/>
        <p:cNvGrpSpPr/>
        <p:nvPr/>
      </p:nvGrpSpPr>
      <p:grpSpPr>
        <a:xfrm>
          <a:off x="0" y="0"/>
          <a:ext cx="0" cy="0"/>
          <a:chOff x="0" y="0"/>
          <a:chExt cx="0" cy="0"/>
        </a:xfrm>
      </p:grpSpPr>
      <p:sp>
        <p:nvSpPr>
          <p:cNvPr id="137" name="Google Shape;137;p44"/>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44"/>
          <p:cNvSpPr txBox="1"/>
          <p:nvPr>
            <p:ph idx="1" type="body"/>
          </p:nvPr>
        </p:nvSpPr>
        <p:spPr>
          <a:xfrm rot="5400000">
            <a:off x="1289380" y="-626072"/>
            <a:ext cx="4388700" cy="605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9" name="Google Shape;139;p44"/>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44"/>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44"/>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8"/>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8"/>
          <p:cNvSpPr txBox="1"/>
          <p:nvPr>
            <p:ph idx="1" type="body"/>
          </p:nvPr>
        </p:nvSpPr>
        <p:spPr>
          <a:xfrm>
            <a:off x="623888" y="3442097"/>
            <a:ext cx="7886700" cy="1125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888888"/>
              </a:buClr>
              <a:buSzPts val="1800"/>
              <a:buFont typeface="Arial"/>
              <a:buNone/>
              <a:defRPr sz="1800">
                <a:solidFill>
                  <a:srgbClr val="888888"/>
                </a:solidFill>
              </a:defRPr>
            </a:lvl1pPr>
            <a:lvl2pPr indent="-228600" lvl="1" marL="914400" algn="l">
              <a:lnSpc>
                <a:spcPct val="100000"/>
              </a:lnSpc>
              <a:spcBef>
                <a:spcPts val="300"/>
              </a:spcBef>
              <a:spcAft>
                <a:spcPts val="0"/>
              </a:spcAft>
              <a:buClr>
                <a:srgbClr val="888888"/>
              </a:buClr>
              <a:buSzPts val="1500"/>
              <a:buFont typeface="Arial"/>
              <a:buNone/>
              <a:defRPr sz="1500">
                <a:solidFill>
                  <a:srgbClr val="888888"/>
                </a:solidFill>
              </a:defRPr>
            </a:lvl2pPr>
            <a:lvl3pPr indent="-228600" lvl="2" marL="1371600" algn="l">
              <a:lnSpc>
                <a:spcPct val="100000"/>
              </a:lnSpc>
              <a:spcBef>
                <a:spcPts val="270"/>
              </a:spcBef>
              <a:spcAft>
                <a:spcPts val="0"/>
              </a:spcAft>
              <a:buClr>
                <a:srgbClr val="888888"/>
              </a:buClr>
              <a:buSzPts val="1350"/>
              <a:buFont typeface="Arial"/>
              <a:buNone/>
              <a:defRPr sz="1350">
                <a:solidFill>
                  <a:srgbClr val="888888"/>
                </a:solidFill>
              </a:defRPr>
            </a:lvl3pPr>
            <a:lvl4pPr indent="-228600" lvl="3" marL="1828800" algn="l">
              <a:lnSpc>
                <a:spcPct val="100000"/>
              </a:lnSpc>
              <a:spcBef>
                <a:spcPts val="240"/>
              </a:spcBef>
              <a:spcAft>
                <a:spcPts val="0"/>
              </a:spcAft>
              <a:buClr>
                <a:srgbClr val="888888"/>
              </a:buClr>
              <a:buSzPts val="1200"/>
              <a:buFont typeface="Arial"/>
              <a:buNone/>
              <a:defRPr sz="1200">
                <a:solidFill>
                  <a:srgbClr val="888888"/>
                </a:solidFill>
              </a:defRPr>
            </a:lvl4pPr>
            <a:lvl5pPr indent="-228600" lvl="4" marL="2286000" algn="l">
              <a:lnSpc>
                <a:spcPct val="100000"/>
              </a:lnSpc>
              <a:spcBef>
                <a:spcPts val="240"/>
              </a:spcBef>
              <a:spcAft>
                <a:spcPts val="0"/>
              </a:spcAft>
              <a:buClr>
                <a:srgbClr val="888888"/>
              </a:buClr>
              <a:buSzPts val="1200"/>
              <a:buFont typeface="Arial"/>
              <a:buNone/>
              <a:defRPr sz="1200">
                <a:solidFill>
                  <a:srgbClr val="888888"/>
                </a:solidFill>
              </a:defRPr>
            </a:lvl5pPr>
            <a:lvl6pPr indent="-228600" lvl="5" marL="2743200" algn="l">
              <a:lnSpc>
                <a:spcPct val="100000"/>
              </a:lnSpc>
              <a:spcBef>
                <a:spcPts val="240"/>
              </a:spcBef>
              <a:spcAft>
                <a:spcPts val="0"/>
              </a:spcAft>
              <a:buClr>
                <a:srgbClr val="888888"/>
              </a:buClr>
              <a:buSzPts val="1200"/>
              <a:buFont typeface="Arial"/>
              <a:buNone/>
              <a:defRPr sz="1200">
                <a:solidFill>
                  <a:srgbClr val="888888"/>
                </a:solidFill>
              </a:defRPr>
            </a:lvl6pPr>
            <a:lvl7pPr indent="-228600" lvl="6" marL="3200400" algn="l">
              <a:lnSpc>
                <a:spcPct val="100000"/>
              </a:lnSpc>
              <a:spcBef>
                <a:spcPts val="240"/>
              </a:spcBef>
              <a:spcAft>
                <a:spcPts val="0"/>
              </a:spcAft>
              <a:buClr>
                <a:srgbClr val="888888"/>
              </a:buClr>
              <a:buSzPts val="1200"/>
              <a:buFont typeface="Arial"/>
              <a:buNone/>
              <a:defRPr sz="1200">
                <a:solidFill>
                  <a:srgbClr val="888888"/>
                </a:solidFill>
              </a:defRPr>
            </a:lvl7pPr>
            <a:lvl8pPr indent="-228600" lvl="7" marL="3657600" algn="l">
              <a:lnSpc>
                <a:spcPct val="100000"/>
              </a:lnSpc>
              <a:spcBef>
                <a:spcPts val="240"/>
              </a:spcBef>
              <a:spcAft>
                <a:spcPts val="0"/>
              </a:spcAft>
              <a:buClr>
                <a:srgbClr val="888888"/>
              </a:buClr>
              <a:buSzPts val="1200"/>
              <a:buFont typeface="Arial"/>
              <a:buNone/>
              <a:defRPr sz="1200">
                <a:solidFill>
                  <a:srgbClr val="888888"/>
                </a:solidFill>
              </a:defRPr>
            </a:lvl8pPr>
            <a:lvl9pPr indent="-228600" lvl="8" marL="4114800" algn="l">
              <a:lnSpc>
                <a:spcPct val="100000"/>
              </a:lnSpc>
              <a:spcBef>
                <a:spcPts val="240"/>
              </a:spcBef>
              <a:spcAft>
                <a:spcPts val="0"/>
              </a:spcAft>
              <a:buClr>
                <a:srgbClr val="888888"/>
              </a:buClr>
              <a:buSzPts val="1200"/>
              <a:buFont typeface="Arial"/>
              <a:buNone/>
              <a:defRPr sz="1200">
                <a:solidFill>
                  <a:srgbClr val="888888"/>
                </a:solidFill>
              </a:defRPr>
            </a:lvl9pPr>
          </a:lstStyle>
          <a:p/>
        </p:txBody>
      </p:sp>
      <p:sp>
        <p:nvSpPr>
          <p:cNvPr id="26" name="Google Shape;26;p28"/>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8"/>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8"/>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9"/>
          <p:cNvSpPr txBox="1"/>
          <p:nvPr>
            <p:ph idx="1" type="body"/>
          </p:nvPr>
        </p:nvSpPr>
        <p:spPr>
          <a:xfrm>
            <a:off x="457200" y="1200150"/>
            <a:ext cx="4032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 name="Google Shape;32;p29"/>
          <p:cNvSpPr txBox="1"/>
          <p:nvPr>
            <p:ph idx="2" type="body"/>
          </p:nvPr>
        </p:nvSpPr>
        <p:spPr>
          <a:xfrm>
            <a:off x="4654296" y="1200150"/>
            <a:ext cx="4032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 name="Google Shape;33;p29"/>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9"/>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9"/>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30"/>
          <p:cNvSpPr txBox="1"/>
          <p:nvPr>
            <p:ph type="title"/>
          </p:nvPr>
        </p:nvSpPr>
        <p:spPr>
          <a:xfrm>
            <a:off x="629841" y="273844"/>
            <a:ext cx="7886700" cy="994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0"/>
          <p:cNvSpPr txBox="1"/>
          <p:nvPr>
            <p:ph idx="1" type="body"/>
          </p:nvPr>
        </p:nvSpPr>
        <p:spPr>
          <a:xfrm>
            <a:off x="629841" y="1260872"/>
            <a:ext cx="3868200" cy="618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60"/>
              </a:spcBef>
              <a:spcAft>
                <a:spcPts val="0"/>
              </a:spcAft>
              <a:buClr>
                <a:schemeClr val="dk1"/>
              </a:buClr>
              <a:buSzPts val="1800"/>
              <a:buFont typeface="Arial"/>
              <a:buNone/>
              <a:defRPr b="1" sz="1800"/>
            </a:lvl1pPr>
            <a:lvl2pPr indent="-228600" lvl="1" marL="914400" algn="l">
              <a:lnSpc>
                <a:spcPct val="100000"/>
              </a:lnSpc>
              <a:spcBef>
                <a:spcPts val="300"/>
              </a:spcBef>
              <a:spcAft>
                <a:spcPts val="0"/>
              </a:spcAft>
              <a:buClr>
                <a:schemeClr val="dk1"/>
              </a:buClr>
              <a:buSzPts val="1500"/>
              <a:buFont typeface="Arial"/>
              <a:buNone/>
              <a:defRPr b="1" sz="1500"/>
            </a:lvl2pPr>
            <a:lvl3pPr indent="-228600" lvl="2" marL="1371600" algn="l">
              <a:lnSpc>
                <a:spcPct val="100000"/>
              </a:lnSpc>
              <a:spcBef>
                <a:spcPts val="270"/>
              </a:spcBef>
              <a:spcAft>
                <a:spcPts val="0"/>
              </a:spcAft>
              <a:buClr>
                <a:schemeClr val="dk1"/>
              </a:buClr>
              <a:buSzPts val="1350"/>
              <a:buFont typeface="Arial"/>
              <a:buNone/>
              <a:defRPr b="1" sz="1350"/>
            </a:lvl3pPr>
            <a:lvl4pPr indent="-228600" lvl="3" marL="1828800" algn="l">
              <a:lnSpc>
                <a:spcPct val="100000"/>
              </a:lnSpc>
              <a:spcBef>
                <a:spcPts val="240"/>
              </a:spcBef>
              <a:spcAft>
                <a:spcPts val="0"/>
              </a:spcAft>
              <a:buClr>
                <a:schemeClr val="dk1"/>
              </a:buClr>
              <a:buSzPts val="1200"/>
              <a:buFont typeface="Arial"/>
              <a:buNone/>
              <a:defRPr b="1" sz="1200"/>
            </a:lvl4pPr>
            <a:lvl5pPr indent="-228600" lvl="4" marL="2286000" algn="l">
              <a:lnSpc>
                <a:spcPct val="100000"/>
              </a:lnSpc>
              <a:spcBef>
                <a:spcPts val="240"/>
              </a:spcBef>
              <a:spcAft>
                <a:spcPts val="0"/>
              </a:spcAft>
              <a:buClr>
                <a:schemeClr val="dk1"/>
              </a:buClr>
              <a:buSzPts val="1200"/>
              <a:buFont typeface="Arial"/>
              <a:buNone/>
              <a:defRPr b="1" sz="1200"/>
            </a:lvl5pPr>
            <a:lvl6pPr indent="-228600" lvl="5" marL="2743200" algn="l">
              <a:lnSpc>
                <a:spcPct val="100000"/>
              </a:lnSpc>
              <a:spcBef>
                <a:spcPts val="240"/>
              </a:spcBef>
              <a:spcAft>
                <a:spcPts val="0"/>
              </a:spcAft>
              <a:buClr>
                <a:schemeClr val="dk1"/>
              </a:buClr>
              <a:buSzPts val="1200"/>
              <a:buFont typeface="Arial"/>
              <a:buNone/>
              <a:defRPr b="1" sz="1200"/>
            </a:lvl6pPr>
            <a:lvl7pPr indent="-228600" lvl="6" marL="3200400" algn="l">
              <a:lnSpc>
                <a:spcPct val="100000"/>
              </a:lnSpc>
              <a:spcBef>
                <a:spcPts val="240"/>
              </a:spcBef>
              <a:spcAft>
                <a:spcPts val="0"/>
              </a:spcAft>
              <a:buClr>
                <a:schemeClr val="dk1"/>
              </a:buClr>
              <a:buSzPts val="1200"/>
              <a:buFont typeface="Arial"/>
              <a:buNone/>
              <a:defRPr b="1" sz="1200"/>
            </a:lvl7pPr>
            <a:lvl8pPr indent="-228600" lvl="7" marL="3657600" algn="l">
              <a:lnSpc>
                <a:spcPct val="100000"/>
              </a:lnSpc>
              <a:spcBef>
                <a:spcPts val="240"/>
              </a:spcBef>
              <a:spcAft>
                <a:spcPts val="0"/>
              </a:spcAft>
              <a:buClr>
                <a:schemeClr val="dk1"/>
              </a:buClr>
              <a:buSzPts val="1200"/>
              <a:buFont typeface="Arial"/>
              <a:buNone/>
              <a:defRPr b="1" sz="1200"/>
            </a:lvl8pPr>
            <a:lvl9pPr indent="-228600" lvl="8" marL="4114800" algn="l">
              <a:lnSpc>
                <a:spcPct val="100000"/>
              </a:lnSpc>
              <a:spcBef>
                <a:spcPts val="240"/>
              </a:spcBef>
              <a:spcAft>
                <a:spcPts val="0"/>
              </a:spcAft>
              <a:buClr>
                <a:schemeClr val="dk1"/>
              </a:buClr>
              <a:buSzPts val="1200"/>
              <a:buFont typeface="Arial"/>
              <a:buNone/>
              <a:defRPr b="1" sz="1200"/>
            </a:lvl9pPr>
          </a:lstStyle>
          <a:p/>
        </p:txBody>
      </p:sp>
      <p:sp>
        <p:nvSpPr>
          <p:cNvPr id="39" name="Google Shape;39;p30"/>
          <p:cNvSpPr txBox="1"/>
          <p:nvPr>
            <p:ph idx="2" type="body"/>
          </p:nvPr>
        </p:nvSpPr>
        <p:spPr>
          <a:xfrm>
            <a:off x="629841" y="1878806"/>
            <a:ext cx="3868200" cy="27633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0" name="Google Shape;40;p30"/>
          <p:cNvSpPr txBox="1"/>
          <p:nvPr>
            <p:ph idx="3" type="body"/>
          </p:nvPr>
        </p:nvSpPr>
        <p:spPr>
          <a:xfrm>
            <a:off x="4629150" y="1260872"/>
            <a:ext cx="3887400" cy="618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60"/>
              </a:spcBef>
              <a:spcAft>
                <a:spcPts val="0"/>
              </a:spcAft>
              <a:buClr>
                <a:schemeClr val="dk1"/>
              </a:buClr>
              <a:buSzPts val="1800"/>
              <a:buFont typeface="Arial"/>
              <a:buNone/>
              <a:defRPr b="1" sz="1800"/>
            </a:lvl1pPr>
            <a:lvl2pPr indent="-228600" lvl="1" marL="914400" algn="l">
              <a:lnSpc>
                <a:spcPct val="100000"/>
              </a:lnSpc>
              <a:spcBef>
                <a:spcPts val="300"/>
              </a:spcBef>
              <a:spcAft>
                <a:spcPts val="0"/>
              </a:spcAft>
              <a:buClr>
                <a:schemeClr val="dk1"/>
              </a:buClr>
              <a:buSzPts val="1500"/>
              <a:buFont typeface="Arial"/>
              <a:buNone/>
              <a:defRPr b="1" sz="1500"/>
            </a:lvl2pPr>
            <a:lvl3pPr indent="-228600" lvl="2" marL="1371600" algn="l">
              <a:lnSpc>
                <a:spcPct val="100000"/>
              </a:lnSpc>
              <a:spcBef>
                <a:spcPts val="270"/>
              </a:spcBef>
              <a:spcAft>
                <a:spcPts val="0"/>
              </a:spcAft>
              <a:buClr>
                <a:schemeClr val="dk1"/>
              </a:buClr>
              <a:buSzPts val="1350"/>
              <a:buFont typeface="Arial"/>
              <a:buNone/>
              <a:defRPr b="1" sz="1350"/>
            </a:lvl3pPr>
            <a:lvl4pPr indent="-228600" lvl="3" marL="1828800" algn="l">
              <a:lnSpc>
                <a:spcPct val="100000"/>
              </a:lnSpc>
              <a:spcBef>
                <a:spcPts val="240"/>
              </a:spcBef>
              <a:spcAft>
                <a:spcPts val="0"/>
              </a:spcAft>
              <a:buClr>
                <a:schemeClr val="dk1"/>
              </a:buClr>
              <a:buSzPts val="1200"/>
              <a:buFont typeface="Arial"/>
              <a:buNone/>
              <a:defRPr b="1" sz="1200"/>
            </a:lvl4pPr>
            <a:lvl5pPr indent="-228600" lvl="4" marL="2286000" algn="l">
              <a:lnSpc>
                <a:spcPct val="100000"/>
              </a:lnSpc>
              <a:spcBef>
                <a:spcPts val="240"/>
              </a:spcBef>
              <a:spcAft>
                <a:spcPts val="0"/>
              </a:spcAft>
              <a:buClr>
                <a:schemeClr val="dk1"/>
              </a:buClr>
              <a:buSzPts val="1200"/>
              <a:buFont typeface="Arial"/>
              <a:buNone/>
              <a:defRPr b="1" sz="1200"/>
            </a:lvl5pPr>
            <a:lvl6pPr indent="-228600" lvl="5" marL="2743200" algn="l">
              <a:lnSpc>
                <a:spcPct val="100000"/>
              </a:lnSpc>
              <a:spcBef>
                <a:spcPts val="240"/>
              </a:spcBef>
              <a:spcAft>
                <a:spcPts val="0"/>
              </a:spcAft>
              <a:buClr>
                <a:schemeClr val="dk1"/>
              </a:buClr>
              <a:buSzPts val="1200"/>
              <a:buFont typeface="Arial"/>
              <a:buNone/>
              <a:defRPr b="1" sz="1200"/>
            </a:lvl6pPr>
            <a:lvl7pPr indent="-228600" lvl="6" marL="3200400" algn="l">
              <a:lnSpc>
                <a:spcPct val="100000"/>
              </a:lnSpc>
              <a:spcBef>
                <a:spcPts val="240"/>
              </a:spcBef>
              <a:spcAft>
                <a:spcPts val="0"/>
              </a:spcAft>
              <a:buClr>
                <a:schemeClr val="dk1"/>
              </a:buClr>
              <a:buSzPts val="1200"/>
              <a:buFont typeface="Arial"/>
              <a:buNone/>
              <a:defRPr b="1" sz="1200"/>
            </a:lvl7pPr>
            <a:lvl8pPr indent="-228600" lvl="7" marL="3657600" algn="l">
              <a:lnSpc>
                <a:spcPct val="100000"/>
              </a:lnSpc>
              <a:spcBef>
                <a:spcPts val="240"/>
              </a:spcBef>
              <a:spcAft>
                <a:spcPts val="0"/>
              </a:spcAft>
              <a:buClr>
                <a:schemeClr val="dk1"/>
              </a:buClr>
              <a:buSzPts val="1200"/>
              <a:buFont typeface="Arial"/>
              <a:buNone/>
              <a:defRPr b="1" sz="1200"/>
            </a:lvl8pPr>
            <a:lvl9pPr indent="-228600" lvl="8" marL="4114800" algn="l">
              <a:lnSpc>
                <a:spcPct val="100000"/>
              </a:lnSpc>
              <a:spcBef>
                <a:spcPts val="240"/>
              </a:spcBef>
              <a:spcAft>
                <a:spcPts val="0"/>
              </a:spcAft>
              <a:buClr>
                <a:schemeClr val="dk1"/>
              </a:buClr>
              <a:buSzPts val="1200"/>
              <a:buFont typeface="Arial"/>
              <a:buNone/>
              <a:defRPr b="1" sz="1200"/>
            </a:lvl9pPr>
          </a:lstStyle>
          <a:p/>
        </p:txBody>
      </p:sp>
      <p:sp>
        <p:nvSpPr>
          <p:cNvPr id="41" name="Google Shape;41;p30"/>
          <p:cNvSpPr txBox="1"/>
          <p:nvPr>
            <p:ph idx="4" type="body"/>
          </p:nvPr>
        </p:nvSpPr>
        <p:spPr>
          <a:xfrm>
            <a:off x="4629150" y="1878806"/>
            <a:ext cx="3887400" cy="27633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2" name="Google Shape;42;p30"/>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0"/>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0"/>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3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1"/>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1"/>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1"/>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32"/>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2"/>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2"/>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3"/>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3"/>
          <p:cNvSpPr txBox="1"/>
          <p:nvPr>
            <p:ph idx="1" type="body"/>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Arial"/>
              <a:buChar char="•"/>
              <a:defRPr sz="2400"/>
            </a:lvl1pPr>
            <a:lvl2pPr indent="-361950" lvl="1" marL="914400" algn="l">
              <a:lnSpc>
                <a:spcPct val="100000"/>
              </a:lnSpc>
              <a:spcBef>
                <a:spcPts val="420"/>
              </a:spcBef>
              <a:spcAft>
                <a:spcPts val="0"/>
              </a:spcAft>
              <a:buClr>
                <a:schemeClr val="dk1"/>
              </a:buClr>
              <a:buSzPts val="2100"/>
              <a:buFont typeface="Arial"/>
              <a:buChar char="–"/>
              <a:defRPr sz="2100"/>
            </a:lvl2pPr>
            <a:lvl3pPr indent="-342900" lvl="2" marL="1371600" algn="l">
              <a:lnSpc>
                <a:spcPct val="100000"/>
              </a:lnSpc>
              <a:spcBef>
                <a:spcPts val="360"/>
              </a:spcBef>
              <a:spcAft>
                <a:spcPts val="0"/>
              </a:spcAft>
              <a:buClr>
                <a:schemeClr val="dk1"/>
              </a:buClr>
              <a:buSzPts val="1800"/>
              <a:buFont typeface="Arial"/>
              <a:buChar char="•"/>
              <a:defRPr sz="1800"/>
            </a:lvl3pPr>
            <a:lvl4pPr indent="-323850" lvl="3" marL="1828800" algn="l">
              <a:lnSpc>
                <a:spcPct val="100000"/>
              </a:lnSpc>
              <a:spcBef>
                <a:spcPts val="300"/>
              </a:spcBef>
              <a:spcAft>
                <a:spcPts val="0"/>
              </a:spcAft>
              <a:buClr>
                <a:schemeClr val="dk1"/>
              </a:buClr>
              <a:buSzPts val="1500"/>
              <a:buFont typeface="Arial"/>
              <a:buChar char="–"/>
              <a:defRPr sz="1500"/>
            </a:lvl4pPr>
            <a:lvl5pPr indent="-323850" lvl="4" marL="2286000" algn="l">
              <a:lnSpc>
                <a:spcPct val="100000"/>
              </a:lnSpc>
              <a:spcBef>
                <a:spcPts val="300"/>
              </a:spcBef>
              <a:spcAft>
                <a:spcPts val="0"/>
              </a:spcAft>
              <a:buClr>
                <a:schemeClr val="dk1"/>
              </a:buClr>
              <a:buSzPts val="1500"/>
              <a:buFont typeface="Arial"/>
              <a:buChar char="»"/>
              <a:defRPr sz="1500"/>
            </a:lvl5pPr>
            <a:lvl6pPr indent="-323850" lvl="5" marL="2743200" algn="l">
              <a:lnSpc>
                <a:spcPct val="100000"/>
              </a:lnSpc>
              <a:spcBef>
                <a:spcPts val="300"/>
              </a:spcBef>
              <a:spcAft>
                <a:spcPts val="0"/>
              </a:spcAft>
              <a:buClr>
                <a:schemeClr val="dk1"/>
              </a:buClr>
              <a:buSzPts val="1500"/>
              <a:buFont typeface="Arial"/>
              <a:buChar char="»"/>
              <a:defRPr sz="1500"/>
            </a:lvl6pPr>
            <a:lvl7pPr indent="-323850" lvl="6" marL="3200400" algn="l">
              <a:lnSpc>
                <a:spcPct val="100000"/>
              </a:lnSpc>
              <a:spcBef>
                <a:spcPts val="300"/>
              </a:spcBef>
              <a:spcAft>
                <a:spcPts val="0"/>
              </a:spcAft>
              <a:buClr>
                <a:schemeClr val="dk1"/>
              </a:buClr>
              <a:buSzPts val="1500"/>
              <a:buFont typeface="Arial"/>
              <a:buChar char="»"/>
              <a:defRPr sz="1500"/>
            </a:lvl7pPr>
            <a:lvl8pPr indent="-323850" lvl="7" marL="3657600" algn="l">
              <a:lnSpc>
                <a:spcPct val="100000"/>
              </a:lnSpc>
              <a:spcBef>
                <a:spcPts val="300"/>
              </a:spcBef>
              <a:spcAft>
                <a:spcPts val="0"/>
              </a:spcAft>
              <a:buClr>
                <a:schemeClr val="dk1"/>
              </a:buClr>
              <a:buSzPts val="1500"/>
              <a:buFont typeface="Arial"/>
              <a:buChar char="»"/>
              <a:defRPr sz="1500"/>
            </a:lvl8pPr>
            <a:lvl9pPr indent="-323850" lvl="8" marL="4114800" algn="l">
              <a:lnSpc>
                <a:spcPct val="100000"/>
              </a:lnSpc>
              <a:spcBef>
                <a:spcPts val="300"/>
              </a:spcBef>
              <a:spcAft>
                <a:spcPts val="0"/>
              </a:spcAft>
              <a:buClr>
                <a:schemeClr val="dk1"/>
              </a:buClr>
              <a:buSzPts val="1500"/>
              <a:buFont typeface="Arial"/>
              <a:buChar char="»"/>
              <a:defRPr sz="1500"/>
            </a:lvl9pPr>
          </a:lstStyle>
          <a:p/>
        </p:txBody>
      </p:sp>
      <p:sp>
        <p:nvSpPr>
          <p:cNvPr id="57" name="Google Shape;57;p33"/>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40"/>
              </a:spcBef>
              <a:spcAft>
                <a:spcPts val="0"/>
              </a:spcAft>
              <a:buClr>
                <a:schemeClr val="dk1"/>
              </a:buClr>
              <a:buSzPts val="1200"/>
              <a:buFont typeface="Arial"/>
              <a:buNone/>
              <a:defRPr sz="1200"/>
            </a:lvl1pPr>
            <a:lvl2pPr indent="-228600" lvl="1" marL="914400" algn="l">
              <a:lnSpc>
                <a:spcPct val="100000"/>
              </a:lnSpc>
              <a:spcBef>
                <a:spcPts val="210"/>
              </a:spcBef>
              <a:spcAft>
                <a:spcPts val="0"/>
              </a:spcAft>
              <a:buClr>
                <a:schemeClr val="dk1"/>
              </a:buClr>
              <a:buSzPts val="1050"/>
              <a:buFont typeface="Arial"/>
              <a:buNone/>
              <a:defRPr sz="1050"/>
            </a:lvl2pPr>
            <a:lvl3pPr indent="-228600" lvl="2" marL="1371600" algn="l">
              <a:lnSpc>
                <a:spcPct val="100000"/>
              </a:lnSpc>
              <a:spcBef>
                <a:spcPts val="180"/>
              </a:spcBef>
              <a:spcAft>
                <a:spcPts val="0"/>
              </a:spcAft>
              <a:buClr>
                <a:schemeClr val="dk1"/>
              </a:buClr>
              <a:buSzPts val="900"/>
              <a:buFont typeface="Arial"/>
              <a:buNone/>
              <a:defRPr sz="900"/>
            </a:lvl3pPr>
            <a:lvl4pPr indent="-228600" lvl="3" marL="1828800" algn="l">
              <a:lnSpc>
                <a:spcPct val="100000"/>
              </a:lnSpc>
              <a:spcBef>
                <a:spcPts val="150"/>
              </a:spcBef>
              <a:spcAft>
                <a:spcPts val="0"/>
              </a:spcAft>
              <a:buClr>
                <a:schemeClr val="dk1"/>
              </a:buClr>
              <a:buSzPts val="750"/>
              <a:buFont typeface="Arial"/>
              <a:buNone/>
              <a:defRPr sz="750"/>
            </a:lvl4pPr>
            <a:lvl5pPr indent="-228600" lvl="4" marL="2286000" algn="l">
              <a:lnSpc>
                <a:spcPct val="100000"/>
              </a:lnSpc>
              <a:spcBef>
                <a:spcPts val="150"/>
              </a:spcBef>
              <a:spcAft>
                <a:spcPts val="0"/>
              </a:spcAft>
              <a:buClr>
                <a:schemeClr val="dk1"/>
              </a:buClr>
              <a:buSzPts val="750"/>
              <a:buFont typeface="Arial"/>
              <a:buNone/>
              <a:defRPr sz="750"/>
            </a:lvl5pPr>
            <a:lvl6pPr indent="-228600" lvl="5" marL="2743200" algn="l">
              <a:lnSpc>
                <a:spcPct val="100000"/>
              </a:lnSpc>
              <a:spcBef>
                <a:spcPts val="150"/>
              </a:spcBef>
              <a:spcAft>
                <a:spcPts val="0"/>
              </a:spcAft>
              <a:buClr>
                <a:schemeClr val="dk1"/>
              </a:buClr>
              <a:buSzPts val="750"/>
              <a:buFont typeface="Arial"/>
              <a:buNone/>
              <a:defRPr sz="750"/>
            </a:lvl6pPr>
            <a:lvl7pPr indent="-228600" lvl="6" marL="3200400" algn="l">
              <a:lnSpc>
                <a:spcPct val="100000"/>
              </a:lnSpc>
              <a:spcBef>
                <a:spcPts val="150"/>
              </a:spcBef>
              <a:spcAft>
                <a:spcPts val="0"/>
              </a:spcAft>
              <a:buClr>
                <a:schemeClr val="dk1"/>
              </a:buClr>
              <a:buSzPts val="750"/>
              <a:buFont typeface="Arial"/>
              <a:buNone/>
              <a:defRPr sz="750"/>
            </a:lvl7pPr>
            <a:lvl8pPr indent="-228600" lvl="7" marL="3657600" algn="l">
              <a:lnSpc>
                <a:spcPct val="100000"/>
              </a:lnSpc>
              <a:spcBef>
                <a:spcPts val="150"/>
              </a:spcBef>
              <a:spcAft>
                <a:spcPts val="0"/>
              </a:spcAft>
              <a:buClr>
                <a:schemeClr val="dk1"/>
              </a:buClr>
              <a:buSzPts val="750"/>
              <a:buFont typeface="Arial"/>
              <a:buNone/>
              <a:defRPr sz="750"/>
            </a:lvl8pPr>
            <a:lvl9pPr indent="-228600" lvl="8" marL="4114800" algn="l">
              <a:lnSpc>
                <a:spcPct val="100000"/>
              </a:lnSpc>
              <a:spcBef>
                <a:spcPts val="150"/>
              </a:spcBef>
              <a:spcAft>
                <a:spcPts val="0"/>
              </a:spcAft>
              <a:buClr>
                <a:schemeClr val="dk1"/>
              </a:buClr>
              <a:buSzPts val="750"/>
              <a:buFont typeface="Arial"/>
              <a:buNone/>
              <a:defRPr sz="750"/>
            </a:lvl9pPr>
          </a:lstStyle>
          <a:p/>
        </p:txBody>
      </p:sp>
      <p:sp>
        <p:nvSpPr>
          <p:cNvPr id="58" name="Google Shape;58;p33"/>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3"/>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3"/>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4"/>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4"/>
          <p:cNvSpPr/>
          <p:nvPr>
            <p:ph idx="2" type="pic"/>
          </p:nvPr>
        </p:nvSpPr>
        <p:spPr>
          <a:xfrm>
            <a:off x="3887391" y="740569"/>
            <a:ext cx="4629300" cy="3655200"/>
          </a:xfrm>
          <a:prstGeom prst="rect">
            <a:avLst/>
          </a:prstGeom>
          <a:noFill/>
          <a:ln>
            <a:noFill/>
          </a:ln>
        </p:spPr>
      </p:sp>
      <p:sp>
        <p:nvSpPr>
          <p:cNvPr id="64" name="Google Shape;64;p34"/>
          <p:cNvSpPr txBox="1"/>
          <p:nvPr>
            <p:ph idx="1"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40"/>
              </a:spcBef>
              <a:spcAft>
                <a:spcPts val="0"/>
              </a:spcAft>
              <a:buClr>
                <a:schemeClr val="dk1"/>
              </a:buClr>
              <a:buSzPts val="1200"/>
              <a:buFont typeface="Arial"/>
              <a:buNone/>
              <a:defRPr sz="1200"/>
            </a:lvl1pPr>
            <a:lvl2pPr indent="-228600" lvl="1" marL="914400" algn="l">
              <a:lnSpc>
                <a:spcPct val="100000"/>
              </a:lnSpc>
              <a:spcBef>
                <a:spcPts val="210"/>
              </a:spcBef>
              <a:spcAft>
                <a:spcPts val="0"/>
              </a:spcAft>
              <a:buClr>
                <a:schemeClr val="dk1"/>
              </a:buClr>
              <a:buSzPts val="1050"/>
              <a:buFont typeface="Arial"/>
              <a:buNone/>
              <a:defRPr sz="1050"/>
            </a:lvl2pPr>
            <a:lvl3pPr indent="-228600" lvl="2" marL="1371600" algn="l">
              <a:lnSpc>
                <a:spcPct val="100000"/>
              </a:lnSpc>
              <a:spcBef>
                <a:spcPts val="180"/>
              </a:spcBef>
              <a:spcAft>
                <a:spcPts val="0"/>
              </a:spcAft>
              <a:buClr>
                <a:schemeClr val="dk1"/>
              </a:buClr>
              <a:buSzPts val="900"/>
              <a:buFont typeface="Arial"/>
              <a:buNone/>
              <a:defRPr sz="900"/>
            </a:lvl3pPr>
            <a:lvl4pPr indent="-228600" lvl="3" marL="1828800" algn="l">
              <a:lnSpc>
                <a:spcPct val="100000"/>
              </a:lnSpc>
              <a:spcBef>
                <a:spcPts val="150"/>
              </a:spcBef>
              <a:spcAft>
                <a:spcPts val="0"/>
              </a:spcAft>
              <a:buClr>
                <a:schemeClr val="dk1"/>
              </a:buClr>
              <a:buSzPts val="750"/>
              <a:buFont typeface="Arial"/>
              <a:buNone/>
              <a:defRPr sz="750"/>
            </a:lvl4pPr>
            <a:lvl5pPr indent="-228600" lvl="4" marL="2286000" algn="l">
              <a:lnSpc>
                <a:spcPct val="100000"/>
              </a:lnSpc>
              <a:spcBef>
                <a:spcPts val="150"/>
              </a:spcBef>
              <a:spcAft>
                <a:spcPts val="0"/>
              </a:spcAft>
              <a:buClr>
                <a:schemeClr val="dk1"/>
              </a:buClr>
              <a:buSzPts val="750"/>
              <a:buFont typeface="Arial"/>
              <a:buNone/>
              <a:defRPr sz="750"/>
            </a:lvl5pPr>
            <a:lvl6pPr indent="-228600" lvl="5" marL="2743200" algn="l">
              <a:lnSpc>
                <a:spcPct val="100000"/>
              </a:lnSpc>
              <a:spcBef>
                <a:spcPts val="150"/>
              </a:spcBef>
              <a:spcAft>
                <a:spcPts val="0"/>
              </a:spcAft>
              <a:buClr>
                <a:schemeClr val="dk1"/>
              </a:buClr>
              <a:buSzPts val="750"/>
              <a:buFont typeface="Arial"/>
              <a:buNone/>
              <a:defRPr sz="750"/>
            </a:lvl6pPr>
            <a:lvl7pPr indent="-228600" lvl="6" marL="3200400" algn="l">
              <a:lnSpc>
                <a:spcPct val="100000"/>
              </a:lnSpc>
              <a:spcBef>
                <a:spcPts val="150"/>
              </a:spcBef>
              <a:spcAft>
                <a:spcPts val="0"/>
              </a:spcAft>
              <a:buClr>
                <a:schemeClr val="dk1"/>
              </a:buClr>
              <a:buSzPts val="750"/>
              <a:buFont typeface="Arial"/>
              <a:buNone/>
              <a:defRPr sz="750"/>
            </a:lvl7pPr>
            <a:lvl8pPr indent="-228600" lvl="7" marL="3657600" algn="l">
              <a:lnSpc>
                <a:spcPct val="100000"/>
              </a:lnSpc>
              <a:spcBef>
                <a:spcPts val="150"/>
              </a:spcBef>
              <a:spcAft>
                <a:spcPts val="0"/>
              </a:spcAft>
              <a:buClr>
                <a:schemeClr val="dk1"/>
              </a:buClr>
              <a:buSzPts val="750"/>
              <a:buFont typeface="Arial"/>
              <a:buNone/>
              <a:defRPr sz="750"/>
            </a:lvl8pPr>
            <a:lvl9pPr indent="-228600" lvl="8" marL="4114800" algn="l">
              <a:lnSpc>
                <a:spcPct val="100000"/>
              </a:lnSpc>
              <a:spcBef>
                <a:spcPts val="150"/>
              </a:spcBef>
              <a:spcAft>
                <a:spcPts val="0"/>
              </a:spcAft>
              <a:buClr>
                <a:schemeClr val="dk1"/>
              </a:buClr>
              <a:buSzPts val="750"/>
              <a:buFont typeface="Arial"/>
              <a:buNone/>
              <a:defRPr sz="750"/>
            </a:lvl9pPr>
          </a:lstStyle>
          <a:p/>
        </p:txBody>
      </p:sp>
      <p:sp>
        <p:nvSpPr>
          <p:cNvPr id="65" name="Google Shape;65;p34"/>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4"/>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4"/>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0"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 name="Google Shape;8;p23"/>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 name="Google Shape;9;p23"/>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23"/>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2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p26"/>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3" name="Google Shape;83;p26"/>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4" name="Google Shape;84;p26"/>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5" name="Google Shape;85;p26"/>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LB"/>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
          <p:cNvSpPr txBox="1"/>
          <p:nvPr>
            <p:ph idx="1" type="subTitle"/>
          </p:nvPr>
        </p:nvSpPr>
        <p:spPr>
          <a:xfrm>
            <a:off x="-28575" y="704395"/>
            <a:ext cx="9144000" cy="1512479"/>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65C0BA"/>
              </a:buClr>
              <a:buSzPts val="3600"/>
              <a:buFont typeface="Tajawal Black"/>
              <a:buNone/>
            </a:pPr>
            <a:r>
              <a:rPr b="1" i="0" lang="ar-LB" sz="3200" u="none">
                <a:solidFill>
                  <a:srgbClr val="0070C0"/>
                </a:solidFill>
                <a:latin typeface="Tajawal Black"/>
                <a:ea typeface="Tajawal Black"/>
                <a:cs typeface="Tajawal Black"/>
                <a:sym typeface="Tajawal Black"/>
              </a:rPr>
              <a:t>معارف وممارسات الآباء ومقدمي الرعاية بأثر أزمة تغيّر المناخ على الأطفال دون سن الخامسة في ست دول عربية</a:t>
            </a:r>
            <a:endParaRPr b="1" i="0" sz="3200" u="none">
              <a:solidFill>
                <a:srgbClr val="0070C0"/>
              </a:solidFill>
              <a:latin typeface="Tajawal Black"/>
              <a:ea typeface="Tajawal Black"/>
              <a:cs typeface="Tajawal Black"/>
              <a:sym typeface="Tajawal Black"/>
            </a:endParaRPr>
          </a:p>
        </p:txBody>
      </p:sp>
      <p:sp>
        <p:nvSpPr>
          <p:cNvPr id="147" name="Google Shape;147;p1"/>
          <p:cNvSpPr txBox="1"/>
          <p:nvPr/>
        </p:nvSpPr>
        <p:spPr>
          <a:xfrm>
            <a:off x="0" y="2216875"/>
            <a:ext cx="9144000" cy="29268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8" name="Google Shape;148;p1"/>
          <p:cNvSpPr txBox="1"/>
          <p:nvPr/>
        </p:nvSpPr>
        <p:spPr>
          <a:xfrm>
            <a:off x="-4425" y="2351650"/>
            <a:ext cx="9171900" cy="2792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800"/>
              <a:buFont typeface="Tajawal"/>
              <a:buNone/>
            </a:pPr>
            <a:r>
              <a:rPr b="0" i="0" lang="ar-LB" sz="2600" u="none" cap="none" strike="noStrike">
                <a:solidFill>
                  <a:schemeClr val="lt1"/>
                </a:solidFill>
                <a:latin typeface="Tajawal"/>
                <a:ea typeface="Tajawal"/>
                <a:cs typeface="Tajawal"/>
                <a:sym typeface="Tajawal"/>
              </a:rPr>
              <a:t>الشبكة العربية لتنمية الطفولة المبكرة</a:t>
            </a:r>
            <a:br>
              <a:rPr b="0" i="0" lang="ar-LB" sz="2600" u="none" cap="none" strike="noStrike">
                <a:solidFill>
                  <a:schemeClr val="lt1"/>
                </a:solidFill>
                <a:latin typeface="Tajawal"/>
                <a:ea typeface="Tajawal"/>
                <a:cs typeface="Tajawal"/>
                <a:sym typeface="Tajawal"/>
              </a:rPr>
            </a:br>
            <a:r>
              <a:rPr b="0" i="0" lang="ar-LB" sz="2600" u="none" cap="none" strike="noStrike">
                <a:solidFill>
                  <a:schemeClr val="lt1"/>
                </a:solidFill>
                <a:latin typeface="Tajawal"/>
                <a:ea typeface="Tajawal"/>
                <a:cs typeface="Tajawal"/>
                <a:sym typeface="Tajawal"/>
              </a:rPr>
              <a:t>ANECD</a:t>
            </a:r>
            <a:br>
              <a:rPr b="0" i="0" lang="ar-LB" sz="2600" u="none" cap="none" strike="noStrike">
                <a:solidFill>
                  <a:schemeClr val="lt1"/>
                </a:solidFill>
                <a:latin typeface="Tajawal"/>
                <a:ea typeface="Tajawal"/>
                <a:cs typeface="Tajawal"/>
                <a:sym typeface="Tajawal"/>
              </a:rPr>
            </a:br>
            <a:r>
              <a:rPr b="0" i="0" lang="ar-LB" sz="2600" u="none" cap="none" strike="noStrike">
                <a:solidFill>
                  <a:schemeClr val="lt1"/>
                </a:solidFill>
                <a:latin typeface="Tajawal"/>
                <a:ea typeface="Tajawal"/>
                <a:cs typeface="Tajawal"/>
                <a:sym typeface="Tajawal"/>
              </a:rPr>
              <a:t>الباحث الرئيس / د.عبدالمسيح سمعان</a:t>
            </a:r>
            <a:endParaRPr b="0" i="0" sz="2600" u="none" cap="none" strike="noStrike">
              <a:solidFill>
                <a:schemeClr val="lt1"/>
              </a:solidFill>
              <a:latin typeface="Tajawal"/>
              <a:ea typeface="Tajawal"/>
              <a:cs typeface="Tajawal"/>
              <a:sym typeface="Tajawal"/>
            </a:endParaRPr>
          </a:p>
          <a:p>
            <a:pPr indent="0" lvl="0" marL="0" marR="0" rtl="0" algn="ctr">
              <a:lnSpc>
                <a:spcPct val="100000"/>
              </a:lnSpc>
              <a:spcBef>
                <a:spcPts val="0"/>
              </a:spcBef>
              <a:spcAft>
                <a:spcPts val="0"/>
              </a:spcAft>
              <a:buClr>
                <a:schemeClr val="lt1"/>
              </a:buClr>
              <a:buSzPts val="2800"/>
              <a:buFont typeface="Tajawal"/>
              <a:buNone/>
            </a:pPr>
            <a:r>
              <a:rPr b="0" i="0" lang="ar-LB" sz="2600" u="none" cap="none" strike="noStrike">
                <a:solidFill>
                  <a:schemeClr val="lt1"/>
                </a:solidFill>
                <a:latin typeface="Tajawal"/>
                <a:ea typeface="Tajawal"/>
                <a:cs typeface="Tajawal"/>
                <a:sym typeface="Tajawal"/>
              </a:rPr>
              <a:t>الباحث المشارك / د.فاتن السكافي</a:t>
            </a:r>
            <a:endParaRPr b="0" i="0" sz="2600" u="none" cap="none" strike="noStrike">
              <a:solidFill>
                <a:schemeClr val="lt1"/>
              </a:solidFill>
              <a:latin typeface="Tajawal"/>
              <a:ea typeface="Tajawal"/>
              <a:cs typeface="Tajawal"/>
              <a:sym typeface="Tajawal"/>
            </a:endParaRPr>
          </a:p>
          <a:p>
            <a:pPr indent="0" lvl="0" marL="0" marR="0" rtl="0" algn="ctr">
              <a:lnSpc>
                <a:spcPct val="100000"/>
              </a:lnSpc>
              <a:spcBef>
                <a:spcPts val="0"/>
              </a:spcBef>
              <a:spcAft>
                <a:spcPts val="0"/>
              </a:spcAft>
              <a:buClr>
                <a:schemeClr val="lt1"/>
              </a:buClr>
              <a:buSzPts val="2800"/>
              <a:buFont typeface="Tajawal"/>
              <a:buNone/>
            </a:pPr>
            <a:r>
              <a:rPr b="0" i="0" lang="ar-LB" sz="2600" u="none" cap="none" strike="noStrike">
                <a:solidFill>
                  <a:schemeClr val="lt1"/>
                </a:solidFill>
                <a:latin typeface="Tajawal"/>
                <a:ea typeface="Tajawal"/>
                <a:cs typeface="Tajawal"/>
                <a:sym typeface="Tajawal"/>
              </a:rPr>
              <a:t>تقديم  الباحث المشارك /د. عامر العسيري</a:t>
            </a:r>
            <a:endParaRPr b="0" i="0" sz="2600" u="none" cap="none" strike="noStrike">
              <a:solidFill>
                <a:schemeClr val="lt1"/>
              </a:solidFill>
              <a:latin typeface="Tajawal"/>
              <a:ea typeface="Tajawal"/>
              <a:cs typeface="Tajawal"/>
              <a:sym typeface="Tajawal"/>
            </a:endParaRPr>
          </a:p>
          <a:p>
            <a:pPr indent="0" lvl="0" marL="0" marR="0" rtl="0" algn="ctr">
              <a:lnSpc>
                <a:spcPct val="100000"/>
              </a:lnSpc>
              <a:spcBef>
                <a:spcPts val="0"/>
              </a:spcBef>
              <a:spcAft>
                <a:spcPts val="0"/>
              </a:spcAft>
              <a:buClr>
                <a:schemeClr val="lt1"/>
              </a:buClr>
              <a:buSzPts val="2800"/>
              <a:buFont typeface="Tajawal"/>
              <a:buNone/>
            </a:pPr>
            <a:r>
              <a:rPr b="0" i="0" lang="ar-LB" sz="2600" u="none" cap="none" strike="noStrike">
                <a:solidFill>
                  <a:schemeClr val="lt1"/>
                </a:solidFill>
                <a:latin typeface="Tajawal"/>
                <a:ea typeface="Tajawal"/>
                <a:cs typeface="Tajawal"/>
                <a:sym typeface="Tajawal"/>
              </a:rPr>
              <a:t>المنتدى الإقليمي للشبكة العربية للطفولة المبكرة</a:t>
            </a:r>
            <a:br>
              <a:rPr b="0" i="0" lang="ar-LB" sz="2600" u="none" cap="none" strike="noStrike">
                <a:solidFill>
                  <a:schemeClr val="lt1"/>
                </a:solidFill>
                <a:latin typeface="Tajawal"/>
                <a:ea typeface="Tajawal"/>
                <a:cs typeface="Tajawal"/>
                <a:sym typeface="Tajawal"/>
              </a:rPr>
            </a:br>
            <a:r>
              <a:rPr b="0" i="0" lang="ar-LB" sz="2600" u="none" cap="none" strike="noStrike">
                <a:solidFill>
                  <a:schemeClr val="lt1"/>
                </a:solidFill>
                <a:latin typeface="Tajawal"/>
                <a:ea typeface="Tajawal"/>
                <a:cs typeface="Tajawal"/>
                <a:sym typeface="Tajawal"/>
              </a:rPr>
              <a:t>16-17/ 8/ 2025</a:t>
            </a:r>
            <a:endParaRPr b="0" i="0" sz="2600" u="none" cap="none" strike="noStrike">
              <a:solidFill>
                <a:schemeClr val="lt1"/>
              </a:solidFill>
              <a:latin typeface="Tajawal"/>
              <a:ea typeface="Tajawal"/>
              <a:cs typeface="Tajawal"/>
              <a:sym typeface="Tajawal"/>
            </a:endParaRPr>
          </a:p>
        </p:txBody>
      </p:sp>
      <p:pic>
        <p:nvPicPr>
          <p:cNvPr descr="Design2" id="149" name="Google Shape;149;p1"/>
          <p:cNvPicPr preferRelativeResize="0"/>
          <p:nvPr/>
        </p:nvPicPr>
        <p:blipFill rotWithShape="1">
          <a:blip r:embed="rId3">
            <a:alphaModFix/>
          </a:blip>
          <a:srcRect b="0" l="0" r="0" t="0"/>
          <a:stretch/>
        </p:blipFill>
        <p:spPr>
          <a:xfrm>
            <a:off x="3936392" y="2112398"/>
            <a:ext cx="1397300" cy="239250"/>
          </a:xfrm>
          <a:prstGeom prst="rect">
            <a:avLst/>
          </a:prstGeom>
          <a:noFill/>
          <a:ln>
            <a:noFill/>
          </a:ln>
        </p:spPr>
      </p:pic>
      <p:pic>
        <p:nvPicPr>
          <p:cNvPr id="150" name="Google Shape;150;p1"/>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10"/>
          <p:cNvPicPr preferRelativeResize="0"/>
          <p:nvPr/>
        </p:nvPicPr>
        <p:blipFill rotWithShape="1">
          <a:blip r:embed="rId3">
            <a:alphaModFix/>
          </a:blip>
          <a:srcRect b="0" l="0" r="0" t="0"/>
          <a:stretch/>
        </p:blipFill>
        <p:spPr>
          <a:xfrm>
            <a:off x="0" y="1328794"/>
            <a:ext cx="1364174" cy="2071313"/>
          </a:xfrm>
          <a:prstGeom prst="rect">
            <a:avLst/>
          </a:prstGeom>
          <a:noFill/>
          <a:ln>
            <a:noFill/>
          </a:ln>
        </p:spPr>
      </p:pic>
      <p:sp>
        <p:nvSpPr>
          <p:cNvPr id="238" name="Google Shape;238;p10"/>
          <p:cNvSpPr/>
          <p:nvPr/>
        </p:nvSpPr>
        <p:spPr>
          <a:xfrm>
            <a:off x="170186" y="1546902"/>
            <a:ext cx="2789482" cy="3414898"/>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0"/>
          <p:cNvSpPr/>
          <p:nvPr/>
        </p:nvSpPr>
        <p:spPr>
          <a:xfrm>
            <a:off x="3201535" y="1014871"/>
            <a:ext cx="2742497" cy="431100"/>
          </a:xfrm>
          <a:prstGeom prst="roundRect">
            <a:avLst>
              <a:gd fmla="val 16667" name="adj"/>
            </a:avLst>
          </a:prstGeom>
          <a:solidFill>
            <a:srgbClr val="F37A87"/>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10"/>
          <p:cNvSpPr txBox="1"/>
          <p:nvPr/>
        </p:nvSpPr>
        <p:spPr>
          <a:xfrm>
            <a:off x="376341" y="1664079"/>
            <a:ext cx="2459400" cy="3508623"/>
          </a:xfrm>
          <a:prstGeom prst="rect">
            <a:avLst/>
          </a:prstGeom>
          <a:noFill/>
          <a:ln>
            <a:noFill/>
          </a:ln>
        </p:spPr>
        <p:txBody>
          <a:bodyPr anchorCtr="0" anchor="t" bIns="91425" lIns="91425" spcFirstLastPara="1" rIns="91425" wrap="square" tIns="91425">
            <a:spAutoFit/>
          </a:bodyPr>
          <a:lstStyle/>
          <a:p>
            <a:pPr indent="0" lvl="0" marL="0" marR="0" rtl="1" algn="just">
              <a:lnSpc>
                <a:spcPct val="100000"/>
              </a:lnSpc>
              <a:spcBef>
                <a:spcPts val="0"/>
              </a:spcBef>
              <a:spcAft>
                <a:spcPts val="0"/>
              </a:spcAft>
              <a:buNone/>
            </a:pPr>
            <a:r>
              <a:rPr b="0" i="0" lang="ar-LB" sz="1800" u="none" cap="none" strike="noStrike">
                <a:solidFill>
                  <a:schemeClr val="dk1"/>
                </a:solidFill>
                <a:latin typeface="Calibri"/>
                <a:ea typeface="Calibri"/>
                <a:cs typeface="Calibri"/>
                <a:sym typeface="Calibri"/>
              </a:rPr>
              <a:t>هناك ارتفاع في درجات الحرارة وانخفاض هطول الأمطار، مما يؤدي إلى زيادة انتشار الأمراض المعدية.</a:t>
            </a:r>
            <a:endParaRPr b="0" i="0" sz="1800" u="none" cap="none" strike="noStrike">
              <a:solidFill>
                <a:schemeClr val="dk1"/>
              </a:solidFill>
              <a:latin typeface="Calibri"/>
              <a:ea typeface="Calibri"/>
              <a:cs typeface="Calibri"/>
              <a:sym typeface="Calibri"/>
            </a:endParaRPr>
          </a:p>
          <a:p>
            <a:pPr indent="0" lvl="0" marL="0" marR="0" rtl="1" algn="just">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1800" u="none" cap="none" strike="noStrike">
                <a:solidFill>
                  <a:schemeClr val="dk1"/>
                </a:solidFill>
                <a:latin typeface="Calibri"/>
                <a:ea typeface="Calibri"/>
                <a:cs typeface="Calibri"/>
                <a:sym typeface="Calibri"/>
              </a:rPr>
              <a:t> تسهم التغيرّات المناخية في سوء التغذية وزيادة الأمراض النفسية لدى الأطفال نتيجة تلوث الهواء. الحكومة أطلقت استراتيجيات وطنية لمواجهة تغير المناخ، بما في ذلك خطة المناخ (2022-2035).</a:t>
            </a:r>
            <a:endParaRPr b="0" i="0" sz="1800" u="none" cap="none" strike="noStrike">
              <a:solidFill>
                <a:schemeClr val="dk1"/>
              </a:solidFill>
              <a:latin typeface="Calibri"/>
              <a:ea typeface="Calibri"/>
              <a:cs typeface="Calibri"/>
              <a:sym typeface="Calibri"/>
            </a:endParaRPr>
          </a:p>
        </p:txBody>
      </p:sp>
      <p:sp>
        <p:nvSpPr>
          <p:cNvPr id="241" name="Google Shape;241;p10"/>
          <p:cNvSpPr/>
          <p:nvPr/>
        </p:nvSpPr>
        <p:spPr>
          <a:xfrm>
            <a:off x="3154551" y="1546903"/>
            <a:ext cx="2789482" cy="3454798"/>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10"/>
          <p:cNvSpPr txBox="1"/>
          <p:nvPr/>
        </p:nvSpPr>
        <p:spPr>
          <a:xfrm>
            <a:off x="3201535" y="1531621"/>
            <a:ext cx="2729491" cy="3508623"/>
          </a:xfrm>
          <a:prstGeom prst="rect">
            <a:avLst/>
          </a:prstGeom>
          <a:noFill/>
          <a:ln>
            <a:noFill/>
          </a:ln>
        </p:spPr>
        <p:txBody>
          <a:bodyPr anchorCtr="0" anchor="t" bIns="91425" lIns="91425" spcFirstLastPara="1" rIns="91425" wrap="square" tIns="91425">
            <a:spAutoFit/>
          </a:bodyPr>
          <a:lstStyle/>
          <a:p>
            <a:pPr indent="0" lvl="0" marL="0" marR="0" rtl="1" algn="just">
              <a:lnSpc>
                <a:spcPct val="100000"/>
              </a:lnSpc>
              <a:spcBef>
                <a:spcPts val="0"/>
              </a:spcBef>
              <a:spcAft>
                <a:spcPts val="0"/>
              </a:spcAft>
              <a:buNone/>
            </a:pPr>
            <a:r>
              <a:rPr b="0" i="0" lang="ar-LB" sz="1800" u="none" cap="none" strike="noStrike">
                <a:solidFill>
                  <a:schemeClr val="dk1"/>
                </a:solidFill>
                <a:latin typeface="Calibri"/>
                <a:ea typeface="Calibri"/>
                <a:cs typeface="Calibri"/>
                <a:sym typeface="Calibri"/>
              </a:rPr>
              <a:t>هناك موجات من الحرارة والطقس القاسي الذي يزيد من المخاطر الصحية للأطفال، وندرة المياه التي تؤثر على الأمن الغذائي. </a:t>
            </a:r>
            <a:endParaRPr b="0" i="0" sz="1800" u="none" cap="none" strike="noStrike">
              <a:solidFill>
                <a:schemeClr val="dk1"/>
              </a:solidFill>
              <a:latin typeface="Calibri"/>
              <a:ea typeface="Calibri"/>
              <a:cs typeface="Calibri"/>
              <a:sym typeface="Calibri"/>
            </a:endParaRPr>
          </a:p>
          <a:p>
            <a:pPr indent="0" lvl="0" marL="0" marR="0" rtl="1" algn="just">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1800" u="none" cap="none" strike="noStrike">
                <a:solidFill>
                  <a:schemeClr val="dk1"/>
                </a:solidFill>
                <a:latin typeface="Calibri"/>
                <a:ea typeface="Calibri"/>
                <a:cs typeface="Calibri"/>
                <a:sym typeface="Calibri"/>
              </a:rPr>
              <a:t>تؤدي التغيّرات المناخية إلى سوء التغذية وزيادة الأمراض التنفسية بسبب تلوث الهواء. تستجيب الحكومة باستراتيجية المناخ الوطني التي تركز على التخفيف من آثار تغير المناخ وتعزيز التنمية المستدامة.</a:t>
            </a:r>
            <a:endParaRPr b="0" i="0" sz="1800" u="none" cap="none" strike="noStrike">
              <a:solidFill>
                <a:schemeClr val="dk1"/>
              </a:solidFill>
              <a:latin typeface="Calibri"/>
              <a:ea typeface="Calibri"/>
              <a:cs typeface="Calibri"/>
              <a:sym typeface="Calibri"/>
            </a:endParaRPr>
          </a:p>
        </p:txBody>
      </p:sp>
      <p:sp>
        <p:nvSpPr>
          <p:cNvPr id="243" name="Google Shape;243;p10"/>
          <p:cNvSpPr/>
          <p:nvPr/>
        </p:nvSpPr>
        <p:spPr>
          <a:xfrm>
            <a:off x="6150279" y="1546901"/>
            <a:ext cx="2833966" cy="3454797"/>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10"/>
          <p:cNvSpPr txBox="1"/>
          <p:nvPr/>
        </p:nvSpPr>
        <p:spPr>
          <a:xfrm>
            <a:off x="6328983" y="1594005"/>
            <a:ext cx="2563793" cy="3477845"/>
          </a:xfrm>
          <a:prstGeom prst="rect">
            <a:avLst/>
          </a:prstGeom>
          <a:noFill/>
          <a:ln>
            <a:noFill/>
          </a:ln>
        </p:spPr>
        <p:txBody>
          <a:bodyPr anchorCtr="0" anchor="t" bIns="91425" lIns="91425" spcFirstLastPara="1" rIns="91425" wrap="square" tIns="91425">
            <a:spAutoFit/>
          </a:bodyPr>
          <a:lstStyle/>
          <a:p>
            <a:pPr indent="0" lvl="0" marL="0" marR="0" rtl="1" algn="just">
              <a:lnSpc>
                <a:spcPct val="100000"/>
              </a:lnSpc>
              <a:spcBef>
                <a:spcPts val="0"/>
              </a:spcBef>
              <a:spcAft>
                <a:spcPts val="0"/>
              </a:spcAft>
              <a:buNone/>
            </a:pPr>
            <a:r>
              <a:rPr b="0" i="0" lang="ar-LB" sz="1800" u="none" cap="none" strike="noStrike">
                <a:solidFill>
                  <a:schemeClr val="dk1"/>
                </a:solidFill>
                <a:latin typeface="Calibri"/>
                <a:ea typeface="Calibri"/>
                <a:cs typeface="Calibri"/>
                <a:sym typeface="Calibri"/>
              </a:rPr>
              <a:t>هناك نقص في المياه وارتفاع درجات الحرارة وزيادة حرائق الغابات. </a:t>
            </a:r>
            <a:endParaRPr b="0" i="0" sz="1800" u="none" cap="none" strike="noStrike">
              <a:solidFill>
                <a:schemeClr val="dk1"/>
              </a:solidFill>
              <a:latin typeface="Calibri"/>
              <a:ea typeface="Calibri"/>
              <a:cs typeface="Calibri"/>
              <a:sym typeface="Calibri"/>
            </a:endParaRPr>
          </a:p>
          <a:p>
            <a:pPr indent="0" lvl="0" marL="0" marR="0" rtl="1" algn="just">
              <a:lnSpc>
                <a:spcPct val="100000"/>
              </a:lnSpc>
              <a:spcBef>
                <a:spcPts val="0"/>
              </a:spcBef>
              <a:spcAft>
                <a:spcPts val="0"/>
              </a:spcAft>
              <a:buNone/>
            </a:pPr>
            <a:r>
              <a:t/>
            </a:r>
            <a:endParaRPr b="0" i="0" sz="800" u="none" cap="none" strike="noStrike">
              <a:solidFill>
                <a:schemeClr val="dk1"/>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1800" u="none" cap="none" strike="noStrike">
                <a:solidFill>
                  <a:schemeClr val="dk1"/>
                </a:solidFill>
                <a:latin typeface="Calibri"/>
                <a:ea typeface="Calibri"/>
                <a:cs typeface="Calibri"/>
                <a:sym typeface="Calibri"/>
              </a:rPr>
              <a:t>تؤثر التغيّرات المناخية سلباً على الصحة من خلال سوء التغذية وانتشار الأمراض التنفسية والضغط النفسي. </a:t>
            </a:r>
            <a:endParaRPr b="0" i="0" sz="1800" u="none" cap="none" strike="noStrike">
              <a:solidFill>
                <a:schemeClr val="dk1"/>
              </a:solidFill>
              <a:latin typeface="Calibri"/>
              <a:ea typeface="Calibri"/>
              <a:cs typeface="Calibri"/>
              <a:sym typeface="Calibri"/>
            </a:endParaRPr>
          </a:p>
          <a:p>
            <a:pPr indent="0" lvl="0" marL="0" marR="0" rtl="1" algn="just">
              <a:lnSpc>
                <a:spcPct val="100000"/>
              </a:lnSpc>
              <a:spcBef>
                <a:spcPts val="0"/>
              </a:spcBef>
              <a:spcAft>
                <a:spcPts val="0"/>
              </a:spcAft>
              <a:buNone/>
            </a:pPr>
            <a:r>
              <a:t/>
            </a:r>
            <a:endParaRPr b="0" i="0" sz="800" u="none" cap="none" strike="noStrike">
              <a:solidFill>
                <a:schemeClr val="dk1"/>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1800" u="none" cap="none" strike="noStrike">
                <a:solidFill>
                  <a:schemeClr val="dk1"/>
                </a:solidFill>
                <a:latin typeface="Calibri"/>
                <a:ea typeface="Calibri"/>
                <a:cs typeface="Calibri"/>
                <a:sym typeface="Calibri"/>
              </a:rPr>
              <a:t>تستجيب الحكومة والمجتمع بتعزيز الطاقة المتجددة واستراتيجيات التكيّف وزيادة الوعي المجتمعي.</a:t>
            </a:r>
            <a:endParaRPr b="0" i="0" sz="1800" u="none" cap="none" strike="noStrike">
              <a:solidFill>
                <a:schemeClr val="dk1"/>
              </a:solidFill>
              <a:latin typeface="Calibri"/>
              <a:ea typeface="Calibri"/>
              <a:cs typeface="Calibri"/>
              <a:sym typeface="Calibri"/>
            </a:endParaRPr>
          </a:p>
        </p:txBody>
      </p:sp>
      <p:sp>
        <p:nvSpPr>
          <p:cNvPr id="245" name="Google Shape;245;p10"/>
          <p:cNvSpPr txBox="1"/>
          <p:nvPr>
            <p:ph type="title"/>
          </p:nvPr>
        </p:nvSpPr>
        <p:spPr>
          <a:xfrm>
            <a:off x="347575" y="141800"/>
            <a:ext cx="5981408" cy="653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2800" u="none">
                <a:solidFill>
                  <a:srgbClr val="F37A87"/>
                </a:solidFill>
                <a:latin typeface="Tajawal Black"/>
                <a:ea typeface="Tajawal Black"/>
                <a:cs typeface="Tajawal Black"/>
                <a:sym typeface="Tajawal Black"/>
              </a:rPr>
              <a:t>المراجعة المكتبية للبلدان المشاركة</a:t>
            </a:r>
            <a:br>
              <a:rPr b="0" i="0" lang="ar-LB" sz="3200" u="none">
                <a:solidFill>
                  <a:srgbClr val="F37A87"/>
                </a:solidFill>
                <a:latin typeface="Tajawal Black"/>
                <a:ea typeface="Tajawal Black"/>
                <a:cs typeface="Tajawal Black"/>
                <a:sym typeface="Tajawal Black"/>
              </a:rPr>
            </a:br>
            <a:r>
              <a:rPr b="0" i="0" lang="ar-LB" sz="1800" u="none">
                <a:solidFill>
                  <a:srgbClr val="F37A87"/>
                </a:solidFill>
                <a:latin typeface="Tajawal Black"/>
                <a:ea typeface="Tajawal Black"/>
                <a:cs typeface="Tajawal Black"/>
                <a:sym typeface="Tajawal Black"/>
              </a:rPr>
              <a:t>حول أزمة تغيّر المناح وتأثيراتها والاستجابة لها</a:t>
            </a:r>
            <a:endParaRPr b="0" i="0" sz="1800" u="none">
              <a:solidFill>
                <a:srgbClr val="F37A87"/>
              </a:solidFill>
              <a:latin typeface="Tajawal Black"/>
              <a:ea typeface="Tajawal Black"/>
              <a:cs typeface="Tajawal Black"/>
              <a:sym typeface="Tajawal Black"/>
            </a:endParaRPr>
          </a:p>
        </p:txBody>
      </p:sp>
      <p:pic>
        <p:nvPicPr>
          <p:cNvPr id="246" name="Google Shape;246;p10"/>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
        <p:nvSpPr>
          <p:cNvPr id="247" name="Google Shape;247;p10"/>
          <p:cNvSpPr/>
          <p:nvPr/>
        </p:nvSpPr>
        <p:spPr>
          <a:xfrm>
            <a:off x="199173" y="1014871"/>
            <a:ext cx="2742496" cy="431100"/>
          </a:xfrm>
          <a:prstGeom prst="roundRect">
            <a:avLst>
              <a:gd fmla="val 16667" name="adj"/>
            </a:avLst>
          </a:prstGeom>
          <a:solidFill>
            <a:srgbClr val="ACDEDA"/>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10"/>
          <p:cNvSpPr/>
          <p:nvPr/>
        </p:nvSpPr>
        <p:spPr>
          <a:xfrm>
            <a:off x="6241748" y="1014871"/>
            <a:ext cx="2742497" cy="431100"/>
          </a:xfrm>
          <a:prstGeom prst="roundRect">
            <a:avLst>
              <a:gd fmla="val 16667" name="adj"/>
            </a:avLst>
          </a:prstGeom>
          <a:solidFill>
            <a:srgbClr val="65C0BA"/>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2200"/>
              <a:buFont typeface="Arial"/>
              <a:buNone/>
            </a:pPr>
            <a:r>
              <a:rPr b="1" i="0" lang="ar-LB" sz="2200" u="none" cap="none" strike="noStrike">
                <a:solidFill>
                  <a:schemeClr val="lt1"/>
                </a:solidFill>
                <a:latin typeface="Tajawal"/>
                <a:ea typeface="Tajawal"/>
                <a:cs typeface="Tajawal"/>
                <a:sym typeface="Tajawal"/>
              </a:rPr>
              <a:t> </a:t>
            </a:r>
            <a:endParaRPr b="0" i="0" sz="1400" u="none" cap="none" strike="noStrike">
              <a:solidFill>
                <a:srgbClr val="000000"/>
              </a:solidFill>
              <a:latin typeface="Arial"/>
              <a:ea typeface="Arial"/>
              <a:cs typeface="Arial"/>
              <a:sym typeface="Arial"/>
            </a:endParaRPr>
          </a:p>
        </p:txBody>
      </p:sp>
      <p:sp>
        <p:nvSpPr>
          <p:cNvPr id="249" name="Google Shape;249;p10"/>
          <p:cNvSpPr txBox="1"/>
          <p:nvPr/>
        </p:nvSpPr>
        <p:spPr>
          <a:xfrm>
            <a:off x="6674125" y="967205"/>
            <a:ext cx="1877742" cy="461665"/>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ar-LB" sz="2400" u="none" cap="none" strike="noStrike">
                <a:solidFill>
                  <a:schemeClr val="lt1"/>
                </a:solidFill>
                <a:latin typeface="Calibri"/>
                <a:ea typeface="Calibri"/>
                <a:cs typeface="Calibri"/>
                <a:sym typeface="Calibri"/>
              </a:rPr>
              <a:t>لبنان:</a:t>
            </a:r>
            <a:endParaRPr b="1" i="0" sz="2400" u="none" cap="none" strike="noStrike">
              <a:solidFill>
                <a:schemeClr val="lt1"/>
              </a:solidFill>
              <a:latin typeface="Calibri"/>
              <a:ea typeface="Calibri"/>
              <a:cs typeface="Calibri"/>
              <a:sym typeface="Calibri"/>
            </a:endParaRPr>
          </a:p>
        </p:txBody>
      </p:sp>
      <p:sp>
        <p:nvSpPr>
          <p:cNvPr id="250" name="Google Shape;250;p10"/>
          <p:cNvSpPr txBox="1"/>
          <p:nvPr/>
        </p:nvSpPr>
        <p:spPr>
          <a:xfrm>
            <a:off x="3610421" y="999588"/>
            <a:ext cx="1877742" cy="461665"/>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ar-LB" sz="2400" u="none" cap="none" strike="noStrike">
                <a:solidFill>
                  <a:schemeClr val="lt1"/>
                </a:solidFill>
                <a:latin typeface="Calibri"/>
                <a:ea typeface="Calibri"/>
                <a:cs typeface="Calibri"/>
                <a:sym typeface="Calibri"/>
              </a:rPr>
              <a:t>مصر:</a:t>
            </a:r>
            <a:endParaRPr b="1" i="0" sz="2400" u="none" cap="none" strike="noStrike">
              <a:solidFill>
                <a:schemeClr val="lt1"/>
              </a:solidFill>
              <a:latin typeface="Calibri"/>
              <a:ea typeface="Calibri"/>
              <a:cs typeface="Calibri"/>
              <a:sym typeface="Calibri"/>
            </a:endParaRPr>
          </a:p>
        </p:txBody>
      </p:sp>
      <p:sp>
        <p:nvSpPr>
          <p:cNvPr id="251" name="Google Shape;251;p10"/>
          <p:cNvSpPr txBox="1"/>
          <p:nvPr/>
        </p:nvSpPr>
        <p:spPr>
          <a:xfrm>
            <a:off x="718037" y="976183"/>
            <a:ext cx="1877742" cy="461665"/>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ar-LB" sz="2400" u="none" cap="none" strike="noStrike">
                <a:solidFill>
                  <a:schemeClr val="lt1"/>
                </a:solidFill>
                <a:latin typeface="Calibri"/>
                <a:ea typeface="Calibri"/>
                <a:cs typeface="Calibri"/>
                <a:sym typeface="Calibri"/>
              </a:rPr>
              <a:t>تونس:</a:t>
            </a:r>
            <a:endParaRPr b="1" i="0" sz="2400" u="none" cap="none" strike="noStrike">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11"/>
          <p:cNvPicPr preferRelativeResize="0"/>
          <p:nvPr/>
        </p:nvPicPr>
        <p:blipFill rotWithShape="1">
          <a:blip r:embed="rId3">
            <a:alphaModFix/>
          </a:blip>
          <a:srcRect b="0" l="0" r="0" t="0"/>
          <a:stretch/>
        </p:blipFill>
        <p:spPr>
          <a:xfrm>
            <a:off x="0" y="1328794"/>
            <a:ext cx="1364174" cy="2071313"/>
          </a:xfrm>
          <a:prstGeom prst="rect">
            <a:avLst/>
          </a:prstGeom>
          <a:noFill/>
          <a:ln>
            <a:noFill/>
          </a:ln>
        </p:spPr>
      </p:pic>
      <p:sp>
        <p:nvSpPr>
          <p:cNvPr id="257" name="Google Shape;257;p11"/>
          <p:cNvSpPr/>
          <p:nvPr/>
        </p:nvSpPr>
        <p:spPr>
          <a:xfrm>
            <a:off x="159755" y="1428870"/>
            <a:ext cx="2969496" cy="3414898"/>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11"/>
          <p:cNvSpPr/>
          <p:nvPr/>
        </p:nvSpPr>
        <p:spPr>
          <a:xfrm>
            <a:off x="3298147" y="1014871"/>
            <a:ext cx="2754342" cy="431100"/>
          </a:xfrm>
          <a:prstGeom prst="roundRect">
            <a:avLst>
              <a:gd fmla="val 16667" name="adj"/>
            </a:avLst>
          </a:prstGeom>
          <a:solidFill>
            <a:srgbClr val="F37A87"/>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11"/>
          <p:cNvSpPr txBox="1"/>
          <p:nvPr/>
        </p:nvSpPr>
        <p:spPr>
          <a:xfrm>
            <a:off x="0" y="1353082"/>
            <a:ext cx="3167477" cy="3785621"/>
          </a:xfrm>
          <a:prstGeom prst="rect">
            <a:avLst/>
          </a:prstGeom>
          <a:noFill/>
          <a:ln>
            <a:noFill/>
          </a:ln>
        </p:spPr>
        <p:txBody>
          <a:bodyPr anchorCtr="0" anchor="t" bIns="91425" lIns="91425" spcFirstLastPara="1" rIns="91425" wrap="square" tIns="91425">
            <a:spAutoFit/>
          </a:bodyPr>
          <a:lstStyle/>
          <a:p>
            <a:pPr indent="0" lvl="0" marL="0" marR="0" rtl="1" algn="just">
              <a:lnSpc>
                <a:spcPct val="100000"/>
              </a:lnSpc>
              <a:spcBef>
                <a:spcPts val="0"/>
              </a:spcBef>
              <a:spcAft>
                <a:spcPts val="0"/>
              </a:spcAft>
              <a:buNone/>
            </a:pPr>
            <a:r>
              <a:rPr b="0" i="0" lang="ar-LB" sz="1800" u="none" cap="none" strike="noStrike">
                <a:solidFill>
                  <a:srgbClr val="0C0C0C"/>
                </a:solidFill>
                <a:latin typeface="Calibri"/>
                <a:ea typeface="Calibri"/>
                <a:cs typeface="Calibri"/>
                <a:sym typeface="Calibri"/>
              </a:rPr>
              <a:t>يعانون من هشاشة مناخية تتراوح بين معتدلة وعالية، مما يزيد من تعرضهم لمخاطر صحية مثل ضربة الشمس والأمراض التنفسية الناجمة عن تلوث الهواء وحرائق الغابات.</a:t>
            </a:r>
            <a:endParaRPr b="0" i="0" sz="1800" u="none" cap="none" strike="noStrike">
              <a:solidFill>
                <a:srgbClr val="0C0C0C"/>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1800" u="none" cap="none" strike="noStrike">
                <a:solidFill>
                  <a:srgbClr val="0C0C0C"/>
                </a:solidFill>
                <a:latin typeface="Calibri"/>
                <a:ea typeface="Calibri"/>
                <a:cs typeface="Calibri"/>
                <a:sym typeface="Calibri"/>
              </a:rPr>
              <a:t>التغيرّات المناخية تؤثر على الزراعة، مما يزيد من مخاطر سوء التغذية والأمراض المنقولة عن طريق المياه مثل الإسهال.</a:t>
            </a:r>
            <a:endParaRPr b="0" i="0" sz="1800" u="none" cap="none" strike="noStrike">
              <a:solidFill>
                <a:srgbClr val="0C0C0C"/>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1800" u="none" cap="none" strike="noStrike">
                <a:solidFill>
                  <a:srgbClr val="0C0C0C"/>
                </a:solidFill>
                <a:latin typeface="Calibri"/>
                <a:ea typeface="Calibri"/>
                <a:cs typeface="Calibri"/>
                <a:sym typeface="Calibri"/>
              </a:rPr>
              <a:t>المغرب يعمل على مواجهة هذه التحديات من خلال تنفيذ الخطة الخضراء وبرامج بيئية مثل برنامج المدارس البيئية لحماية البيئة وتعزيز الوعي البيئي.</a:t>
            </a:r>
            <a:endParaRPr b="0" i="0" sz="1800" u="none" cap="none" strike="noStrike">
              <a:solidFill>
                <a:srgbClr val="0C0C0C"/>
              </a:solidFill>
              <a:latin typeface="Calibri"/>
              <a:ea typeface="Calibri"/>
              <a:cs typeface="Calibri"/>
              <a:sym typeface="Calibri"/>
            </a:endParaRPr>
          </a:p>
        </p:txBody>
      </p:sp>
      <p:sp>
        <p:nvSpPr>
          <p:cNvPr id="260" name="Google Shape;260;p11"/>
          <p:cNvSpPr/>
          <p:nvPr/>
        </p:nvSpPr>
        <p:spPr>
          <a:xfrm>
            <a:off x="3250664" y="1546903"/>
            <a:ext cx="2801824" cy="3454798"/>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11"/>
          <p:cNvSpPr txBox="1"/>
          <p:nvPr/>
        </p:nvSpPr>
        <p:spPr>
          <a:xfrm>
            <a:off x="3298147" y="1456961"/>
            <a:ext cx="2739028" cy="3631733"/>
          </a:xfrm>
          <a:prstGeom prst="rect">
            <a:avLst/>
          </a:prstGeom>
          <a:noFill/>
          <a:ln>
            <a:noFill/>
          </a:ln>
        </p:spPr>
        <p:txBody>
          <a:bodyPr anchorCtr="0" anchor="t" bIns="91425" lIns="91425" spcFirstLastPara="1" rIns="91425" wrap="square" tIns="91425">
            <a:spAutoFit/>
          </a:bodyPr>
          <a:lstStyle/>
          <a:p>
            <a:pPr indent="0" lvl="0" marL="0" marR="0" rtl="1" algn="just">
              <a:lnSpc>
                <a:spcPct val="100000"/>
              </a:lnSpc>
              <a:spcBef>
                <a:spcPts val="0"/>
              </a:spcBef>
              <a:spcAft>
                <a:spcPts val="0"/>
              </a:spcAft>
              <a:buNone/>
            </a:pPr>
            <a:r>
              <a:rPr b="0" i="0" lang="ar-LB" sz="1800" u="none" cap="none" strike="noStrike">
                <a:solidFill>
                  <a:srgbClr val="0C0C0C"/>
                </a:solidFill>
                <a:latin typeface="Calibri"/>
                <a:ea typeface="Calibri"/>
                <a:cs typeface="Calibri"/>
                <a:sym typeface="Calibri"/>
              </a:rPr>
              <a:t>هناك تأثّر بالعواصف المدارية الشديدة وارتفاع درجات الحرارة التي تتجاوز 50 درجة مئوية، مما يزيد من مخاطر الأمراض التنفسية. </a:t>
            </a:r>
            <a:endParaRPr b="0" i="0" sz="1800" u="none" cap="none" strike="noStrike">
              <a:solidFill>
                <a:srgbClr val="0C0C0C"/>
              </a:solidFill>
              <a:latin typeface="Calibri"/>
              <a:ea typeface="Calibri"/>
              <a:cs typeface="Calibri"/>
              <a:sym typeface="Calibri"/>
            </a:endParaRPr>
          </a:p>
          <a:p>
            <a:pPr indent="0" lvl="0" marL="0" marR="0" rtl="1" algn="just">
              <a:lnSpc>
                <a:spcPct val="100000"/>
              </a:lnSpc>
              <a:spcBef>
                <a:spcPts val="0"/>
              </a:spcBef>
              <a:spcAft>
                <a:spcPts val="0"/>
              </a:spcAft>
              <a:buNone/>
            </a:pPr>
            <a:r>
              <a:t/>
            </a:r>
            <a:endParaRPr b="0" i="0" sz="800" u="none" cap="none" strike="noStrike">
              <a:solidFill>
                <a:srgbClr val="0C0C0C"/>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1800" u="none" cap="none" strike="noStrike">
                <a:solidFill>
                  <a:srgbClr val="0C0C0C"/>
                </a:solidFill>
                <a:latin typeface="Calibri"/>
                <a:ea typeface="Calibri"/>
                <a:cs typeface="Calibri"/>
                <a:sym typeface="Calibri"/>
              </a:rPr>
              <a:t>ندرة المياه وتراجع جودة الأراضي الزراعية تؤثر على توافر الغذاء، مما يرفع معدلات سوء التغذية بين الأطفال. </a:t>
            </a:r>
            <a:endParaRPr b="0" i="0" sz="1800" u="none" cap="none" strike="noStrike">
              <a:solidFill>
                <a:srgbClr val="0C0C0C"/>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1800" u="none" cap="none" strike="noStrike">
                <a:solidFill>
                  <a:srgbClr val="0C0C0C"/>
                </a:solidFill>
                <a:latin typeface="Calibri"/>
                <a:ea typeface="Calibri"/>
                <a:cs typeface="Calibri"/>
                <a:sym typeface="Calibri"/>
              </a:rPr>
              <a:t>بالإضافة إلى ذلك، فالكوارث المناخية مثل الأعاصير والجفاف تزيد من الضغوط النفسية على الأطفال وأسرهم.</a:t>
            </a:r>
            <a:endParaRPr b="0" i="0" sz="1800" u="none" cap="none" strike="noStrike">
              <a:solidFill>
                <a:srgbClr val="0C0C0C"/>
              </a:solidFill>
              <a:latin typeface="Calibri"/>
              <a:ea typeface="Calibri"/>
              <a:cs typeface="Calibri"/>
              <a:sym typeface="Calibri"/>
            </a:endParaRPr>
          </a:p>
        </p:txBody>
      </p:sp>
      <p:sp>
        <p:nvSpPr>
          <p:cNvPr id="262" name="Google Shape;262;p11"/>
          <p:cNvSpPr/>
          <p:nvPr/>
        </p:nvSpPr>
        <p:spPr>
          <a:xfrm>
            <a:off x="6224757" y="1546901"/>
            <a:ext cx="2759487" cy="3454797"/>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11"/>
          <p:cNvSpPr txBox="1"/>
          <p:nvPr/>
        </p:nvSpPr>
        <p:spPr>
          <a:xfrm>
            <a:off x="6328982" y="1476410"/>
            <a:ext cx="2655263" cy="3508623"/>
          </a:xfrm>
          <a:prstGeom prst="rect">
            <a:avLst/>
          </a:prstGeom>
          <a:noFill/>
          <a:ln>
            <a:noFill/>
          </a:ln>
        </p:spPr>
        <p:txBody>
          <a:bodyPr anchorCtr="0" anchor="t" bIns="91425" lIns="91425" spcFirstLastPara="1" rIns="91425" wrap="square" tIns="91425">
            <a:spAutoFit/>
          </a:bodyPr>
          <a:lstStyle/>
          <a:p>
            <a:pPr indent="0" lvl="0" marL="0" marR="0" rtl="1" algn="just">
              <a:lnSpc>
                <a:spcPct val="100000"/>
              </a:lnSpc>
              <a:spcBef>
                <a:spcPts val="0"/>
              </a:spcBef>
              <a:spcAft>
                <a:spcPts val="0"/>
              </a:spcAft>
              <a:buNone/>
            </a:pPr>
            <a:r>
              <a:rPr b="0" i="0" lang="ar-LB" sz="1800" u="none" cap="none" strike="noStrike">
                <a:solidFill>
                  <a:srgbClr val="0C0C0C"/>
                </a:solidFill>
                <a:latin typeface="Calibri"/>
                <a:ea typeface="Calibri"/>
                <a:cs typeface="Calibri"/>
                <a:sym typeface="Calibri"/>
              </a:rPr>
              <a:t>تعاني من ندرة المياه وارتفاع درجات الحرارة، مما يزيد من مخاطر الجفاف وسوء التغذية.</a:t>
            </a:r>
            <a:endParaRPr b="0" i="0" sz="1800" u="none" cap="none" strike="noStrike">
              <a:solidFill>
                <a:srgbClr val="0C0C0C"/>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1800" u="none" cap="none" strike="noStrike">
                <a:solidFill>
                  <a:srgbClr val="0C0C0C"/>
                </a:solidFill>
                <a:latin typeface="Calibri"/>
                <a:ea typeface="Calibri"/>
                <a:cs typeface="Calibri"/>
                <a:sym typeface="Calibri"/>
              </a:rPr>
              <a:t>تلوث الهواء الناجم عن التصحّر والانبعاثات الصناعية يزيد من انتشار الأمراض التنفسية بينهم، كحالات الربو.</a:t>
            </a:r>
            <a:endParaRPr b="0" i="0" sz="1800" u="none" cap="none" strike="noStrike">
              <a:solidFill>
                <a:srgbClr val="0C0C0C"/>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1800" u="none" cap="none" strike="noStrike">
                <a:solidFill>
                  <a:srgbClr val="0C0C0C"/>
                </a:solidFill>
                <a:latin typeface="Calibri"/>
                <a:ea typeface="Calibri"/>
                <a:cs typeface="Calibri"/>
                <a:sym typeface="Calibri"/>
              </a:rPr>
              <a:t>بالإضافة إلى ذلك، الأزمات المناخية تسهم في زيادة الضغوط النفسية على الأطفال وأسرهم، مما يؤثر على صحتهم النفسية ورفاههم.</a:t>
            </a:r>
            <a:endParaRPr b="0" i="0" sz="1800" u="none" cap="none" strike="noStrike">
              <a:solidFill>
                <a:srgbClr val="0C0C0C"/>
              </a:solidFill>
              <a:latin typeface="Calibri"/>
              <a:ea typeface="Calibri"/>
              <a:cs typeface="Calibri"/>
              <a:sym typeface="Calibri"/>
            </a:endParaRPr>
          </a:p>
        </p:txBody>
      </p:sp>
      <p:sp>
        <p:nvSpPr>
          <p:cNvPr id="264" name="Google Shape;264;p11"/>
          <p:cNvSpPr txBox="1"/>
          <p:nvPr>
            <p:ph type="title"/>
          </p:nvPr>
        </p:nvSpPr>
        <p:spPr>
          <a:xfrm>
            <a:off x="347575" y="141800"/>
            <a:ext cx="5981408" cy="653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2800" u="none">
                <a:solidFill>
                  <a:srgbClr val="F37A87"/>
                </a:solidFill>
                <a:latin typeface="Tajawal Black"/>
                <a:ea typeface="Tajawal Black"/>
                <a:cs typeface="Tajawal Black"/>
                <a:sym typeface="Tajawal Black"/>
              </a:rPr>
              <a:t>المراجعة المكتبية للبلدان المشاركة</a:t>
            </a:r>
            <a:br>
              <a:rPr b="0" i="0" lang="ar-LB" sz="3200" u="none">
                <a:solidFill>
                  <a:srgbClr val="F37A87"/>
                </a:solidFill>
                <a:latin typeface="Tajawal Black"/>
                <a:ea typeface="Tajawal Black"/>
                <a:cs typeface="Tajawal Black"/>
                <a:sym typeface="Tajawal Black"/>
              </a:rPr>
            </a:br>
            <a:r>
              <a:rPr b="0" i="0" lang="ar-LB" sz="1800" u="none">
                <a:solidFill>
                  <a:srgbClr val="F37A87"/>
                </a:solidFill>
                <a:latin typeface="Tajawal Black"/>
                <a:ea typeface="Tajawal Black"/>
                <a:cs typeface="Tajawal Black"/>
                <a:sym typeface="Tajawal Black"/>
              </a:rPr>
              <a:t>حول أزمة تغيّر المناح وتأثيراتها والاستجابة لها</a:t>
            </a:r>
            <a:endParaRPr b="0" i="0" sz="1800" u="none">
              <a:solidFill>
                <a:srgbClr val="F37A87"/>
              </a:solidFill>
              <a:latin typeface="Tajawal Black"/>
              <a:ea typeface="Tajawal Black"/>
              <a:cs typeface="Tajawal Black"/>
              <a:sym typeface="Tajawal Black"/>
            </a:endParaRPr>
          </a:p>
        </p:txBody>
      </p:sp>
      <p:pic>
        <p:nvPicPr>
          <p:cNvPr id="265" name="Google Shape;265;p11"/>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
        <p:nvSpPr>
          <p:cNvPr id="266" name="Google Shape;266;p11"/>
          <p:cNvSpPr/>
          <p:nvPr/>
        </p:nvSpPr>
        <p:spPr>
          <a:xfrm>
            <a:off x="200000" y="936916"/>
            <a:ext cx="2742496" cy="431100"/>
          </a:xfrm>
          <a:prstGeom prst="roundRect">
            <a:avLst>
              <a:gd fmla="val 16667" name="adj"/>
            </a:avLst>
          </a:prstGeom>
          <a:solidFill>
            <a:srgbClr val="ACDEDA"/>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11"/>
          <p:cNvSpPr/>
          <p:nvPr/>
        </p:nvSpPr>
        <p:spPr>
          <a:xfrm>
            <a:off x="6241748" y="1014871"/>
            <a:ext cx="2742497" cy="431100"/>
          </a:xfrm>
          <a:prstGeom prst="roundRect">
            <a:avLst>
              <a:gd fmla="val 16667" name="adj"/>
            </a:avLst>
          </a:prstGeom>
          <a:solidFill>
            <a:srgbClr val="65C0BA"/>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2200"/>
              <a:buFont typeface="Arial"/>
              <a:buNone/>
            </a:pPr>
            <a:r>
              <a:rPr b="1" i="0" lang="ar-LB" sz="2200" u="none" cap="none" strike="noStrike">
                <a:solidFill>
                  <a:schemeClr val="lt1"/>
                </a:solidFill>
                <a:latin typeface="Tajawal"/>
                <a:ea typeface="Tajawal"/>
                <a:cs typeface="Tajawal"/>
                <a:sym typeface="Tajawal"/>
              </a:rPr>
              <a:t> </a:t>
            </a:r>
            <a:endParaRPr b="0" i="0" sz="1400" u="none" cap="none" strike="noStrike">
              <a:solidFill>
                <a:srgbClr val="000000"/>
              </a:solidFill>
              <a:latin typeface="Arial"/>
              <a:ea typeface="Arial"/>
              <a:cs typeface="Arial"/>
              <a:sym typeface="Arial"/>
            </a:endParaRPr>
          </a:p>
        </p:txBody>
      </p:sp>
      <p:sp>
        <p:nvSpPr>
          <p:cNvPr id="268" name="Google Shape;268;p11"/>
          <p:cNvSpPr txBox="1"/>
          <p:nvPr/>
        </p:nvSpPr>
        <p:spPr>
          <a:xfrm>
            <a:off x="6674125" y="967205"/>
            <a:ext cx="1877742" cy="461665"/>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ar-LB" sz="2400" u="none" cap="none" strike="noStrike">
                <a:solidFill>
                  <a:schemeClr val="lt1"/>
                </a:solidFill>
                <a:latin typeface="Calibri"/>
                <a:ea typeface="Calibri"/>
                <a:cs typeface="Calibri"/>
                <a:sym typeface="Calibri"/>
              </a:rPr>
              <a:t>الأردن:</a:t>
            </a:r>
            <a:endParaRPr b="1" i="0" sz="2400" u="none" cap="none" strike="noStrike">
              <a:solidFill>
                <a:schemeClr val="lt1"/>
              </a:solidFill>
              <a:latin typeface="Calibri"/>
              <a:ea typeface="Calibri"/>
              <a:cs typeface="Calibri"/>
              <a:sym typeface="Calibri"/>
            </a:endParaRPr>
          </a:p>
        </p:txBody>
      </p:sp>
      <p:sp>
        <p:nvSpPr>
          <p:cNvPr id="269" name="Google Shape;269;p11"/>
          <p:cNvSpPr txBox="1"/>
          <p:nvPr/>
        </p:nvSpPr>
        <p:spPr>
          <a:xfrm>
            <a:off x="3610421" y="999588"/>
            <a:ext cx="1877742" cy="461665"/>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ar-LB" sz="2400" u="none" cap="none" strike="noStrike">
                <a:solidFill>
                  <a:schemeClr val="lt1"/>
                </a:solidFill>
                <a:latin typeface="Calibri"/>
                <a:ea typeface="Calibri"/>
                <a:cs typeface="Calibri"/>
                <a:sym typeface="Calibri"/>
              </a:rPr>
              <a:t>سلطنة عمان:</a:t>
            </a:r>
            <a:endParaRPr b="1" i="0" sz="2400" u="none" cap="none" strike="noStrike">
              <a:solidFill>
                <a:schemeClr val="lt1"/>
              </a:solidFill>
              <a:latin typeface="Calibri"/>
              <a:ea typeface="Calibri"/>
              <a:cs typeface="Calibri"/>
              <a:sym typeface="Calibri"/>
            </a:endParaRPr>
          </a:p>
        </p:txBody>
      </p:sp>
      <p:sp>
        <p:nvSpPr>
          <p:cNvPr id="270" name="Google Shape;270;p11"/>
          <p:cNvSpPr txBox="1"/>
          <p:nvPr/>
        </p:nvSpPr>
        <p:spPr>
          <a:xfrm>
            <a:off x="718037" y="902022"/>
            <a:ext cx="1877742" cy="461665"/>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ar-LB" sz="2400" u="none" cap="none" strike="noStrike">
                <a:solidFill>
                  <a:schemeClr val="lt1"/>
                </a:solidFill>
                <a:latin typeface="Calibri"/>
                <a:ea typeface="Calibri"/>
                <a:cs typeface="Calibri"/>
                <a:sym typeface="Calibri"/>
              </a:rPr>
              <a:t>المغرب:</a:t>
            </a:r>
            <a:endParaRPr b="1" i="0" sz="24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12"/>
          <p:cNvPicPr preferRelativeResize="0"/>
          <p:nvPr/>
        </p:nvPicPr>
        <p:blipFill rotWithShape="1">
          <a:blip r:embed="rId3">
            <a:alphaModFix/>
          </a:blip>
          <a:srcRect b="34743" l="0" r="0" t="14622"/>
          <a:stretch/>
        </p:blipFill>
        <p:spPr>
          <a:xfrm>
            <a:off x="0" y="4657350"/>
            <a:ext cx="2171700" cy="506400"/>
          </a:xfrm>
          <a:prstGeom prst="rect">
            <a:avLst/>
          </a:prstGeom>
          <a:noFill/>
          <a:ln>
            <a:noFill/>
          </a:ln>
        </p:spPr>
      </p:pic>
      <p:sp>
        <p:nvSpPr>
          <p:cNvPr id="276" name="Google Shape;276;p12"/>
          <p:cNvSpPr txBox="1"/>
          <p:nvPr/>
        </p:nvSpPr>
        <p:spPr>
          <a:xfrm>
            <a:off x="-25052" y="0"/>
            <a:ext cx="2925900"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7" name="Google Shape;277;p12"/>
          <p:cNvSpPr txBox="1"/>
          <p:nvPr/>
        </p:nvSpPr>
        <p:spPr>
          <a:xfrm>
            <a:off x="2865101" y="1977627"/>
            <a:ext cx="1131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8" name="Google Shape;278;p12"/>
          <p:cNvSpPr txBox="1"/>
          <p:nvPr>
            <p:ph type="title"/>
          </p:nvPr>
        </p:nvSpPr>
        <p:spPr>
          <a:xfrm>
            <a:off x="1207087" y="70279"/>
            <a:ext cx="5343321" cy="83140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2800" u="none">
                <a:solidFill>
                  <a:srgbClr val="F37A87"/>
                </a:solidFill>
                <a:latin typeface="Tajawal Black"/>
                <a:ea typeface="Tajawal Black"/>
                <a:cs typeface="Tajawal Black"/>
                <a:sym typeface="Tajawal Black"/>
              </a:rPr>
              <a:t>النتائج الرئيسية</a:t>
            </a:r>
            <a:br>
              <a:rPr b="0" i="0" lang="ar-LB" sz="3200" u="none">
                <a:solidFill>
                  <a:srgbClr val="F37A87"/>
                </a:solidFill>
                <a:latin typeface="Tajawal Black"/>
                <a:ea typeface="Tajawal Black"/>
                <a:cs typeface="Tajawal Black"/>
                <a:sym typeface="Tajawal Black"/>
              </a:rPr>
            </a:br>
            <a:r>
              <a:rPr b="1" i="0" lang="ar-LB" sz="1600" u="none">
                <a:solidFill>
                  <a:schemeClr val="accent4"/>
                </a:solidFill>
                <a:latin typeface="Tajawal Black"/>
                <a:ea typeface="Tajawal Black"/>
                <a:cs typeface="Tajawal Black"/>
                <a:sym typeface="Tajawal Black"/>
              </a:rPr>
              <a:t>مستوى الوعي بأزمة تعيّر المناخ لدى المشاركين/ات</a:t>
            </a:r>
            <a:endParaRPr b="1" i="0" sz="1600" u="none">
              <a:solidFill>
                <a:schemeClr val="accent4"/>
              </a:solidFill>
              <a:latin typeface="Tajawal Black"/>
              <a:ea typeface="Tajawal Black"/>
              <a:cs typeface="Tajawal Black"/>
              <a:sym typeface="Tajawal Black"/>
            </a:endParaRPr>
          </a:p>
        </p:txBody>
      </p:sp>
      <p:pic>
        <p:nvPicPr>
          <p:cNvPr id="279" name="Google Shape;279;p12"/>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pic>
        <p:nvPicPr>
          <p:cNvPr id="280" name="Google Shape;280;p12"/>
          <p:cNvPicPr preferRelativeResize="0"/>
          <p:nvPr/>
        </p:nvPicPr>
        <p:blipFill rotWithShape="1">
          <a:blip r:embed="rId5">
            <a:alphaModFix/>
          </a:blip>
          <a:srcRect b="24958" l="0" r="49423" t="0"/>
          <a:stretch/>
        </p:blipFill>
        <p:spPr>
          <a:xfrm>
            <a:off x="7441775" y="4763500"/>
            <a:ext cx="1702226" cy="380000"/>
          </a:xfrm>
          <a:prstGeom prst="rect">
            <a:avLst/>
          </a:prstGeom>
          <a:noFill/>
          <a:ln>
            <a:noFill/>
          </a:ln>
        </p:spPr>
      </p:pic>
      <p:pic>
        <p:nvPicPr>
          <p:cNvPr id="281" name="Google Shape;281;p12"/>
          <p:cNvPicPr preferRelativeResize="0"/>
          <p:nvPr/>
        </p:nvPicPr>
        <p:blipFill rotWithShape="1">
          <a:blip r:embed="rId6">
            <a:alphaModFix/>
          </a:blip>
          <a:srcRect b="0" l="0" r="0" t="0"/>
          <a:stretch/>
        </p:blipFill>
        <p:spPr>
          <a:xfrm>
            <a:off x="3435740" y="1005923"/>
            <a:ext cx="5343321" cy="4053736"/>
          </a:xfrm>
          <a:prstGeom prst="rect">
            <a:avLst/>
          </a:prstGeom>
          <a:noFill/>
          <a:ln>
            <a:noFill/>
          </a:ln>
        </p:spPr>
      </p:pic>
      <p:sp>
        <p:nvSpPr>
          <p:cNvPr id="282" name="Google Shape;282;p12"/>
          <p:cNvSpPr/>
          <p:nvPr/>
        </p:nvSpPr>
        <p:spPr>
          <a:xfrm>
            <a:off x="597224" y="1234470"/>
            <a:ext cx="1907981" cy="410369"/>
          </a:xfrm>
          <a:prstGeom prst="rect">
            <a:avLst/>
          </a:prstGeom>
          <a:solidFill>
            <a:srgbClr val="678274"/>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000"/>
              <a:buFont typeface="Arial"/>
              <a:buNone/>
            </a:pPr>
            <a:r>
              <a:rPr b="0" i="0" lang="ar-LB" sz="2000" u="none" cap="none" strike="noStrike">
                <a:solidFill>
                  <a:srgbClr val="FFFFFF"/>
                </a:solidFill>
                <a:latin typeface="Helvetica Neue"/>
                <a:ea typeface="Helvetica Neue"/>
                <a:cs typeface="Helvetica Neue"/>
                <a:sym typeface="Helvetica Neue"/>
              </a:rPr>
              <a:t>أهم الاستنتاجات</a:t>
            </a:r>
            <a:endParaRPr b="0" i="0" sz="2000" u="none" cap="none" strike="noStrike">
              <a:solidFill>
                <a:srgbClr val="FFFFFF"/>
              </a:solidFill>
              <a:latin typeface="Helvetica Neue"/>
              <a:ea typeface="Helvetica Neue"/>
              <a:cs typeface="Helvetica Neue"/>
              <a:sym typeface="Helvetica Neue"/>
            </a:endParaRPr>
          </a:p>
        </p:txBody>
      </p:sp>
      <p:sp>
        <p:nvSpPr>
          <p:cNvPr id="283" name="Google Shape;283;p12"/>
          <p:cNvSpPr/>
          <p:nvPr/>
        </p:nvSpPr>
        <p:spPr>
          <a:xfrm>
            <a:off x="2448123" y="2064089"/>
            <a:ext cx="347105" cy="447219"/>
          </a:xfrm>
          <a:prstGeom prst="ellipse">
            <a:avLst/>
          </a:prstGeom>
          <a:solidFill>
            <a:srgbClr val="678274"/>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Helvetica Neue"/>
              <a:ea typeface="Helvetica Neue"/>
              <a:cs typeface="Helvetica Neue"/>
              <a:sym typeface="Helvetica Neue"/>
            </a:endParaRPr>
          </a:p>
        </p:txBody>
      </p:sp>
      <p:sp>
        <p:nvSpPr>
          <p:cNvPr id="284" name="Google Shape;284;p12"/>
          <p:cNvSpPr/>
          <p:nvPr/>
        </p:nvSpPr>
        <p:spPr>
          <a:xfrm>
            <a:off x="2418157" y="2879309"/>
            <a:ext cx="347105" cy="447219"/>
          </a:xfrm>
          <a:prstGeom prst="ellipse">
            <a:avLst/>
          </a:prstGeom>
          <a:solidFill>
            <a:srgbClr val="678274"/>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Helvetica Neue"/>
              <a:ea typeface="Helvetica Neue"/>
              <a:cs typeface="Helvetica Neue"/>
              <a:sym typeface="Helvetica Neue"/>
            </a:endParaRPr>
          </a:p>
        </p:txBody>
      </p:sp>
      <p:sp>
        <p:nvSpPr>
          <p:cNvPr id="285" name="Google Shape;285;p12"/>
          <p:cNvSpPr txBox="1"/>
          <p:nvPr/>
        </p:nvSpPr>
        <p:spPr>
          <a:xfrm>
            <a:off x="191240" y="2181975"/>
            <a:ext cx="2171700" cy="1815882"/>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None/>
            </a:pPr>
            <a:r>
              <a:rPr b="1" i="0" lang="ar-LB" sz="1600" u="none" cap="none" strike="noStrike">
                <a:solidFill>
                  <a:schemeClr val="dk1"/>
                </a:solidFill>
                <a:latin typeface="Calibri"/>
                <a:ea typeface="Calibri"/>
                <a:cs typeface="Calibri"/>
                <a:sym typeface="Calibri"/>
              </a:rPr>
              <a:t>تونس تُظهر أعلى نسبة وعي بنسبة 83.19%</a:t>
            </a:r>
            <a:br>
              <a:rPr b="1" i="0" lang="ar-LB" sz="1600" u="none" cap="none" strike="noStrike">
                <a:solidFill>
                  <a:schemeClr val="dk1"/>
                </a:solidFill>
                <a:latin typeface="Calibri"/>
                <a:ea typeface="Calibri"/>
                <a:cs typeface="Calibri"/>
                <a:sym typeface="Calibri"/>
              </a:rPr>
            </a:br>
            <a:endParaRPr b="1" i="0" sz="1600" u="none" cap="none" strike="noStrike">
              <a:solidFill>
                <a:schemeClr val="dk1"/>
              </a:solidFill>
              <a:latin typeface="Calibri"/>
              <a:ea typeface="Calibri"/>
              <a:cs typeface="Calibri"/>
              <a:sym typeface="Calibri"/>
            </a:endParaRPr>
          </a:p>
          <a:p>
            <a:pPr indent="0" lvl="0" marL="0" marR="0" rtl="1" algn="r">
              <a:lnSpc>
                <a:spcPct val="100000"/>
              </a:lnSpc>
              <a:spcBef>
                <a:spcPts val="0"/>
              </a:spcBef>
              <a:spcAft>
                <a:spcPts val="0"/>
              </a:spcAft>
              <a:buNone/>
            </a:pPr>
            <a:r>
              <a:rPr b="1" i="0" lang="ar-LB" sz="1600" u="none" cap="none" strike="noStrike">
                <a:solidFill>
                  <a:schemeClr val="dk1"/>
                </a:solidFill>
                <a:latin typeface="Calibri"/>
                <a:ea typeface="Calibri"/>
                <a:cs typeface="Calibri"/>
                <a:sym typeface="Calibri"/>
              </a:rPr>
              <a:t>لبنان وعمان لديهما مستوى جيد من الوعي، بينما تظهر باقي الدول مستويات متوسطة.</a:t>
            </a:r>
            <a:endParaRPr b="1" i="0" sz="16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13"/>
          <p:cNvPicPr preferRelativeResize="0"/>
          <p:nvPr/>
        </p:nvPicPr>
        <p:blipFill rotWithShape="1">
          <a:blip r:embed="rId3">
            <a:alphaModFix/>
          </a:blip>
          <a:srcRect b="34743" l="0" r="0" t="14622"/>
          <a:stretch/>
        </p:blipFill>
        <p:spPr>
          <a:xfrm>
            <a:off x="0" y="4657350"/>
            <a:ext cx="2171700" cy="506400"/>
          </a:xfrm>
          <a:prstGeom prst="rect">
            <a:avLst/>
          </a:prstGeom>
          <a:noFill/>
          <a:ln>
            <a:noFill/>
          </a:ln>
        </p:spPr>
      </p:pic>
      <p:sp>
        <p:nvSpPr>
          <p:cNvPr id="291" name="Google Shape;291;p13"/>
          <p:cNvSpPr txBox="1"/>
          <p:nvPr/>
        </p:nvSpPr>
        <p:spPr>
          <a:xfrm>
            <a:off x="-25052" y="0"/>
            <a:ext cx="2925900"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2" name="Google Shape;292;p13"/>
          <p:cNvSpPr txBox="1"/>
          <p:nvPr/>
        </p:nvSpPr>
        <p:spPr>
          <a:xfrm>
            <a:off x="2865101" y="1977627"/>
            <a:ext cx="1131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3" name="Google Shape;293;p13"/>
          <p:cNvSpPr txBox="1"/>
          <p:nvPr>
            <p:ph type="title"/>
          </p:nvPr>
        </p:nvSpPr>
        <p:spPr>
          <a:xfrm>
            <a:off x="1242751" y="141698"/>
            <a:ext cx="5343321" cy="83140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2800" u="none">
                <a:solidFill>
                  <a:srgbClr val="F37A87"/>
                </a:solidFill>
                <a:latin typeface="Tajawal Black"/>
                <a:ea typeface="Tajawal Black"/>
                <a:cs typeface="Tajawal Black"/>
                <a:sym typeface="Tajawal Black"/>
              </a:rPr>
              <a:t>النتائج الرئيسية</a:t>
            </a:r>
            <a:br>
              <a:rPr b="0" i="0" lang="ar-LB" sz="3200" u="none">
                <a:solidFill>
                  <a:srgbClr val="F37A87"/>
                </a:solidFill>
                <a:latin typeface="Tajawal Black"/>
                <a:ea typeface="Tajawal Black"/>
                <a:cs typeface="Tajawal Black"/>
                <a:sym typeface="Tajawal Black"/>
              </a:rPr>
            </a:br>
            <a:r>
              <a:rPr b="1" i="0" lang="ar-LB" sz="1600" u="none">
                <a:solidFill>
                  <a:schemeClr val="accent4"/>
                </a:solidFill>
                <a:latin typeface="Tajawal Black"/>
                <a:ea typeface="Tajawal Black"/>
                <a:cs typeface="Tajawal Black"/>
                <a:sym typeface="Tajawal Black"/>
              </a:rPr>
              <a:t>مستوى الوعي بإجراءات التخفيف من أزمة تغيّر المناخ لدى المشاركين/ات</a:t>
            </a:r>
            <a:br>
              <a:rPr b="0" i="0" lang="ar-LB" sz="1600" u="none">
                <a:solidFill>
                  <a:srgbClr val="F37A87"/>
                </a:solidFill>
                <a:latin typeface="Tajawal Black"/>
                <a:ea typeface="Tajawal Black"/>
                <a:cs typeface="Tajawal Black"/>
                <a:sym typeface="Tajawal Black"/>
              </a:rPr>
            </a:br>
            <a:endParaRPr b="0" i="0" sz="1600" u="none">
              <a:solidFill>
                <a:srgbClr val="F37A87"/>
              </a:solidFill>
              <a:latin typeface="Tajawal Black"/>
              <a:ea typeface="Tajawal Black"/>
              <a:cs typeface="Tajawal Black"/>
              <a:sym typeface="Tajawal Black"/>
            </a:endParaRPr>
          </a:p>
        </p:txBody>
      </p:sp>
      <p:pic>
        <p:nvPicPr>
          <p:cNvPr id="294" name="Google Shape;294;p13"/>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pic>
        <p:nvPicPr>
          <p:cNvPr id="295" name="Google Shape;295;p13"/>
          <p:cNvPicPr preferRelativeResize="0"/>
          <p:nvPr/>
        </p:nvPicPr>
        <p:blipFill rotWithShape="1">
          <a:blip r:embed="rId5">
            <a:alphaModFix/>
          </a:blip>
          <a:srcRect b="24958" l="0" r="49423" t="0"/>
          <a:stretch/>
        </p:blipFill>
        <p:spPr>
          <a:xfrm>
            <a:off x="7441775" y="4763500"/>
            <a:ext cx="1702226" cy="380000"/>
          </a:xfrm>
          <a:prstGeom prst="rect">
            <a:avLst/>
          </a:prstGeom>
          <a:noFill/>
          <a:ln>
            <a:noFill/>
          </a:ln>
        </p:spPr>
      </p:pic>
      <p:sp>
        <p:nvSpPr>
          <p:cNvPr id="296" name="Google Shape;296;p13"/>
          <p:cNvSpPr/>
          <p:nvPr/>
        </p:nvSpPr>
        <p:spPr>
          <a:xfrm>
            <a:off x="597224" y="1234470"/>
            <a:ext cx="1907981" cy="410369"/>
          </a:xfrm>
          <a:prstGeom prst="rect">
            <a:avLst/>
          </a:prstGeom>
          <a:solidFill>
            <a:srgbClr val="678274"/>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000"/>
              <a:buFont typeface="Arial"/>
              <a:buNone/>
            </a:pPr>
            <a:r>
              <a:rPr b="0" i="0" lang="ar-LB" sz="2000" u="none" cap="none" strike="noStrike">
                <a:solidFill>
                  <a:srgbClr val="FFFFFF"/>
                </a:solidFill>
                <a:latin typeface="Helvetica Neue"/>
                <a:ea typeface="Helvetica Neue"/>
                <a:cs typeface="Helvetica Neue"/>
                <a:sym typeface="Helvetica Neue"/>
              </a:rPr>
              <a:t>أهم الاستنتاجات</a:t>
            </a:r>
            <a:endParaRPr b="0" i="0" sz="2000" u="none" cap="none" strike="noStrike">
              <a:solidFill>
                <a:srgbClr val="FFFFFF"/>
              </a:solidFill>
              <a:latin typeface="Helvetica Neue"/>
              <a:ea typeface="Helvetica Neue"/>
              <a:cs typeface="Helvetica Neue"/>
              <a:sym typeface="Helvetica Neue"/>
            </a:endParaRPr>
          </a:p>
        </p:txBody>
      </p:sp>
      <p:sp>
        <p:nvSpPr>
          <p:cNvPr id="297" name="Google Shape;297;p13"/>
          <p:cNvSpPr/>
          <p:nvPr/>
        </p:nvSpPr>
        <p:spPr>
          <a:xfrm>
            <a:off x="2448123" y="2064089"/>
            <a:ext cx="347105" cy="447219"/>
          </a:xfrm>
          <a:prstGeom prst="ellipse">
            <a:avLst/>
          </a:prstGeom>
          <a:solidFill>
            <a:srgbClr val="678274"/>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Helvetica Neue"/>
              <a:ea typeface="Helvetica Neue"/>
              <a:cs typeface="Helvetica Neue"/>
              <a:sym typeface="Helvetica Neue"/>
            </a:endParaRPr>
          </a:p>
        </p:txBody>
      </p:sp>
      <p:sp>
        <p:nvSpPr>
          <p:cNvPr id="298" name="Google Shape;298;p13"/>
          <p:cNvSpPr txBox="1"/>
          <p:nvPr/>
        </p:nvSpPr>
        <p:spPr>
          <a:xfrm>
            <a:off x="122619" y="2029633"/>
            <a:ext cx="2290568" cy="2031325"/>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None/>
            </a:pPr>
            <a:r>
              <a:rPr b="1" i="0" lang="ar-LB" sz="1800" u="none" cap="none" strike="noStrike">
                <a:solidFill>
                  <a:schemeClr val="dk1"/>
                </a:solidFill>
                <a:latin typeface="Calibri"/>
                <a:ea typeface="Calibri"/>
                <a:cs typeface="Calibri"/>
                <a:sym typeface="Calibri"/>
              </a:rPr>
              <a:t>مستويات الوعي المنخفضة والمتوسطة بإجراءات التخفيف تسود معظم البلدان، مع تصدّر سلطنة عُمان في الوعي بإجراءات التخفيف من أزمة تغير المناخ بنسبة 67.5%</a:t>
            </a:r>
            <a:endParaRPr b="1" i="0" sz="1800" u="none" cap="none" strike="noStrike">
              <a:solidFill>
                <a:schemeClr val="dk1"/>
              </a:solidFill>
              <a:latin typeface="Calibri"/>
              <a:ea typeface="Calibri"/>
              <a:cs typeface="Calibri"/>
              <a:sym typeface="Calibri"/>
            </a:endParaRPr>
          </a:p>
        </p:txBody>
      </p:sp>
      <p:pic>
        <p:nvPicPr>
          <p:cNvPr id="299" name="Google Shape;299;p13"/>
          <p:cNvPicPr preferRelativeResize="0"/>
          <p:nvPr/>
        </p:nvPicPr>
        <p:blipFill rotWithShape="1">
          <a:blip r:embed="rId6">
            <a:alphaModFix/>
          </a:blip>
          <a:srcRect b="0" l="0" r="0" t="0"/>
          <a:stretch/>
        </p:blipFill>
        <p:spPr>
          <a:xfrm>
            <a:off x="3127481" y="908967"/>
            <a:ext cx="5833491" cy="42726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4"/>
          <p:cNvSpPr/>
          <p:nvPr/>
        </p:nvSpPr>
        <p:spPr>
          <a:xfrm>
            <a:off x="4572000" y="927381"/>
            <a:ext cx="4320776" cy="3531885"/>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14"/>
          <p:cNvSpPr/>
          <p:nvPr/>
        </p:nvSpPr>
        <p:spPr>
          <a:xfrm>
            <a:off x="251224" y="927381"/>
            <a:ext cx="4065634" cy="3619567"/>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14"/>
          <p:cNvSpPr txBox="1"/>
          <p:nvPr/>
        </p:nvSpPr>
        <p:spPr>
          <a:xfrm>
            <a:off x="410342" y="1282469"/>
            <a:ext cx="3718966" cy="2933649"/>
          </a:xfrm>
          <a:prstGeom prst="rect">
            <a:avLst/>
          </a:prstGeom>
          <a:noFill/>
          <a:ln>
            <a:noFill/>
          </a:ln>
        </p:spPr>
        <p:txBody>
          <a:bodyPr anchorCtr="0" anchor="t" bIns="45700" lIns="91425" spcFirstLastPara="1" rIns="91425" wrap="square" tIns="45700">
            <a:noAutofit/>
          </a:bodyPr>
          <a:lstStyle/>
          <a:p>
            <a:pPr indent="0" lvl="0" marL="0" marR="0" rtl="1" algn="just">
              <a:lnSpc>
                <a:spcPct val="100000"/>
              </a:lnSpc>
              <a:spcBef>
                <a:spcPts val="0"/>
              </a:spcBef>
              <a:spcAft>
                <a:spcPts val="0"/>
              </a:spcAft>
              <a:buNone/>
            </a:pPr>
            <a:r>
              <a:rPr b="0" i="0" lang="ar-LB" sz="2000" u="none" cap="none" strike="noStrike">
                <a:solidFill>
                  <a:srgbClr val="000000"/>
                </a:solidFill>
                <a:latin typeface="Calibri"/>
                <a:ea typeface="Calibri"/>
                <a:cs typeface="Calibri"/>
                <a:sym typeface="Calibri"/>
              </a:rPr>
              <a:t>تظهر الدراسات في لبنان ومصر والأردن وعمان والمغرب أن مقدمي الرعاية يتمتعون بمستوى عالٍ من الوعي والممارسات المتعلقة بأزمة المناخ، خاصة في مجالات سلامة الغذاء وإدارة النفايات. </a:t>
            </a:r>
            <a:endParaRPr b="0" i="0" sz="2000" u="none" cap="none" strike="noStrike">
              <a:solidFill>
                <a:srgbClr val="000000"/>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2000" u="none" cap="none" strike="noStrike">
                <a:solidFill>
                  <a:srgbClr val="000000"/>
                </a:solidFill>
                <a:latin typeface="Calibri"/>
                <a:ea typeface="Calibri"/>
                <a:cs typeface="Calibri"/>
                <a:sym typeface="Calibri"/>
              </a:rPr>
              <a:t>رغم ذلك، تظل المعرفة بتدابير التخفيف من أزمة المناخ محدودة، حيث يتركز الفهم أكثر على الأبعاد العامة للأزمة. </a:t>
            </a:r>
            <a:endParaRPr b="0" i="0" sz="2000" u="none" cap="none" strike="noStrike">
              <a:solidFill>
                <a:srgbClr val="000000"/>
              </a:solidFill>
              <a:latin typeface="Calibri"/>
              <a:ea typeface="Calibri"/>
              <a:cs typeface="Calibri"/>
              <a:sym typeface="Calibri"/>
            </a:endParaRPr>
          </a:p>
        </p:txBody>
      </p:sp>
      <p:sp>
        <p:nvSpPr>
          <p:cNvPr id="307" name="Google Shape;307;p14"/>
          <p:cNvSpPr txBox="1"/>
          <p:nvPr>
            <p:ph type="title"/>
          </p:nvPr>
        </p:nvSpPr>
        <p:spPr>
          <a:xfrm>
            <a:off x="660400" y="181700"/>
            <a:ext cx="5483138" cy="4560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3200" u="none">
                <a:solidFill>
                  <a:srgbClr val="F37A87"/>
                </a:solidFill>
                <a:latin typeface="Tajawal Black"/>
                <a:ea typeface="Tajawal Black"/>
                <a:cs typeface="Tajawal Black"/>
                <a:sym typeface="Tajawal Black"/>
              </a:rPr>
              <a:t>ملخص نتائج البلدان الستة</a:t>
            </a:r>
            <a:endParaRPr b="0" i="0" sz="3200" u="none">
              <a:solidFill>
                <a:srgbClr val="F37A87"/>
              </a:solidFill>
              <a:latin typeface="Tajawal Black"/>
              <a:ea typeface="Tajawal Black"/>
              <a:cs typeface="Tajawal Black"/>
              <a:sym typeface="Tajawal Black"/>
            </a:endParaRPr>
          </a:p>
        </p:txBody>
      </p:sp>
      <p:sp>
        <p:nvSpPr>
          <p:cNvPr id="308" name="Google Shape;308;p14"/>
          <p:cNvSpPr txBox="1"/>
          <p:nvPr/>
        </p:nvSpPr>
        <p:spPr>
          <a:xfrm>
            <a:off x="4655498" y="1045281"/>
            <a:ext cx="4078160" cy="3170837"/>
          </a:xfrm>
          <a:prstGeom prst="rect">
            <a:avLst/>
          </a:prstGeom>
          <a:noFill/>
          <a:ln>
            <a:noFill/>
          </a:ln>
        </p:spPr>
        <p:txBody>
          <a:bodyPr anchorCtr="0" anchor="t" bIns="45700" lIns="91425" spcFirstLastPara="1" rIns="91425" wrap="square" tIns="45700">
            <a:noAutofit/>
          </a:bodyPr>
          <a:lstStyle/>
          <a:p>
            <a:pPr indent="0" lvl="0" marL="0" marR="0" rtl="1" algn="just">
              <a:lnSpc>
                <a:spcPct val="100000"/>
              </a:lnSpc>
              <a:spcBef>
                <a:spcPts val="0"/>
              </a:spcBef>
              <a:spcAft>
                <a:spcPts val="0"/>
              </a:spcAft>
              <a:buNone/>
            </a:pPr>
            <a:r>
              <a:rPr b="0" i="0" lang="ar-LB" sz="2000" u="none" cap="none" strike="noStrike">
                <a:solidFill>
                  <a:srgbClr val="000000"/>
                </a:solidFill>
                <a:latin typeface="Calibri"/>
                <a:ea typeface="Calibri"/>
                <a:cs typeface="Calibri"/>
                <a:sym typeface="Calibri"/>
              </a:rPr>
              <a:t>تؤكد هذه الدراسة على الدور الحاسم لفهم العلاقة بين المعرفة والسلوكيات المتعلقة بأزمة المناخ، وخاصة بين الآباء ومقدمي الرعاية. يعتبر هذا الفهم مفتاحاً لتطوير استراتيجيات يمكن أن تحمي الأطفال وتؤمن مستقبلاً مستدامًا. </a:t>
            </a:r>
            <a:endParaRPr b="0" i="0" sz="2000" u="none" cap="none" strike="noStrike">
              <a:solidFill>
                <a:srgbClr val="000000"/>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2000" u="none" cap="none" strike="noStrike">
                <a:solidFill>
                  <a:srgbClr val="000000"/>
                </a:solidFill>
                <a:latin typeface="Calibri"/>
                <a:ea typeface="Calibri"/>
                <a:cs typeface="Calibri"/>
                <a:sym typeface="Calibri"/>
              </a:rPr>
              <a:t>من الضروري معالجة الفجوات في الوعي المناخي وتعزيز الممارسات الفعالة، لا سيما في المناطق مثل العالم العربي، حيث يشكل تغير المناخ تهديدات كبيرة لصحة الأطفال وتعليمهم ورفاههم.</a:t>
            </a:r>
            <a:endParaRPr b="0" i="0" sz="2000" u="none" cap="none" strike="noStrike">
              <a:solidFill>
                <a:srgbClr val="000000"/>
              </a:solidFill>
              <a:latin typeface="Calibri"/>
              <a:ea typeface="Calibri"/>
              <a:cs typeface="Calibri"/>
              <a:sym typeface="Calibri"/>
            </a:endParaRPr>
          </a:p>
        </p:txBody>
      </p:sp>
      <p:pic>
        <p:nvPicPr>
          <p:cNvPr id="309" name="Google Shape;309;p14"/>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5"/>
          <p:cNvSpPr/>
          <p:nvPr/>
        </p:nvSpPr>
        <p:spPr>
          <a:xfrm>
            <a:off x="4572000" y="803354"/>
            <a:ext cx="4320776" cy="2009119"/>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5"/>
          <p:cNvSpPr/>
          <p:nvPr/>
        </p:nvSpPr>
        <p:spPr>
          <a:xfrm>
            <a:off x="251224" y="755600"/>
            <a:ext cx="4065634" cy="2771783"/>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15"/>
          <p:cNvSpPr txBox="1"/>
          <p:nvPr/>
        </p:nvSpPr>
        <p:spPr>
          <a:xfrm>
            <a:off x="4872905" y="1102471"/>
            <a:ext cx="3718966" cy="1890111"/>
          </a:xfrm>
          <a:prstGeom prst="rect">
            <a:avLst/>
          </a:prstGeom>
          <a:noFill/>
          <a:ln>
            <a:noFill/>
          </a:ln>
        </p:spPr>
        <p:txBody>
          <a:bodyPr anchorCtr="0" anchor="t" bIns="45700" lIns="91425" spcFirstLastPara="1" rIns="91425" wrap="square" tIns="45700">
            <a:noAutofit/>
          </a:bodyPr>
          <a:lstStyle/>
          <a:p>
            <a:pPr indent="0" lvl="0" marL="0" marR="0" rtl="1" algn="just">
              <a:lnSpc>
                <a:spcPct val="100000"/>
              </a:lnSpc>
              <a:spcBef>
                <a:spcPts val="0"/>
              </a:spcBef>
              <a:spcAft>
                <a:spcPts val="0"/>
              </a:spcAft>
              <a:buNone/>
            </a:pPr>
            <a:r>
              <a:rPr b="0" i="0" lang="ar-LB" sz="2000" u="none" cap="none" strike="noStrike">
                <a:solidFill>
                  <a:srgbClr val="000000"/>
                </a:solidFill>
                <a:latin typeface="Calibri"/>
                <a:ea typeface="Calibri"/>
                <a:cs typeface="Calibri"/>
                <a:sym typeface="Calibri"/>
              </a:rPr>
              <a:t>تشير النتائج إلى أن العوامل السكانية، مثل العمر ومستوى التعليم، لا تؤثر بشكل كبير على المعرفة أو الممارسات المتعلقة بتغير المناخ، مما يشير إلى مستوى متسق من الفهم عبر مختلف المجموعات. </a:t>
            </a:r>
            <a:endParaRPr b="0" i="0" sz="2000" u="none" cap="none" strike="noStrike">
              <a:solidFill>
                <a:srgbClr val="000000"/>
              </a:solidFill>
              <a:latin typeface="Calibri"/>
              <a:ea typeface="Calibri"/>
              <a:cs typeface="Calibri"/>
              <a:sym typeface="Calibri"/>
            </a:endParaRPr>
          </a:p>
        </p:txBody>
      </p:sp>
      <p:sp>
        <p:nvSpPr>
          <p:cNvPr id="317" name="Google Shape;317;p15"/>
          <p:cNvSpPr txBox="1"/>
          <p:nvPr>
            <p:ph type="title"/>
          </p:nvPr>
        </p:nvSpPr>
        <p:spPr>
          <a:xfrm>
            <a:off x="660400" y="181700"/>
            <a:ext cx="5483138" cy="4560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3200" u="none">
                <a:solidFill>
                  <a:srgbClr val="F37A87"/>
                </a:solidFill>
                <a:latin typeface="Tajawal Black"/>
                <a:ea typeface="Tajawal Black"/>
                <a:cs typeface="Tajawal Black"/>
                <a:sym typeface="Tajawal Black"/>
              </a:rPr>
              <a:t>ملخص نتائج البلدان الستة</a:t>
            </a:r>
            <a:endParaRPr b="0" i="0" sz="3200" u="none">
              <a:solidFill>
                <a:srgbClr val="F37A87"/>
              </a:solidFill>
              <a:latin typeface="Tajawal Black"/>
              <a:ea typeface="Tajawal Black"/>
              <a:cs typeface="Tajawal Black"/>
              <a:sym typeface="Tajawal Black"/>
            </a:endParaRPr>
          </a:p>
        </p:txBody>
      </p:sp>
      <p:sp>
        <p:nvSpPr>
          <p:cNvPr id="318" name="Google Shape;318;p15"/>
          <p:cNvSpPr txBox="1"/>
          <p:nvPr/>
        </p:nvSpPr>
        <p:spPr>
          <a:xfrm>
            <a:off x="275853" y="867486"/>
            <a:ext cx="4078160" cy="2659897"/>
          </a:xfrm>
          <a:prstGeom prst="rect">
            <a:avLst/>
          </a:prstGeom>
          <a:noFill/>
          <a:ln>
            <a:noFill/>
          </a:ln>
        </p:spPr>
        <p:txBody>
          <a:bodyPr anchorCtr="0" anchor="t" bIns="45700" lIns="91425" spcFirstLastPara="1" rIns="91425" wrap="square" tIns="45700">
            <a:noAutofit/>
          </a:bodyPr>
          <a:lstStyle/>
          <a:p>
            <a:pPr indent="0" lvl="0" marL="0" marR="0" rtl="1" algn="just">
              <a:lnSpc>
                <a:spcPct val="100000"/>
              </a:lnSpc>
              <a:spcBef>
                <a:spcPts val="0"/>
              </a:spcBef>
              <a:spcAft>
                <a:spcPts val="0"/>
              </a:spcAft>
              <a:buNone/>
            </a:pPr>
            <a:r>
              <a:rPr b="0" i="0" lang="ar-LB" sz="2000" u="none" cap="none" strike="noStrike">
                <a:solidFill>
                  <a:srgbClr val="000000"/>
                </a:solidFill>
                <a:latin typeface="Calibri"/>
                <a:ea typeface="Calibri"/>
                <a:cs typeface="Calibri"/>
                <a:sym typeface="Calibri"/>
              </a:rPr>
              <a:t>في الوقت نفسه، تُظهر البيانات اختلافات في المعرفة والممارسات بناءً على مكان الإقامة، حيث يميل سكان المدن الكبرى إلى تحقيق مستوى أفضل من الوعي.</a:t>
            </a:r>
            <a:endParaRPr b="0" i="0" sz="2000" u="none" cap="none" strike="noStrike">
              <a:solidFill>
                <a:srgbClr val="000000"/>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2000" u="none" cap="none" strike="noStrike">
                <a:solidFill>
                  <a:srgbClr val="000000"/>
                </a:solidFill>
                <a:latin typeface="Calibri"/>
                <a:ea typeface="Calibri"/>
                <a:cs typeface="Calibri"/>
                <a:sym typeface="Calibri"/>
              </a:rPr>
              <a:t> تتضمن التوصيات زيادة الوعي المجتمعي، وتعزيز التعاون الدولي، والاستثمار في استراتيجيات التنمية المستدامة والطاقة المتجددة.</a:t>
            </a:r>
            <a:endParaRPr b="0" i="0" sz="2000" u="none" cap="none" strike="noStrike">
              <a:solidFill>
                <a:srgbClr val="000000"/>
              </a:solidFill>
              <a:latin typeface="Calibri"/>
              <a:ea typeface="Calibri"/>
              <a:cs typeface="Calibri"/>
              <a:sym typeface="Calibri"/>
            </a:endParaRPr>
          </a:p>
        </p:txBody>
      </p:sp>
      <p:pic>
        <p:nvPicPr>
          <p:cNvPr id="319" name="Google Shape;319;p15"/>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pic>
        <p:nvPicPr>
          <p:cNvPr id="320" name="Google Shape;320;p15"/>
          <p:cNvPicPr preferRelativeResize="0"/>
          <p:nvPr/>
        </p:nvPicPr>
        <p:blipFill rotWithShape="1">
          <a:blip r:embed="rId4">
            <a:alphaModFix/>
          </a:blip>
          <a:srcRect b="0" l="0" r="0" t="0"/>
          <a:stretch/>
        </p:blipFill>
        <p:spPr>
          <a:xfrm>
            <a:off x="4572000" y="2978127"/>
            <a:ext cx="3668271" cy="207199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16"/>
          <p:cNvPicPr preferRelativeResize="0"/>
          <p:nvPr/>
        </p:nvPicPr>
        <p:blipFill rotWithShape="1">
          <a:blip r:embed="rId3">
            <a:alphaModFix/>
          </a:blip>
          <a:srcRect b="0" l="0" r="0" t="0"/>
          <a:stretch/>
        </p:blipFill>
        <p:spPr>
          <a:xfrm>
            <a:off x="0" y="1328794"/>
            <a:ext cx="1364174" cy="2071313"/>
          </a:xfrm>
          <a:prstGeom prst="rect">
            <a:avLst/>
          </a:prstGeom>
          <a:noFill/>
          <a:ln>
            <a:noFill/>
          </a:ln>
        </p:spPr>
      </p:pic>
      <p:sp>
        <p:nvSpPr>
          <p:cNvPr id="326" name="Google Shape;326;p16"/>
          <p:cNvSpPr/>
          <p:nvPr/>
        </p:nvSpPr>
        <p:spPr>
          <a:xfrm>
            <a:off x="170186" y="1546902"/>
            <a:ext cx="2789482" cy="3414898"/>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16"/>
          <p:cNvSpPr/>
          <p:nvPr/>
        </p:nvSpPr>
        <p:spPr>
          <a:xfrm>
            <a:off x="3201535" y="1014871"/>
            <a:ext cx="2742497" cy="431100"/>
          </a:xfrm>
          <a:prstGeom prst="roundRect">
            <a:avLst>
              <a:gd fmla="val 16667" name="adj"/>
            </a:avLst>
          </a:prstGeom>
          <a:solidFill>
            <a:srgbClr val="F37A87"/>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16"/>
          <p:cNvSpPr txBox="1"/>
          <p:nvPr/>
        </p:nvSpPr>
        <p:spPr>
          <a:xfrm>
            <a:off x="347575" y="2067139"/>
            <a:ext cx="2488166" cy="1569630"/>
          </a:xfrm>
          <a:prstGeom prst="rect">
            <a:avLst/>
          </a:prstGeom>
          <a:noFill/>
          <a:ln>
            <a:noFill/>
          </a:ln>
        </p:spPr>
        <p:txBody>
          <a:bodyPr anchorCtr="0" anchor="t" bIns="91425" lIns="91425" spcFirstLastPara="1" rIns="91425" wrap="square" tIns="91425">
            <a:spAutoFit/>
          </a:bodyPr>
          <a:lstStyle/>
          <a:p>
            <a:pPr indent="-571500" lvl="0" marL="571500" marR="0" rtl="1" algn="r">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تعزيز الوعي المجتمعي </a:t>
            </a:r>
            <a:endParaRPr b="0" i="0" sz="1800" u="none" cap="none" strike="noStrike">
              <a:solidFill>
                <a:srgbClr val="0C0C0C"/>
              </a:solidFill>
              <a:latin typeface="Calibri"/>
              <a:ea typeface="Calibri"/>
              <a:cs typeface="Calibri"/>
              <a:sym typeface="Calibri"/>
            </a:endParaRPr>
          </a:p>
          <a:p>
            <a:pPr indent="-571500" lvl="0" marL="571500" marR="0" rtl="1" algn="r">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تحسين برامج التكيّف مع تغير المناخ</a:t>
            </a:r>
            <a:endParaRPr b="0" i="0" sz="1800" u="none" cap="none" strike="noStrike">
              <a:solidFill>
                <a:srgbClr val="0C0C0C"/>
              </a:solidFill>
              <a:latin typeface="Calibri"/>
              <a:ea typeface="Calibri"/>
              <a:cs typeface="Calibri"/>
              <a:sym typeface="Calibri"/>
            </a:endParaRPr>
          </a:p>
          <a:p>
            <a:pPr indent="-571500" lvl="0" marL="571500" marR="0" rtl="1" algn="r">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التعليم حول السلامة الغذائية</a:t>
            </a:r>
            <a:endParaRPr b="0" i="0" sz="1800" u="none" cap="none" strike="noStrike">
              <a:solidFill>
                <a:srgbClr val="0C0C0C"/>
              </a:solidFill>
              <a:latin typeface="Calibri"/>
              <a:ea typeface="Calibri"/>
              <a:cs typeface="Calibri"/>
              <a:sym typeface="Calibri"/>
            </a:endParaRPr>
          </a:p>
        </p:txBody>
      </p:sp>
      <p:sp>
        <p:nvSpPr>
          <p:cNvPr id="329" name="Google Shape;329;p16"/>
          <p:cNvSpPr/>
          <p:nvPr/>
        </p:nvSpPr>
        <p:spPr>
          <a:xfrm>
            <a:off x="3154551" y="1546903"/>
            <a:ext cx="2789482" cy="3454798"/>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16"/>
          <p:cNvSpPr txBox="1"/>
          <p:nvPr/>
        </p:nvSpPr>
        <p:spPr>
          <a:xfrm>
            <a:off x="3214541" y="1928640"/>
            <a:ext cx="2729491" cy="1846629"/>
          </a:xfrm>
          <a:prstGeom prst="rect">
            <a:avLst/>
          </a:prstGeom>
          <a:noFill/>
          <a:ln>
            <a:noFill/>
          </a:ln>
        </p:spPr>
        <p:txBody>
          <a:bodyPr anchorCtr="0" anchor="t" bIns="91425" lIns="91425" spcFirstLastPara="1" rIns="91425" wrap="square" tIns="91425">
            <a:spAutoFit/>
          </a:bodyPr>
          <a:lstStyle/>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تعزيز الوعي بالتغيّر المناخي</a:t>
            </a:r>
            <a:endParaRPr b="0" i="0" sz="1800" u="none" cap="none" strike="noStrike">
              <a:solidFill>
                <a:srgbClr val="0C0C0C"/>
              </a:solidFill>
              <a:latin typeface="Calibri"/>
              <a:ea typeface="Calibri"/>
              <a:cs typeface="Calibri"/>
              <a:sym typeface="Calibri"/>
            </a:endParaRPr>
          </a:p>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توسيع استخدام الطاقة المتجددة</a:t>
            </a:r>
            <a:endParaRPr b="0" i="0" sz="1800" u="none" cap="none" strike="noStrike">
              <a:solidFill>
                <a:srgbClr val="0C0C0C"/>
              </a:solidFill>
              <a:latin typeface="Calibri"/>
              <a:ea typeface="Calibri"/>
              <a:cs typeface="Calibri"/>
              <a:sym typeface="Calibri"/>
            </a:endParaRPr>
          </a:p>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تطوير المناهج التعليمية من خلال إدماج التعليم عن المناخ والاستدامة</a:t>
            </a:r>
            <a:endParaRPr b="0" i="0" sz="1800" u="none" cap="none" strike="noStrike">
              <a:solidFill>
                <a:schemeClr val="dk1"/>
              </a:solidFill>
              <a:latin typeface="Calibri"/>
              <a:ea typeface="Calibri"/>
              <a:cs typeface="Calibri"/>
              <a:sym typeface="Calibri"/>
            </a:endParaRPr>
          </a:p>
        </p:txBody>
      </p:sp>
      <p:sp>
        <p:nvSpPr>
          <p:cNvPr id="331" name="Google Shape;331;p16"/>
          <p:cNvSpPr/>
          <p:nvPr/>
        </p:nvSpPr>
        <p:spPr>
          <a:xfrm>
            <a:off x="6150279" y="1546901"/>
            <a:ext cx="2833966" cy="3454797"/>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16"/>
          <p:cNvSpPr txBox="1"/>
          <p:nvPr/>
        </p:nvSpPr>
        <p:spPr>
          <a:xfrm>
            <a:off x="6420452" y="1932208"/>
            <a:ext cx="2563793" cy="1846629"/>
          </a:xfrm>
          <a:prstGeom prst="rect">
            <a:avLst/>
          </a:prstGeom>
          <a:noFill/>
          <a:ln>
            <a:noFill/>
          </a:ln>
        </p:spPr>
        <p:txBody>
          <a:bodyPr anchorCtr="0" anchor="t" bIns="91425" lIns="91425" spcFirstLastPara="1" rIns="91425" wrap="square" tIns="91425">
            <a:spAutoFit/>
          </a:bodyPr>
          <a:lstStyle/>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تعزيز برامج التعليم البيئي</a:t>
            </a:r>
            <a:endParaRPr b="0" i="0" sz="1800" u="none" cap="none" strike="noStrike">
              <a:solidFill>
                <a:srgbClr val="0C0C0C"/>
              </a:solidFill>
              <a:latin typeface="Calibri"/>
              <a:ea typeface="Calibri"/>
              <a:cs typeface="Calibri"/>
              <a:sym typeface="Calibri"/>
            </a:endParaRPr>
          </a:p>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تحسين الوصول إلى الرعاية الصحية</a:t>
            </a:r>
            <a:endParaRPr b="0" i="0" sz="1800" u="none" cap="none" strike="noStrike">
              <a:solidFill>
                <a:srgbClr val="0C0C0C"/>
              </a:solidFill>
              <a:latin typeface="Calibri"/>
              <a:ea typeface="Calibri"/>
              <a:cs typeface="Calibri"/>
              <a:sym typeface="Calibri"/>
            </a:endParaRPr>
          </a:p>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استراتيجيات فعالة لإدارة النفايات</a:t>
            </a:r>
            <a:endParaRPr b="0" i="0" sz="1800" u="none" cap="none" strike="noStrike">
              <a:solidFill>
                <a:schemeClr val="dk1"/>
              </a:solidFill>
              <a:latin typeface="Calibri"/>
              <a:ea typeface="Calibri"/>
              <a:cs typeface="Calibri"/>
              <a:sym typeface="Calibri"/>
            </a:endParaRPr>
          </a:p>
        </p:txBody>
      </p:sp>
      <p:sp>
        <p:nvSpPr>
          <p:cNvPr id="333" name="Google Shape;333;p16"/>
          <p:cNvSpPr txBox="1"/>
          <p:nvPr>
            <p:ph type="title"/>
          </p:nvPr>
        </p:nvSpPr>
        <p:spPr>
          <a:xfrm>
            <a:off x="347575" y="141800"/>
            <a:ext cx="5981408" cy="653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2800" u="none">
                <a:solidFill>
                  <a:srgbClr val="F37A87"/>
                </a:solidFill>
                <a:latin typeface="Tajawal Black"/>
                <a:ea typeface="Tajawal Black"/>
                <a:cs typeface="Tajawal Black"/>
                <a:sym typeface="Tajawal Black"/>
              </a:rPr>
              <a:t>توصيات لكل من البلدان المشاركة</a:t>
            </a:r>
            <a:endParaRPr b="0" i="0" sz="2800" u="none">
              <a:solidFill>
                <a:srgbClr val="F37A87"/>
              </a:solidFill>
              <a:latin typeface="Tajawal Black"/>
              <a:ea typeface="Tajawal Black"/>
              <a:cs typeface="Tajawal Black"/>
              <a:sym typeface="Tajawal Black"/>
            </a:endParaRPr>
          </a:p>
        </p:txBody>
      </p:sp>
      <p:pic>
        <p:nvPicPr>
          <p:cNvPr id="334" name="Google Shape;334;p16"/>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
        <p:nvSpPr>
          <p:cNvPr id="335" name="Google Shape;335;p16"/>
          <p:cNvSpPr/>
          <p:nvPr/>
        </p:nvSpPr>
        <p:spPr>
          <a:xfrm>
            <a:off x="199173" y="1014871"/>
            <a:ext cx="2742496" cy="431100"/>
          </a:xfrm>
          <a:prstGeom prst="roundRect">
            <a:avLst>
              <a:gd fmla="val 16667" name="adj"/>
            </a:avLst>
          </a:prstGeom>
          <a:solidFill>
            <a:srgbClr val="ACDEDA"/>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16"/>
          <p:cNvSpPr/>
          <p:nvPr/>
        </p:nvSpPr>
        <p:spPr>
          <a:xfrm>
            <a:off x="6241748" y="1014871"/>
            <a:ext cx="2742497" cy="431100"/>
          </a:xfrm>
          <a:prstGeom prst="roundRect">
            <a:avLst>
              <a:gd fmla="val 16667" name="adj"/>
            </a:avLst>
          </a:prstGeom>
          <a:solidFill>
            <a:srgbClr val="65C0BA"/>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2200"/>
              <a:buFont typeface="Arial"/>
              <a:buNone/>
            </a:pPr>
            <a:r>
              <a:rPr b="1" i="0" lang="ar-LB" sz="2200" u="none" cap="none" strike="noStrike">
                <a:solidFill>
                  <a:schemeClr val="lt1"/>
                </a:solidFill>
                <a:latin typeface="Tajawal"/>
                <a:ea typeface="Tajawal"/>
                <a:cs typeface="Tajawal"/>
                <a:sym typeface="Tajawal"/>
              </a:rPr>
              <a:t> </a:t>
            </a:r>
            <a:endParaRPr b="0" i="0" sz="1400" u="none" cap="none" strike="noStrike">
              <a:solidFill>
                <a:srgbClr val="000000"/>
              </a:solidFill>
              <a:latin typeface="Arial"/>
              <a:ea typeface="Arial"/>
              <a:cs typeface="Arial"/>
              <a:sym typeface="Arial"/>
            </a:endParaRPr>
          </a:p>
        </p:txBody>
      </p:sp>
      <p:sp>
        <p:nvSpPr>
          <p:cNvPr id="337" name="Google Shape;337;p16"/>
          <p:cNvSpPr txBox="1"/>
          <p:nvPr/>
        </p:nvSpPr>
        <p:spPr>
          <a:xfrm>
            <a:off x="6674125" y="967205"/>
            <a:ext cx="1877742" cy="461665"/>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ar-LB" sz="2400" u="none" cap="none" strike="noStrike">
                <a:solidFill>
                  <a:schemeClr val="lt1"/>
                </a:solidFill>
                <a:latin typeface="Calibri"/>
                <a:ea typeface="Calibri"/>
                <a:cs typeface="Calibri"/>
                <a:sym typeface="Calibri"/>
              </a:rPr>
              <a:t>لبنان:</a:t>
            </a:r>
            <a:endParaRPr b="1" i="0" sz="2400" u="none" cap="none" strike="noStrike">
              <a:solidFill>
                <a:schemeClr val="lt1"/>
              </a:solidFill>
              <a:latin typeface="Calibri"/>
              <a:ea typeface="Calibri"/>
              <a:cs typeface="Calibri"/>
              <a:sym typeface="Calibri"/>
            </a:endParaRPr>
          </a:p>
        </p:txBody>
      </p:sp>
      <p:sp>
        <p:nvSpPr>
          <p:cNvPr id="338" name="Google Shape;338;p16"/>
          <p:cNvSpPr txBox="1"/>
          <p:nvPr/>
        </p:nvSpPr>
        <p:spPr>
          <a:xfrm>
            <a:off x="3610421" y="999588"/>
            <a:ext cx="1877742" cy="461665"/>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ar-LB" sz="2400" u="none" cap="none" strike="noStrike">
                <a:solidFill>
                  <a:schemeClr val="lt1"/>
                </a:solidFill>
                <a:latin typeface="Calibri"/>
                <a:ea typeface="Calibri"/>
                <a:cs typeface="Calibri"/>
                <a:sym typeface="Calibri"/>
              </a:rPr>
              <a:t>مصر:</a:t>
            </a:r>
            <a:endParaRPr b="1" i="0" sz="2400" u="none" cap="none" strike="noStrike">
              <a:solidFill>
                <a:schemeClr val="lt1"/>
              </a:solidFill>
              <a:latin typeface="Calibri"/>
              <a:ea typeface="Calibri"/>
              <a:cs typeface="Calibri"/>
              <a:sym typeface="Calibri"/>
            </a:endParaRPr>
          </a:p>
        </p:txBody>
      </p:sp>
      <p:sp>
        <p:nvSpPr>
          <p:cNvPr id="339" name="Google Shape;339;p16"/>
          <p:cNvSpPr txBox="1"/>
          <p:nvPr/>
        </p:nvSpPr>
        <p:spPr>
          <a:xfrm>
            <a:off x="718037" y="976183"/>
            <a:ext cx="1877742" cy="461665"/>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ar-LB" sz="2400" u="none" cap="none" strike="noStrike">
                <a:solidFill>
                  <a:schemeClr val="lt1"/>
                </a:solidFill>
                <a:latin typeface="Calibri"/>
                <a:ea typeface="Calibri"/>
                <a:cs typeface="Calibri"/>
                <a:sym typeface="Calibri"/>
              </a:rPr>
              <a:t>تونس:</a:t>
            </a:r>
            <a:endParaRPr b="1" i="0" sz="24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17"/>
          <p:cNvPicPr preferRelativeResize="0"/>
          <p:nvPr/>
        </p:nvPicPr>
        <p:blipFill rotWithShape="1">
          <a:blip r:embed="rId3">
            <a:alphaModFix/>
          </a:blip>
          <a:srcRect b="0" l="0" r="0" t="0"/>
          <a:stretch/>
        </p:blipFill>
        <p:spPr>
          <a:xfrm>
            <a:off x="0" y="1328794"/>
            <a:ext cx="1364174" cy="2071313"/>
          </a:xfrm>
          <a:prstGeom prst="rect">
            <a:avLst/>
          </a:prstGeom>
          <a:noFill/>
          <a:ln>
            <a:noFill/>
          </a:ln>
        </p:spPr>
      </p:pic>
      <p:sp>
        <p:nvSpPr>
          <p:cNvPr id="345" name="Google Shape;345;p17"/>
          <p:cNvSpPr/>
          <p:nvPr/>
        </p:nvSpPr>
        <p:spPr>
          <a:xfrm>
            <a:off x="159755" y="1428870"/>
            <a:ext cx="2846585" cy="3414898"/>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17"/>
          <p:cNvSpPr/>
          <p:nvPr/>
        </p:nvSpPr>
        <p:spPr>
          <a:xfrm>
            <a:off x="3298147" y="1014871"/>
            <a:ext cx="2754342" cy="431100"/>
          </a:xfrm>
          <a:prstGeom prst="roundRect">
            <a:avLst>
              <a:gd fmla="val 16667" name="adj"/>
            </a:avLst>
          </a:prstGeom>
          <a:solidFill>
            <a:srgbClr val="F37A87"/>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17"/>
          <p:cNvSpPr txBox="1"/>
          <p:nvPr/>
        </p:nvSpPr>
        <p:spPr>
          <a:xfrm>
            <a:off x="252471" y="1765843"/>
            <a:ext cx="2706386" cy="2123628"/>
          </a:xfrm>
          <a:prstGeom prst="rect">
            <a:avLst/>
          </a:prstGeom>
          <a:noFill/>
          <a:ln>
            <a:noFill/>
          </a:ln>
        </p:spPr>
        <p:txBody>
          <a:bodyPr anchorCtr="0" anchor="t" bIns="91425" lIns="91425" spcFirstLastPara="1" rIns="91425" wrap="square" tIns="91425">
            <a:spAutoFit/>
          </a:bodyPr>
          <a:lstStyle/>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زيادة الوعي بالتغّير المناخي</a:t>
            </a:r>
            <a:endParaRPr b="0" i="0" sz="1800" u="none" cap="none" strike="noStrike">
              <a:solidFill>
                <a:srgbClr val="0C0C0C"/>
              </a:solidFill>
              <a:latin typeface="Calibri"/>
              <a:ea typeface="Calibri"/>
              <a:cs typeface="Calibri"/>
              <a:sym typeface="Calibri"/>
            </a:endParaRPr>
          </a:p>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تعزيز برامج الطاقة المتجددة </a:t>
            </a:r>
            <a:endParaRPr b="0" i="0" sz="1800" u="none" cap="none" strike="noStrike">
              <a:solidFill>
                <a:srgbClr val="0C0C0C"/>
              </a:solidFill>
              <a:latin typeface="Calibri"/>
              <a:ea typeface="Calibri"/>
              <a:cs typeface="Calibri"/>
              <a:sym typeface="Calibri"/>
            </a:endParaRPr>
          </a:p>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تحسين إدارة الموارد المائية من خلال وضع استراتيجيات لتحسين إدارة الموارد المائية </a:t>
            </a:r>
            <a:endParaRPr b="0" i="0" sz="1600" u="none" cap="none" strike="noStrike">
              <a:solidFill>
                <a:srgbClr val="0C0C0C"/>
              </a:solidFill>
              <a:latin typeface="Calibri"/>
              <a:ea typeface="Calibri"/>
              <a:cs typeface="Calibri"/>
              <a:sym typeface="Calibri"/>
            </a:endParaRPr>
          </a:p>
        </p:txBody>
      </p:sp>
      <p:sp>
        <p:nvSpPr>
          <p:cNvPr id="348" name="Google Shape;348;p17"/>
          <p:cNvSpPr/>
          <p:nvPr/>
        </p:nvSpPr>
        <p:spPr>
          <a:xfrm>
            <a:off x="3250664" y="1546903"/>
            <a:ext cx="2801824" cy="3454798"/>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17"/>
          <p:cNvSpPr txBox="1"/>
          <p:nvPr/>
        </p:nvSpPr>
        <p:spPr>
          <a:xfrm>
            <a:off x="3338279" y="1729098"/>
            <a:ext cx="2739028" cy="2400627"/>
          </a:xfrm>
          <a:prstGeom prst="rect">
            <a:avLst/>
          </a:prstGeom>
          <a:noFill/>
          <a:ln>
            <a:noFill/>
          </a:ln>
        </p:spPr>
        <p:txBody>
          <a:bodyPr anchorCtr="0" anchor="t" bIns="91425" lIns="91425" spcFirstLastPara="1" rIns="91425" wrap="square" tIns="91425">
            <a:spAutoFit/>
          </a:bodyPr>
          <a:lstStyle/>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تعزيز الاستراتيجيات التعليمية الخاصة بالمناخ</a:t>
            </a:r>
            <a:endParaRPr b="0" i="0" sz="1800" u="none" cap="none" strike="noStrike">
              <a:solidFill>
                <a:srgbClr val="0C0C0C"/>
              </a:solidFill>
              <a:latin typeface="Calibri"/>
              <a:ea typeface="Calibri"/>
              <a:cs typeface="Calibri"/>
              <a:sym typeface="Calibri"/>
            </a:endParaRPr>
          </a:p>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تطوير سياسات إدارة النفايات زيادة المشاركة المجتمعية:</a:t>
            </a:r>
            <a:endParaRPr b="0" i="0" sz="1800" u="none" cap="none" strike="noStrike">
              <a:solidFill>
                <a:srgbClr val="0C0C0C"/>
              </a:solidFill>
              <a:latin typeface="Calibri"/>
              <a:ea typeface="Calibri"/>
              <a:cs typeface="Calibri"/>
              <a:sym typeface="Calibri"/>
            </a:endParaRPr>
          </a:p>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تشجيع المجتمع المحلي على المشاركة في المبادرات البيئية</a:t>
            </a:r>
            <a:endParaRPr b="0" i="0" sz="1600" u="none" cap="none" strike="noStrike">
              <a:solidFill>
                <a:srgbClr val="0C0C0C"/>
              </a:solidFill>
              <a:latin typeface="Calibri"/>
              <a:ea typeface="Calibri"/>
              <a:cs typeface="Calibri"/>
              <a:sym typeface="Calibri"/>
            </a:endParaRPr>
          </a:p>
        </p:txBody>
      </p:sp>
      <p:sp>
        <p:nvSpPr>
          <p:cNvPr id="350" name="Google Shape;350;p17"/>
          <p:cNvSpPr/>
          <p:nvPr/>
        </p:nvSpPr>
        <p:spPr>
          <a:xfrm>
            <a:off x="6224757" y="1546901"/>
            <a:ext cx="2759487" cy="3454797"/>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17"/>
          <p:cNvSpPr txBox="1"/>
          <p:nvPr/>
        </p:nvSpPr>
        <p:spPr>
          <a:xfrm>
            <a:off x="6426913" y="1779546"/>
            <a:ext cx="2655263" cy="2400627"/>
          </a:xfrm>
          <a:prstGeom prst="rect">
            <a:avLst/>
          </a:prstGeom>
          <a:noFill/>
          <a:ln>
            <a:noFill/>
          </a:ln>
        </p:spPr>
        <p:txBody>
          <a:bodyPr anchorCtr="0" anchor="t" bIns="91425" lIns="91425" spcFirstLastPara="1" rIns="91425" wrap="square" tIns="91425">
            <a:spAutoFit/>
          </a:bodyPr>
          <a:lstStyle/>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زيادة التركيز على التعليم البيئي</a:t>
            </a:r>
            <a:endParaRPr b="0" i="0" sz="1800" u="none" cap="none" strike="noStrike">
              <a:solidFill>
                <a:srgbClr val="0C0C0C"/>
              </a:solidFill>
              <a:latin typeface="Calibri"/>
              <a:ea typeface="Calibri"/>
              <a:cs typeface="Calibri"/>
              <a:sym typeface="Calibri"/>
            </a:endParaRPr>
          </a:p>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تعزيز استراتيجيات التخفيف من المخاطر تطوير سياسات واضحة للتكيف مع تغير المناخ </a:t>
            </a:r>
            <a:endParaRPr b="0" i="0" sz="1800" u="none" cap="none" strike="noStrike">
              <a:solidFill>
                <a:srgbClr val="0C0C0C"/>
              </a:solidFill>
              <a:latin typeface="Calibri"/>
              <a:ea typeface="Calibri"/>
              <a:cs typeface="Calibri"/>
              <a:sym typeface="Calibri"/>
            </a:endParaRPr>
          </a:p>
          <a:p>
            <a:pPr indent="-571500" lvl="0" marL="571500" marR="0" rtl="1" algn="just">
              <a:lnSpc>
                <a:spcPct val="100000"/>
              </a:lnSpc>
              <a:spcBef>
                <a:spcPts val="0"/>
              </a:spcBef>
              <a:spcAft>
                <a:spcPts val="0"/>
              </a:spcAft>
              <a:buClr>
                <a:srgbClr val="000000"/>
              </a:buClr>
              <a:buSzPts val="1800"/>
              <a:buFont typeface="Courier New"/>
              <a:buChar char="o"/>
            </a:pPr>
            <a:r>
              <a:rPr b="0" i="0" lang="ar-LB" sz="1800" u="none" cap="none" strike="noStrike">
                <a:solidFill>
                  <a:srgbClr val="0C0C0C"/>
                </a:solidFill>
                <a:latin typeface="Calibri"/>
                <a:ea typeface="Calibri"/>
                <a:cs typeface="Calibri"/>
                <a:sym typeface="Calibri"/>
              </a:rPr>
              <a:t>تشجيع الممارسات المستدامة</a:t>
            </a:r>
            <a:endParaRPr b="0" i="0" sz="1600" u="none" cap="none" strike="noStrike">
              <a:solidFill>
                <a:schemeClr val="dk1"/>
              </a:solidFill>
              <a:latin typeface="Calibri"/>
              <a:ea typeface="Calibri"/>
              <a:cs typeface="Calibri"/>
              <a:sym typeface="Calibri"/>
            </a:endParaRPr>
          </a:p>
        </p:txBody>
      </p:sp>
      <p:sp>
        <p:nvSpPr>
          <p:cNvPr id="352" name="Google Shape;352;p17"/>
          <p:cNvSpPr txBox="1"/>
          <p:nvPr>
            <p:ph type="title"/>
          </p:nvPr>
        </p:nvSpPr>
        <p:spPr>
          <a:xfrm>
            <a:off x="347575" y="141800"/>
            <a:ext cx="5981408" cy="653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2800" u="none">
                <a:solidFill>
                  <a:srgbClr val="F37A87"/>
                </a:solidFill>
                <a:latin typeface="Tajawal Black"/>
                <a:ea typeface="Tajawal Black"/>
                <a:cs typeface="Tajawal Black"/>
                <a:sym typeface="Tajawal Black"/>
              </a:rPr>
              <a:t>توصيات لكل من البلدان المشاركة</a:t>
            </a:r>
            <a:endParaRPr b="0" i="0" sz="2800" u="none">
              <a:solidFill>
                <a:srgbClr val="F37A87"/>
              </a:solidFill>
              <a:latin typeface="Tajawal Black"/>
              <a:ea typeface="Tajawal Black"/>
              <a:cs typeface="Tajawal Black"/>
              <a:sym typeface="Tajawal Black"/>
            </a:endParaRPr>
          </a:p>
        </p:txBody>
      </p:sp>
      <p:pic>
        <p:nvPicPr>
          <p:cNvPr id="353" name="Google Shape;353;p17"/>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
        <p:nvSpPr>
          <p:cNvPr id="354" name="Google Shape;354;p17"/>
          <p:cNvSpPr/>
          <p:nvPr/>
        </p:nvSpPr>
        <p:spPr>
          <a:xfrm>
            <a:off x="200000" y="936916"/>
            <a:ext cx="2742496" cy="431100"/>
          </a:xfrm>
          <a:prstGeom prst="roundRect">
            <a:avLst>
              <a:gd fmla="val 16667" name="adj"/>
            </a:avLst>
          </a:prstGeom>
          <a:solidFill>
            <a:srgbClr val="ACDEDA"/>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17"/>
          <p:cNvSpPr/>
          <p:nvPr/>
        </p:nvSpPr>
        <p:spPr>
          <a:xfrm>
            <a:off x="6241748" y="1014871"/>
            <a:ext cx="2742497" cy="431100"/>
          </a:xfrm>
          <a:prstGeom prst="roundRect">
            <a:avLst>
              <a:gd fmla="val 16667" name="adj"/>
            </a:avLst>
          </a:prstGeom>
          <a:solidFill>
            <a:srgbClr val="65C0BA"/>
          </a:solidFill>
          <a:ln>
            <a:noFill/>
          </a:ln>
        </p:spPr>
        <p:txBody>
          <a:bodyPr anchorCtr="0" anchor="ctr"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2200"/>
              <a:buFont typeface="Arial"/>
              <a:buNone/>
            </a:pPr>
            <a:r>
              <a:rPr b="1" i="0" lang="ar-LB" sz="2200" u="none" cap="none" strike="noStrike">
                <a:solidFill>
                  <a:schemeClr val="lt1"/>
                </a:solidFill>
                <a:latin typeface="Tajawal"/>
                <a:ea typeface="Tajawal"/>
                <a:cs typeface="Tajawal"/>
                <a:sym typeface="Tajawal"/>
              </a:rPr>
              <a:t> </a:t>
            </a:r>
            <a:endParaRPr b="0" i="0" sz="1400" u="none" cap="none" strike="noStrike">
              <a:solidFill>
                <a:srgbClr val="000000"/>
              </a:solidFill>
              <a:latin typeface="Arial"/>
              <a:ea typeface="Arial"/>
              <a:cs typeface="Arial"/>
              <a:sym typeface="Arial"/>
            </a:endParaRPr>
          </a:p>
        </p:txBody>
      </p:sp>
      <p:sp>
        <p:nvSpPr>
          <p:cNvPr id="356" name="Google Shape;356;p17"/>
          <p:cNvSpPr txBox="1"/>
          <p:nvPr/>
        </p:nvSpPr>
        <p:spPr>
          <a:xfrm>
            <a:off x="6674125" y="967205"/>
            <a:ext cx="1877742" cy="461665"/>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ar-LB" sz="2400" u="none" cap="none" strike="noStrike">
                <a:solidFill>
                  <a:schemeClr val="lt1"/>
                </a:solidFill>
                <a:latin typeface="Calibri"/>
                <a:ea typeface="Calibri"/>
                <a:cs typeface="Calibri"/>
                <a:sym typeface="Calibri"/>
              </a:rPr>
              <a:t>الأردن:</a:t>
            </a:r>
            <a:endParaRPr b="1" i="0" sz="2400" u="none" cap="none" strike="noStrike">
              <a:solidFill>
                <a:schemeClr val="lt1"/>
              </a:solidFill>
              <a:latin typeface="Calibri"/>
              <a:ea typeface="Calibri"/>
              <a:cs typeface="Calibri"/>
              <a:sym typeface="Calibri"/>
            </a:endParaRPr>
          </a:p>
        </p:txBody>
      </p:sp>
      <p:sp>
        <p:nvSpPr>
          <p:cNvPr id="357" name="Google Shape;357;p17"/>
          <p:cNvSpPr txBox="1"/>
          <p:nvPr/>
        </p:nvSpPr>
        <p:spPr>
          <a:xfrm>
            <a:off x="3610421" y="999588"/>
            <a:ext cx="1877742" cy="461665"/>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ar-LB" sz="2400" u="none" cap="none" strike="noStrike">
                <a:solidFill>
                  <a:schemeClr val="lt1"/>
                </a:solidFill>
                <a:latin typeface="Calibri"/>
                <a:ea typeface="Calibri"/>
                <a:cs typeface="Calibri"/>
                <a:sym typeface="Calibri"/>
              </a:rPr>
              <a:t>سلطنة عمان:</a:t>
            </a:r>
            <a:endParaRPr b="1" i="0" sz="2400" u="none" cap="none" strike="noStrike">
              <a:solidFill>
                <a:schemeClr val="lt1"/>
              </a:solidFill>
              <a:latin typeface="Calibri"/>
              <a:ea typeface="Calibri"/>
              <a:cs typeface="Calibri"/>
              <a:sym typeface="Calibri"/>
            </a:endParaRPr>
          </a:p>
        </p:txBody>
      </p:sp>
      <p:sp>
        <p:nvSpPr>
          <p:cNvPr id="358" name="Google Shape;358;p17"/>
          <p:cNvSpPr txBox="1"/>
          <p:nvPr/>
        </p:nvSpPr>
        <p:spPr>
          <a:xfrm>
            <a:off x="718037" y="902022"/>
            <a:ext cx="1877742" cy="461665"/>
          </a:xfrm>
          <a:prstGeom prst="rect">
            <a:avLst/>
          </a:prstGeom>
          <a:noFill/>
          <a:ln>
            <a:noFill/>
          </a:ln>
        </p:spPr>
        <p:txBody>
          <a:bodyPr anchorCtr="0" anchor="t" bIns="45700" lIns="91425" spcFirstLastPara="1" rIns="91425" wrap="square" tIns="45700">
            <a:spAutoFit/>
          </a:bodyPr>
          <a:lstStyle/>
          <a:p>
            <a:pPr indent="0" lvl="0" marL="0" marR="0" rtl="1" algn="just">
              <a:lnSpc>
                <a:spcPct val="100000"/>
              </a:lnSpc>
              <a:spcBef>
                <a:spcPts val="0"/>
              </a:spcBef>
              <a:spcAft>
                <a:spcPts val="0"/>
              </a:spcAft>
              <a:buNone/>
            </a:pPr>
            <a:r>
              <a:rPr b="1" i="0" lang="ar-LB" sz="2400" u="none" cap="none" strike="noStrike">
                <a:solidFill>
                  <a:schemeClr val="lt1"/>
                </a:solidFill>
                <a:latin typeface="Calibri"/>
                <a:ea typeface="Calibri"/>
                <a:cs typeface="Calibri"/>
                <a:sym typeface="Calibri"/>
              </a:rPr>
              <a:t>المغرب:</a:t>
            </a:r>
            <a:endParaRPr b="1" i="0" sz="24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18"/>
          <p:cNvSpPr/>
          <p:nvPr/>
        </p:nvSpPr>
        <p:spPr>
          <a:xfrm>
            <a:off x="4572000" y="927382"/>
            <a:ext cx="4496140" cy="1878448"/>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18"/>
          <p:cNvSpPr/>
          <p:nvPr/>
        </p:nvSpPr>
        <p:spPr>
          <a:xfrm>
            <a:off x="237008" y="883539"/>
            <a:ext cx="4065634" cy="1688211"/>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18"/>
          <p:cNvSpPr txBox="1"/>
          <p:nvPr/>
        </p:nvSpPr>
        <p:spPr>
          <a:xfrm>
            <a:off x="4734838" y="1045282"/>
            <a:ext cx="4172154" cy="1540245"/>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ar-LB" sz="2000" u="none" cap="none" strike="noStrike">
                <a:solidFill>
                  <a:schemeClr val="dk1"/>
                </a:solidFill>
                <a:latin typeface="Calibri"/>
                <a:ea typeface="Calibri"/>
                <a:cs typeface="Calibri"/>
                <a:sym typeface="Calibri"/>
              </a:rPr>
              <a:t> </a:t>
            </a:r>
            <a:r>
              <a:rPr b="1" i="0" lang="ar-LB" sz="2000" u="none" cap="none" strike="noStrike">
                <a:solidFill>
                  <a:srgbClr val="0070C0"/>
                </a:solidFill>
                <a:latin typeface="Calibri"/>
                <a:ea typeface="Calibri"/>
                <a:cs typeface="Calibri"/>
                <a:sym typeface="Calibri"/>
              </a:rPr>
              <a:t>الفجوات في المعرفة والوعي حول تغير المناخ في المنطقة:</a:t>
            </a:r>
            <a:endParaRPr b="0" i="0" sz="2000" u="none" cap="none" strike="noStrike">
              <a:solidFill>
                <a:srgbClr val="0070C0"/>
              </a:solidFill>
              <a:latin typeface="Calibri"/>
              <a:ea typeface="Calibri"/>
              <a:cs typeface="Calibri"/>
              <a:sym typeface="Calibri"/>
            </a:endParaRPr>
          </a:p>
          <a:p>
            <a:pPr indent="0" lvl="0" marL="0" marR="0" rtl="1" algn="ctr">
              <a:lnSpc>
                <a:spcPct val="100000"/>
              </a:lnSpc>
              <a:spcBef>
                <a:spcPts val="0"/>
              </a:spcBef>
              <a:spcAft>
                <a:spcPts val="0"/>
              </a:spcAft>
              <a:buNone/>
            </a:pPr>
            <a:r>
              <a:rPr b="0" i="0" lang="ar-LB" sz="2000" u="none" cap="none" strike="noStrike">
                <a:solidFill>
                  <a:schemeClr val="dk1"/>
                </a:solidFill>
                <a:latin typeface="Calibri"/>
                <a:ea typeface="Calibri"/>
                <a:cs typeface="Calibri"/>
                <a:sym typeface="Calibri"/>
              </a:rPr>
              <a:t>فحص فعالية البرامج التعليمية الحالية وتحديد الفجوات في المعرفة التي تعيق اتخاذ إجراءات فعالة بشأن المناخ.</a:t>
            </a:r>
            <a:endParaRPr b="0" i="0" sz="2000" u="none" cap="none" strike="noStrike">
              <a:solidFill>
                <a:schemeClr val="dk1"/>
              </a:solidFill>
              <a:latin typeface="Calibri"/>
              <a:ea typeface="Calibri"/>
              <a:cs typeface="Calibri"/>
              <a:sym typeface="Calibri"/>
            </a:endParaRPr>
          </a:p>
        </p:txBody>
      </p:sp>
      <p:sp>
        <p:nvSpPr>
          <p:cNvPr id="366" name="Google Shape;366;p18"/>
          <p:cNvSpPr txBox="1"/>
          <p:nvPr>
            <p:ph type="title"/>
          </p:nvPr>
        </p:nvSpPr>
        <p:spPr>
          <a:xfrm>
            <a:off x="251224" y="181700"/>
            <a:ext cx="5999264" cy="4560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2400" u="none">
                <a:solidFill>
                  <a:srgbClr val="F37A87"/>
                </a:solidFill>
                <a:latin typeface="Tajawal Black"/>
                <a:ea typeface="Tajawal Black"/>
                <a:cs typeface="Tajawal Black"/>
                <a:sym typeface="Tajawal Black"/>
              </a:rPr>
              <a:t>التوصيات العامّة والدراسات المستقبلية</a:t>
            </a:r>
            <a:endParaRPr b="0" i="0" sz="2400" u="none">
              <a:solidFill>
                <a:srgbClr val="F37A87"/>
              </a:solidFill>
              <a:latin typeface="Tajawal Black"/>
              <a:ea typeface="Tajawal Black"/>
              <a:cs typeface="Tajawal Black"/>
              <a:sym typeface="Tajawal Black"/>
            </a:endParaRPr>
          </a:p>
        </p:txBody>
      </p:sp>
      <p:sp>
        <p:nvSpPr>
          <p:cNvPr id="367" name="Google Shape;367;p18"/>
          <p:cNvSpPr txBox="1"/>
          <p:nvPr/>
        </p:nvSpPr>
        <p:spPr>
          <a:xfrm>
            <a:off x="251224" y="999719"/>
            <a:ext cx="4078160" cy="1352811"/>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ar-LB" sz="2000" u="none" cap="none" strike="noStrike">
                <a:solidFill>
                  <a:srgbClr val="0070C0"/>
                </a:solidFill>
                <a:latin typeface="Calibri"/>
                <a:ea typeface="Calibri"/>
                <a:cs typeface="Calibri"/>
                <a:sym typeface="Calibri"/>
              </a:rPr>
              <a:t>تأثير تغير المناخ على تنمية الطفولة المبكرة:</a:t>
            </a:r>
            <a:endParaRPr b="0" i="0" sz="2000" u="none" cap="none" strike="noStrike">
              <a:solidFill>
                <a:srgbClr val="0070C0"/>
              </a:solidFill>
              <a:latin typeface="Calibri"/>
              <a:ea typeface="Calibri"/>
              <a:cs typeface="Calibri"/>
              <a:sym typeface="Calibri"/>
            </a:endParaRPr>
          </a:p>
          <a:p>
            <a:pPr indent="0" lvl="0" marL="0" marR="0" rtl="1" algn="ctr">
              <a:lnSpc>
                <a:spcPct val="100000"/>
              </a:lnSpc>
              <a:spcBef>
                <a:spcPts val="0"/>
              </a:spcBef>
              <a:spcAft>
                <a:spcPts val="0"/>
              </a:spcAft>
              <a:buNone/>
            </a:pPr>
            <a:r>
              <a:rPr b="0" i="0" lang="ar-LB" sz="2000" u="none" cap="none" strike="noStrike">
                <a:solidFill>
                  <a:schemeClr val="dk1"/>
                </a:solidFill>
                <a:latin typeface="Calibri"/>
                <a:ea typeface="Calibri"/>
                <a:cs typeface="Calibri"/>
                <a:sym typeface="Calibri"/>
              </a:rPr>
              <a:t>تحليل التأثيرات الجسدية والعاطفية والمعرفية لتغير المناخ على الأطفال وفعالية التدخلات الحالية.</a:t>
            </a:r>
            <a:endParaRPr b="0" i="0" sz="2000" u="none" cap="none" strike="noStrike">
              <a:solidFill>
                <a:schemeClr val="dk1"/>
              </a:solidFill>
              <a:latin typeface="Calibri"/>
              <a:ea typeface="Calibri"/>
              <a:cs typeface="Calibri"/>
              <a:sym typeface="Calibri"/>
            </a:endParaRPr>
          </a:p>
        </p:txBody>
      </p:sp>
      <p:pic>
        <p:nvPicPr>
          <p:cNvPr id="368" name="Google Shape;368;p18"/>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sp>
        <p:nvSpPr>
          <p:cNvPr id="369" name="Google Shape;369;p18"/>
          <p:cNvSpPr/>
          <p:nvPr/>
        </p:nvSpPr>
        <p:spPr>
          <a:xfrm>
            <a:off x="4572000" y="2977612"/>
            <a:ext cx="4496140" cy="1878448"/>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18"/>
          <p:cNvSpPr txBox="1"/>
          <p:nvPr/>
        </p:nvSpPr>
        <p:spPr>
          <a:xfrm>
            <a:off x="4734838" y="3095512"/>
            <a:ext cx="4333302" cy="1540245"/>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ar-LB" sz="2000" u="none" cap="none" strike="noStrike">
                <a:solidFill>
                  <a:schemeClr val="dk1"/>
                </a:solidFill>
                <a:latin typeface="Calibri"/>
                <a:ea typeface="Calibri"/>
                <a:cs typeface="Calibri"/>
                <a:sym typeface="Calibri"/>
              </a:rPr>
              <a:t> </a:t>
            </a:r>
            <a:r>
              <a:rPr b="1" i="0" lang="ar-LB" sz="2000" u="none" cap="none" strike="noStrike">
                <a:solidFill>
                  <a:srgbClr val="0070C0"/>
                </a:solidFill>
                <a:latin typeface="Calibri"/>
                <a:ea typeface="Calibri"/>
                <a:cs typeface="Calibri"/>
                <a:sym typeface="Calibri"/>
              </a:rPr>
              <a:t>فعالية ممارسات التخفيف من تغير المناخ:</a:t>
            </a:r>
            <a:endParaRPr b="0" i="0" sz="2000" u="none" cap="none" strike="noStrike">
              <a:solidFill>
                <a:srgbClr val="0070C0"/>
              </a:solidFill>
              <a:latin typeface="Calibri"/>
              <a:ea typeface="Calibri"/>
              <a:cs typeface="Calibri"/>
              <a:sym typeface="Calibri"/>
            </a:endParaRPr>
          </a:p>
          <a:p>
            <a:pPr indent="0" lvl="0" marL="0" marR="0" rtl="1" algn="ctr">
              <a:lnSpc>
                <a:spcPct val="100000"/>
              </a:lnSpc>
              <a:spcBef>
                <a:spcPts val="0"/>
              </a:spcBef>
              <a:spcAft>
                <a:spcPts val="0"/>
              </a:spcAft>
              <a:buNone/>
            </a:pPr>
            <a:r>
              <a:rPr b="0" i="0" lang="ar-LB" sz="2000" u="none" cap="none" strike="noStrike">
                <a:solidFill>
                  <a:schemeClr val="dk1"/>
                </a:solidFill>
                <a:latin typeface="Calibri"/>
                <a:ea typeface="Calibri"/>
                <a:cs typeface="Calibri"/>
                <a:sym typeface="Calibri"/>
              </a:rPr>
              <a:t>تحديد أي الممارسات اليومية هي الأكثر فعالية في التخفيف من تغير المناخ وكيفية اختلافها بين الدول.</a:t>
            </a:r>
            <a:endParaRPr b="0" i="0" sz="2000" u="none" cap="none" strike="noStrike">
              <a:solidFill>
                <a:schemeClr val="dk1"/>
              </a:solidFill>
              <a:latin typeface="Calibri"/>
              <a:ea typeface="Calibri"/>
              <a:cs typeface="Calibri"/>
              <a:sym typeface="Calibri"/>
            </a:endParaRPr>
          </a:p>
        </p:txBody>
      </p:sp>
      <p:sp>
        <p:nvSpPr>
          <p:cNvPr id="371" name="Google Shape;371;p18"/>
          <p:cNvSpPr/>
          <p:nvPr/>
        </p:nvSpPr>
        <p:spPr>
          <a:xfrm>
            <a:off x="75860" y="2714549"/>
            <a:ext cx="4389620" cy="2141511"/>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18"/>
          <p:cNvSpPr txBox="1"/>
          <p:nvPr/>
        </p:nvSpPr>
        <p:spPr>
          <a:xfrm>
            <a:off x="75860" y="2714549"/>
            <a:ext cx="4361461" cy="2141511"/>
          </a:xfrm>
          <a:prstGeom prst="rect">
            <a:avLst/>
          </a:prstGeom>
          <a:noFill/>
          <a:ln>
            <a:noFill/>
          </a:ln>
        </p:spPr>
        <p:txBody>
          <a:bodyPr anchorCtr="0" anchor="t" bIns="45700" lIns="91425" spcFirstLastPara="1" rIns="91425" wrap="square" tIns="45700">
            <a:noAutofit/>
          </a:bodyPr>
          <a:lstStyle/>
          <a:p>
            <a:pPr indent="0" lvl="0" marL="0" marR="0" rtl="1" algn="just">
              <a:lnSpc>
                <a:spcPct val="100000"/>
              </a:lnSpc>
              <a:spcBef>
                <a:spcPts val="0"/>
              </a:spcBef>
              <a:spcAft>
                <a:spcPts val="0"/>
              </a:spcAft>
              <a:buNone/>
            </a:pPr>
            <a:r>
              <a:rPr b="1" i="0" lang="ar-LB" sz="2000" u="none" cap="none" strike="noStrike">
                <a:solidFill>
                  <a:srgbClr val="0070C0"/>
                </a:solidFill>
                <a:latin typeface="Calibri"/>
                <a:ea typeface="Calibri"/>
                <a:cs typeface="Calibri"/>
                <a:sym typeface="Calibri"/>
              </a:rPr>
              <a:t>حددت الدراسة التحديات المناخية الرئيسية في لبنان ومصر وتونس والأردن وعمان والمغرب</a:t>
            </a:r>
            <a:r>
              <a:rPr b="1" i="0" lang="ar-LB" sz="2000" u="none" cap="none" strike="noStrike">
                <a:solidFill>
                  <a:srgbClr val="000000"/>
                </a:solidFill>
                <a:latin typeface="Calibri"/>
                <a:ea typeface="Calibri"/>
                <a:cs typeface="Calibri"/>
                <a:sym typeface="Calibri"/>
              </a:rPr>
              <a:t>، </a:t>
            </a:r>
            <a:r>
              <a:rPr b="0" i="0" lang="ar-LB" sz="2000" u="none" cap="none" strike="noStrike">
                <a:solidFill>
                  <a:srgbClr val="000000"/>
                </a:solidFill>
                <a:latin typeface="Calibri"/>
                <a:ea typeface="Calibri"/>
                <a:cs typeface="Calibri"/>
                <a:sym typeface="Calibri"/>
              </a:rPr>
              <a:t>وقدمت توصيات مخصصة لكل بلد. </a:t>
            </a:r>
            <a:endParaRPr b="0" i="0" sz="2000" u="none" cap="none" strike="noStrike">
              <a:solidFill>
                <a:srgbClr val="000000"/>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2000" u="none" cap="none" strike="noStrike">
                <a:solidFill>
                  <a:srgbClr val="000000"/>
                </a:solidFill>
                <a:latin typeface="Calibri"/>
                <a:ea typeface="Calibri"/>
                <a:cs typeface="Calibri"/>
                <a:sym typeface="Calibri"/>
              </a:rPr>
              <a:t>على الرغم من التقدم الذي أحرزته هذه الدول في معالجة تغير المناخ، تظل الحاجة إلى زيادة الاستثمار في الوعي العام واستراتيجيات التكيف والتعاون الدولي أمرًا حاسمًا.</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9"/>
          <p:cNvSpPr/>
          <p:nvPr/>
        </p:nvSpPr>
        <p:spPr>
          <a:xfrm>
            <a:off x="5915890" y="927382"/>
            <a:ext cx="3152249" cy="1878448"/>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19"/>
          <p:cNvSpPr/>
          <p:nvPr/>
        </p:nvSpPr>
        <p:spPr>
          <a:xfrm>
            <a:off x="237008" y="883539"/>
            <a:ext cx="2727865" cy="1688211"/>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19"/>
          <p:cNvSpPr txBox="1"/>
          <p:nvPr/>
        </p:nvSpPr>
        <p:spPr>
          <a:xfrm>
            <a:off x="6054435" y="1045282"/>
            <a:ext cx="2852556" cy="1540245"/>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ar-LB" sz="2000" u="none" cap="none" strike="noStrike">
                <a:solidFill>
                  <a:srgbClr val="953734"/>
                </a:solidFill>
                <a:latin typeface="Calibri"/>
                <a:ea typeface="Calibri"/>
                <a:cs typeface="Calibri"/>
                <a:sym typeface="Calibri"/>
              </a:rPr>
              <a:t>تعزيز المعرفة المناخية:</a:t>
            </a:r>
            <a:endParaRPr b="0" i="0" sz="2000" u="none" cap="none" strike="noStrike">
              <a:solidFill>
                <a:srgbClr val="953734"/>
              </a:solidFill>
              <a:latin typeface="Calibri"/>
              <a:ea typeface="Calibri"/>
              <a:cs typeface="Calibri"/>
              <a:sym typeface="Calibri"/>
            </a:endParaRPr>
          </a:p>
          <a:p>
            <a:pPr indent="0" lvl="0" marL="0" marR="0" rtl="1" algn="ctr">
              <a:lnSpc>
                <a:spcPct val="100000"/>
              </a:lnSpc>
              <a:spcBef>
                <a:spcPts val="0"/>
              </a:spcBef>
              <a:spcAft>
                <a:spcPts val="0"/>
              </a:spcAft>
              <a:buNone/>
            </a:pPr>
            <a:r>
              <a:rPr b="0" i="0" lang="ar-LB" sz="2000" u="none" cap="none" strike="noStrike">
                <a:solidFill>
                  <a:schemeClr val="dk1"/>
                </a:solidFill>
                <a:latin typeface="Calibri"/>
                <a:ea typeface="Calibri"/>
                <a:cs typeface="Calibri"/>
                <a:sym typeface="Calibri"/>
              </a:rPr>
              <a:t>تقوية الفهم الوطني والعمل ضد تأثيرات المناخ من خلال التوعية والتدابير العملية.</a:t>
            </a:r>
            <a:endParaRPr b="0" i="0" sz="2000" u="none" cap="none" strike="noStrike">
              <a:solidFill>
                <a:schemeClr val="dk1"/>
              </a:solidFill>
              <a:latin typeface="Calibri"/>
              <a:ea typeface="Calibri"/>
              <a:cs typeface="Calibri"/>
              <a:sym typeface="Calibri"/>
            </a:endParaRPr>
          </a:p>
        </p:txBody>
      </p:sp>
      <p:sp>
        <p:nvSpPr>
          <p:cNvPr id="380" name="Google Shape;380;p19"/>
          <p:cNvSpPr txBox="1"/>
          <p:nvPr>
            <p:ph type="title"/>
          </p:nvPr>
        </p:nvSpPr>
        <p:spPr>
          <a:xfrm>
            <a:off x="251224" y="181700"/>
            <a:ext cx="5999264" cy="4560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2400" u="none">
                <a:solidFill>
                  <a:srgbClr val="F37A87"/>
                </a:solidFill>
                <a:latin typeface="Tajawal Black"/>
                <a:ea typeface="Tajawal Black"/>
                <a:cs typeface="Tajawal Black"/>
                <a:sym typeface="Tajawal Black"/>
              </a:rPr>
              <a:t>التوصيات العامّة والدراسات المستقبلية</a:t>
            </a:r>
            <a:endParaRPr b="0" i="0" sz="2400" u="none">
              <a:solidFill>
                <a:srgbClr val="F37A87"/>
              </a:solidFill>
              <a:latin typeface="Tajawal Black"/>
              <a:ea typeface="Tajawal Black"/>
              <a:cs typeface="Tajawal Black"/>
              <a:sym typeface="Tajawal Black"/>
            </a:endParaRPr>
          </a:p>
        </p:txBody>
      </p:sp>
      <p:sp>
        <p:nvSpPr>
          <p:cNvPr id="381" name="Google Shape;381;p19"/>
          <p:cNvSpPr txBox="1"/>
          <p:nvPr/>
        </p:nvSpPr>
        <p:spPr>
          <a:xfrm>
            <a:off x="251224" y="999719"/>
            <a:ext cx="2852194" cy="1352811"/>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ar-LB" sz="2000" u="none" cap="none" strike="noStrike">
                <a:solidFill>
                  <a:srgbClr val="953734"/>
                </a:solidFill>
                <a:latin typeface="Calibri"/>
                <a:ea typeface="Calibri"/>
                <a:cs typeface="Calibri"/>
                <a:sym typeface="Calibri"/>
              </a:rPr>
              <a:t>تحسين الممارسات:</a:t>
            </a:r>
            <a:endParaRPr b="0" i="0" sz="2000" u="none" cap="none" strike="noStrike">
              <a:solidFill>
                <a:srgbClr val="953734"/>
              </a:solidFill>
              <a:latin typeface="Calibri"/>
              <a:ea typeface="Calibri"/>
              <a:cs typeface="Calibri"/>
              <a:sym typeface="Calibri"/>
            </a:endParaRPr>
          </a:p>
          <a:p>
            <a:pPr indent="0" lvl="0" marL="0" marR="0" rtl="1" algn="ctr">
              <a:lnSpc>
                <a:spcPct val="100000"/>
              </a:lnSpc>
              <a:spcBef>
                <a:spcPts val="0"/>
              </a:spcBef>
              <a:spcAft>
                <a:spcPts val="0"/>
              </a:spcAft>
              <a:buNone/>
            </a:pPr>
            <a:r>
              <a:rPr b="0" i="0" lang="ar-LB" sz="2000" u="none" cap="none" strike="noStrike">
                <a:solidFill>
                  <a:schemeClr val="dk1"/>
                </a:solidFill>
                <a:latin typeface="Calibri"/>
                <a:ea typeface="Calibri"/>
                <a:cs typeface="Calibri"/>
                <a:sym typeface="Calibri"/>
              </a:rPr>
              <a:t>التركيز على جودة الهواء والماء من خلال برامج توعية شاملة.</a:t>
            </a:r>
            <a:endParaRPr b="0" i="0" sz="2000" u="none" cap="none" strike="noStrike">
              <a:solidFill>
                <a:schemeClr val="dk1"/>
              </a:solidFill>
              <a:latin typeface="Calibri"/>
              <a:ea typeface="Calibri"/>
              <a:cs typeface="Calibri"/>
              <a:sym typeface="Calibri"/>
            </a:endParaRPr>
          </a:p>
        </p:txBody>
      </p:sp>
      <p:pic>
        <p:nvPicPr>
          <p:cNvPr id="382" name="Google Shape;382;p19"/>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sp>
        <p:nvSpPr>
          <p:cNvPr id="383" name="Google Shape;383;p19"/>
          <p:cNvSpPr/>
          <p:nvPr/>
        </p:nvSpPr>
        <p:spPr>
          <a:xfrm>
            <a:off x="5805054" y="2977612"/>
            <a:ext cx="3263085" cy="1878448"/>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19"/>
          <p:cNvSpPr txBox="1"/>
          <p:nvPr/>
        </p:nvSpPr>
        <p:spPr>
          <a:xfrm>
            <a:off x="6054434" y="3095512"/>
            <a:ext cx="3013705" cy="1540245"/>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ar-LB" sz="2000" u="none" cap="none" strike="noStrike">
                <a:solidFill>
                  <a:schemeClr val="dk1"/>
                </a:solidFill>
                <a:latin typeface="Calibri"/>
                <a:ea typeface="Calibri"/>
                <a:cs typeface="Calibri"/>
                <a:sym typeface="Calibri"/>
              </a:rPr>
              <a:t> </a:t>
            </a:r>
            <a:r>
              <a:rPr b="1" i="0" lang="ar-LB" sz="2000" u="none" cap="none" strike="noStrike">
                <a:solidFill>
                  <a:srgbClr val="953734"/>
                </a:solidFill>
                <a:latin typeface="Calibri"/>
                <a:ea typeface="Calibri"/>
                <a:cs typeface="Calibri"/>
                <a:sym typeface="Calibri"/>
              </a:rPr>
              <a:t>زيادة الوعي العام :</a:t>
            </a:r>
            <a:endParaRPr b="0" i="0" sz="2000" u="none" cap="none" strike="noStrike">
              <a:solidFill>
                <a:srgbClr val="953734"/>
              </a:solidFill>
              <a:latin typeface="Calibri"/>
              <a:ea typeface="Calibri"/>
              <a:cs typeface="Calibri"/>
              <a:sym typeface="Calibri"/>
            </a:endParaRPr>
          </a:p>
          <a:p>
            <a:pPr indent="0" lvl="0" marL="0" marR="0" rtl="1" algn="r">
              <a:lnSpc>
                <a:spcPct val="100000"/>
              </a:lnSpc>
              <a:spcBef>
                <a:spcPts val="0"/>
              </a:spcBef>
              <a:spcAft>
                <a:spcPts val="0"/>
              </a:spcAft>
              <a:buNone/>
            </a:pPr>
            <a:r>
              <a:rPr b="0" i="0" lang="ar-LB" sz="2000" u="none" cap="none" strike="noStrike">
                <a:solidFill>
                  <a:srgbClr val="000000"/>
                </a:solidFill>
                <a:latin typeface="Calibri"/>
                <a:ea typeface="Calibri"/>
                <a:cs typeface="Calibri"/>
                <a:sym typeface="Calibri"/>
              </a:rPr>
              <a:t>الدعوة إلى التكيف مع تغير المناخ وتخفيف تأثيراته على جميع المستويات.</a:t>
            </a:r>
            <a:endParaRPr b="0" i="0" sz="2000" u="none" cap="none" strike="noStrike">
              <a:solidFill>
                <a:srgbClr val="FFFFFF"/>
              </a:solidFill>
              <a:latin typeface="Calibri"/>
              <a:ea typeface="Calibri"/>
              <a:cs typeface="Calibri"/>
              <a:sym typeface="Calibri"/>
            </a:endParaRPr>
          </a:p>
        </p:txBody>
      </p:sp>
      <p:sp>
        <p:nvSpPr>
          <p:cNvPr id="385" name="Google Shape;385;p19"/>
          <p:cNvSpPr/>
          <p:nvPr/>
        </p:nvSpPr>
        <p:spPr>
          <a:xfrm>
            <a:off x="75860" y="2714549"/>
            <a:ext cx="2889013" cy="2141511"/>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19"/>
          <p:cNvSpPr txBox="1"/>
          <p:nvPr/>
        </p:nvSpPr>
        <p:spPr>
          <a:xfrm>
            <a:off x="19142" y="3095512"/>
            <a:ext cx="2737914" cy="1296379"/>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ar-LB" sz="2000" u="none" cap="none" strike="noStrike">
                <a:solidFill>
                  <a:srgbClr val="953734"/>
                </a:solidFill>
                <a:latin typeface="Calibri"/>
                <a:ea typeface="Calibri"/>
                <a:cs typeface="Calibri"/>
                <a:sym typeface="Calibri"/>
              </a:rPr>
              <a:t>دمج المناخ في التعليم :</a:t>
            </a:r>
            <a:endParaRPr b="1" i="0" sz="2000" u="none" cap="none" strike="noStrike">
              <a:solidFill>
                <a:srgbClr val="953734"/>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2000" u="none" cap="none" strike="noStrike">
                <a:solidFill>
                  <a:srgbClr val="000000"/>
                </a:solidFill>
                <a:latin typeface="Calibri"/>
                <a:ea typeface="Calibri"/>
                <a:cs typeface="Calibri"/>
                <a:sym typeface="Calibri"/>
              </a:rPr>
              <a:t>دمج تغير المناخ في المناهج الدراسية والتعليم المبكر.</a:t>
            </a:r>
            <a:endParaRPr b="0" i="0" sz="2000" u="none" cap="none" strike="noStrike">
              <a:solidFill>
                <a:srgbClr val="000000"/>
              </a:solidFill>
              <a:latin typeface="Calibri"/>
              <a:ea typeface="Calibri"/>
              <a:cs typeface="Calibri"/>
              <a:sym typeface="Calibri"/>
            </a:endParaRPr>
          </a:p>
        </p:txBody>
      </p:sp>
      <p:pic>
        <p:nvPicPr>
          <p:cNvPr id="387" name="Google Shape;387;p19"/>
          <p:cNvPicPr preferRelativeResize="0"/>
          <p:nvPr/>
        </p:nvPicPr>
        <p:blipFill rotWithShape="1">
          <a:blip r:embed="rId4">
            <a:alphaModFix/>
          </a:blip>
          <a:srcRect b="0" l="0" r="0" t="0"/>
          <a:stretch/>
        </p:blipFill>
        <p:spPr>
          <a:xfrm>
            <a:off x="3086522" y="1551709"/>
            <a:ext cx="2621551" cy="22444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
          <p:cNvSpPr/>
          <p:nvPr/>
        </p:nvSpPr>
        <p:spPr>
          <a:xfrm>
            <a:off x="0" y="936587"/>
            <a:ext cx="8977745" cy="4056941"/>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
          <p:cNvSpPr txBox="1"/>
          <p:nvPr>
            <p:ph type="title"/>
          </p:nvPr>
        </p:nvSpPr>
        <p:spPr>
          <a:xfrm>
            <a:off x="3935805" y="15445"/>
            <a:ext cx="1853851" cy="53082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3200" u="none">
                <a:solidFill>
                  <a:srgbClr val="F37A87"/>
                </a:solidFill>
                <a:latin typeface="Tajawal Black"/>
                <a:ea typeface="Tajawal Black"/>
                <a:cs typeface="Tajawal Black"/>
                <a:sym typeface="Tajawal Black"/>
              </a:rPr>
              <a:t>مقدمة</a:t>
            </a:r>
            <a:endParaRPr b="0" i="0" sz="3200" u="none">
              <a:solidFill>
                <a:srgbClr val="F37A87"/>
              </a:solidFill>
              <a:latin typeface="Tajawal Black"/>
              <a:ea typeface="Tajawal Black"/>
              <a:cs typeface="Tajawal Black"/>
              <a:sym typeface="Tajawal Black"/>
            </a:endParaRPr>
          </a:p>
        </p:txBody>
      </p:sp>
      <p:sp>
        <p:nvSpPr>
          <p:cNvPr id="157" name="Google Shape;157;p2"/>
          <p:cNvSpPr txBox="1"/>
          <p:nvPr>
            <p:ph idx="1" type="body"/>
          </p:nvPr>
        </p:nvSpPr>
        <p:spPr>
          <a:xfrm>
            <a:off x="731038" y="823814"/>
            <a:ext cx="8263384" cy="4117792"/>
          </a:xfrm>
          <a:prstGeom prst="rect">
            <a:avLst/>
          </a:prstGeom>
          <a:noFill/>
          <a:ln>
            <a:noFill/>
          </a:ln>
        </p:spPr>
        <p:txBody>
          <a:bodyPr anchorCtr="0" anchor="t" bIns="45700" lIns="91425" spcFirstLastPara="1" rIns="91425" wrap="square" tIns="45700">
            <a:noAutofit/>
          </a:bodyPr>
          <a:lstStyle/>
          <a:p>
            <a:pPr indent="-342900" lvl="0" marL="457200" rtl="1" algn="just">
              <a:lnSpc>
                <a:spcPct val="100000"/>
              </a:lnSpc>
              <a:spcBef>
                <a:spcPts val="360"/>
              </a:spcBef>
              <a:spcAft>
                <a:spcPts val="0"/>
              </a:spcAft>
              <a:buSzPts val="1800"/>
              <a:buChar char="•"/>
            </a:pPr>
            <a:r>
              <a:rPr lang="ar-LB" sz="1800"/>
              <a:t>التغير المناخي هو تعبير عن العديد من القضايا الناتجة عن التنمية الصناعية، ويعتبر تحديًا يواجه الكرة الأرضية بأكملها دون استثناء</a:t>
            </a:r>
            <a:endParaRPr sz="1800"/>
          </a:p>
          <a:p>
            <a:pPr indent="-342900" lvl="0" marL="457200" rtl="1" algn="just">
              <a:lnSpc>
                <a:spcPct val="100000"/>
              </a:lnSpc>
              <a:spcBef>
                <a:spcPts val="360"/>
              </a:spcBef>
              <a:spcAft>
                <a:spcPts val="0"/>
              </a:spcAft>
              <a:buSzPts val="1800"/>
              <a:buChar char="•"/>
            </a:pPr>
            <a:r>
              <a:rPr lang="ar-LB" sz="1800"/>
              <a:t>تُعتبر الدول العربية من أكثر المناطق التي تعاني من التغيرات الناتجة عن المناخ، فغالبية أراضيها صحراء تمتد من المحيط إلى الخليج، وندرة المياه والجفاف يمثلان تحديات حقيقية للسكان</a:t>
            </a:r>
            <a:endParaRPr sz="1800"/>
          </a:p>
          <a:p>
            <a:pPr indent="-342900" lvl="0" marL="457200" rtl="1" algn="just">
              <a:lnSpc>
                <a:spcPct val="100000"/>
              </a:lnSpc>
              <a:spcBef>
                <a:spcPts val="360"/>
              </a:spcBef>
              <a:spcAft>
                <a:spcPts val="0"/>
              </a:spcAft>
              <a:buSzPts val="1800"/>
              <a:buChar char="•"/>
            </a:pPr>
            <a:r>
              <a:rPr lang="ar-LB" sz="1800"/>
              <a:t>تشهد  التغيرات المناخية تأثيرات متزايدة على البيئة والحياة اليومية، مما يضع الأطفال ضمن الفئات الأكثر تضررًا نظرًا لحساسيتهم العالية للتغيرات البيئية. </a:t>
            </a:r>
            <a:endParaRPr sz="1800"/>
          </a:p>
          <a:p>
            <a:pPr indent="-342900" lvl="0" marL="457200" rtl="1" algn="just">
              <a:lnSpc>
                <a:spcPct val="100000"/>
              </a:lnSpc>
              <a:spcBef>
                <a:spcPts val="360"/>
              </a:spcBef>
              <a:spcAft>
                <a:spcPts val="0"/>
              </a:spcAft>
              <a:buSzPts val="1800"/>
              <a:buChar char="•"/>
            </a:pPr>
            <a:r>
              <a:rPr lang="ar-LB" sz="1800"/>
              <a:t>في هذا السياق، يلعب الأهل ومقدمو الرعاية دورًا حاسمًا في توجيه الأطفال نحو فهم هذه الأزمة وتبني سلوكيات صحية ومستدامة.</a:t>
            </a:r>
            <a:endParaRPr sz="1800"/>
          </a:p>
          <a:p>
            <a:pPr indent="-342900" lvl="0" marL="457200" rtl="1" algn="just">
              <a:lnSpc>
                <a:spcPct val="100000"/>
              </a:lnSpc>
              <a:spcBef>
                <a:spcPts val="360"/>
              </a:spcBef>
              <a:spcAft>
                <a:spcPts val="0"/>
              </a:spcAft>
              <a:buSzPts val="1800"/>
              <a:buChar char="•"/>
            </a:pPr>
            <a:r>
              <a:rPr lang="ar-LB" sz="1800"/>
              <a:t>تعتمد هذه الدراسة على استبيان يركز على مدى معرفة الأهل والمربين بالتغيرات المناخية وتأثيراتها، وكيفية إدماجهم لأطفالهم في جهود التكيف والتوعية. تسعى الدراسة إلى فهم مستوى وعيهم وأدوارهم في مواجهة هذه التحديات التي تؤثر بشكل مباشر على صحة الأطفال ورفاههم.</a:t>
            </a:r>
            <a:endParaRPr sz="1800"/>
          </a:p>
        </p:txBody>
      </p:sp>
      <p:pic>
        <p:nvPicPr>
          <p:cNvPr descr="star design" id="158" name="Google Shape;158;p2"/>
          <p:cNvPicPr preferRelativeResize="0"/>
          <p:nvPr/>
        </p:nvPicPr>
        <p:blipFill rotWithShape="1">
          <a:blip r:embed="rId3">
            <a:alphaModFix/>
          </a:blip>
          <a:srcRect b="49962" l="49851" r="0" t="0"/>
          <a:stretch/>
        </p:blipFill>
        <p:spPr>
          <a:xfrm>
            <a:off x="0" y="3224900"/>
            <a:ext cx="1922625" cy="1918600"/>
          </a:xfrm>
          <a:prstGeom prst="rect">
            <a:avLst/>
          </a:prstGeom>
          <a:noFill/>
          <a:ln>
            <a:noFill/>
          </a:ln>
        </p:spPr>
      </p:pic>
      <p:pic>
        <p:nvPicPr>
          <p:cNvPr id="159" name="Google Shape;159;p2"/>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20"/>
          <p:cNvSpPr/>
          <p:nvPr/>
        </p:nvSpPr>
        <p:spPr>
          <a:xfrm>
            <a:off x="4572000" y="927382"/>
            <a:ext cx="4496140" cy="1878448"/>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20"/>
          <p:cNvSpPr/>
          <p:nvPr/>
        </p:nvSpPr>
        <p:spPr>
          <a:xfrm>
            <a:off x="237008" y="883539"/>
            <a:ext cx="4065634" cy="1688211"/>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20"/>
          <p:cNvSpPr txBox="1"/>
          <p:nvPr/>
        </p:nvSpPr>
        <p:spPr>
          <a:xfrm>
            <a:off x="4734838" y="1045282"/>
            <a:ext cx="4172154" cy="1540245"/>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ar-LB" sz="2000" u="none" cap="none" strike="noStrike">
                <a:solidFill>
                  <a:srgbClr val="953734"/>
                </a:solidFill>
                <a:latin typeface="Calibri"/>
                <a:ea typeface="Calibri"/>
                <a:cs typeface="Calibri"/>
                <a:sym typeface="Calibri"/>
              </a:rPr>
              <a:t>الاستعداد للكوارث:</a:t>
            </a:r>
            <a:endParaRPr b="0" i="0" sz="2000" u="none" cap="none" strike="noStrike">
              <a:solidFill>
                <a:srgbClr val="953734"/>
              </a:solidFill>
              <a:latin typeface="Calibri"/>
              <a:ea typeface="Calibri"/>
              <a:cs typeface="Calibri"/>
              <a:sym typeface="Calibri"/>
            </a:endParaRPr>
          </a:p>
          <a:p>
            <a:pPr indent="0" lvl="0" marL="0" marR="0" rtl="1" algn="ctr">
              <a:lnSpc>
                <a:spcPct val="100000"/>
              </a:lnSpc>
              <a:spcBef>
                <a:spcPts val="0"/>
              </a:spcBef>
              <a:spcAft>
                <a:spcPts val="0"/>
              </a:spcAft>
              <a:buNone/>
            </a:pPr>
            <a:r>
              <a:rPr b="0" i="0" lang="ar-LB" sz="2000" u="none" cap="none" strike="noStrike">
                <a:solidFill>
                  <a:schemeClr val="dk1"/>
                </a:solidFill>
                <a:latin typeface="Calibri"/>
                <a:ea typeface="Calibri"/>
                <a:cs typeface="Calibri"/>
                <a:sym typeface="Calibri"/>
              </a:rPr>
              <a:t>تطوير برامج لضمان سلامة الأطفال أثناء الكوارث المرتبطة بالمناخ.</a:t>
            </a:r>
            <a:endParaRPr b="0" i="0" sz="2000" u="none" cap="none" strike="noStrike">
              <a:solidFill>
                <a:schemeClr val="dk1"/>
              </a:solidFill>
              <a:latin typeface="Calibri"/>
              <a:ea typeface="Calibri"/>
              <a:cs typeface="Calibri"/>
              <a:sym typeface="Calibri"/>
            </a:endParaRPr>
          </a:p>
        </p:txBody>
      </p:sp>
      <p:sp>
        <p:nvSpPr>
          <p:cNvPr id="395" name="Google Shape;395;p20"/>
          <p:cNvSpPr txBox="1"/>
          <p:nvPr>
            <p:ph type="title"/>
          </p:nvPr>
        </p:nvSpPr>
        <p:spPr>
          <a:xfrm>
            <a:off x="251224" y="181700"/>
            <a:ext cx="5999264" cy="4560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2400" u="none">
                <a:solidFill>
                  <a:srgbClr val="F37A87"/>
                </a:solidFill>
                <a:latin typeface="Tajawal Black"/>
                <a:ea typeface="Tajawal Black"/>
                <a:cs typeface="Tajawal Black"/>
                <a:sym typeface="Tajawal Black"/>
              </a:rPr>
              <a:t>التوصيات العامّة والدراسات المستقبلية</a:t>
            </a:r>
            <a:endParaRPr b="0" i="0" sz="2400" u="none">
              <a:solidFill>
                <a:srgbClr val="F37A87"/>
              </a:solidFill>
              <a:latin typeface="Tajawal Black"/>
              <a:ea typeface="Tajawal Black"/>
              <a:cs typeface="Tajawal Black"/>
              <a:sym typeface="Tajawal Black"/>
            </a:endParaRPr>
          </a:p>
        </p:txBody>
      </p:sp>
      <p:sp>
        <p:nvSpPr>
          <p:cNvPr id="396" name="Google Shape;396;p20"/>
          <p:cNvSpPr txBox="1"/>
          <p:nvPr/>
        </p:nvSpPr>
        <p:spPr>
          <a:xfrm>
            <a:off x="251224" y="999719"/>
            <a:ext cx="4078160" cy="1352811"/>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ar-LB" sz="2000" u="none" cap="none" strike="noStrike">
                <a:solidFill>
                  <a:srgbClr val="953734"/>
                </a:solidFill>
                <a:latin typeface="Calibri"/>
                <a:ea typeface="Calibri"/>
                <a:cs typeface="Calibri"/>
                <a:sym typeface="Calibri"/>
              </a:rPr>
              <a:t>استخدام وسائل الإعلام بفعالية:</a:t>
            </a:r>
            <a:endParaRPr b="0" i="0" sz="2000" u="none" cap="none" strike="noStrike">
              <a:solidFill>
                <a:srgbClr val="953734"/>
              </a:solidFill>
              <a:latin typeface="Calibri"/>
              <a:ea typeface="Calibri"/>
              <a:cs typeface="Calibri"/>
              <a:sym typeface="Calibri"/>
            </a:endParaRPr>
          </a:p>
          <a:p>
            <a:pPr indent="0" lvl="0" marL="0" marR="0" rtl="1" algn="ctr">
              <a:lnSpc>
                <a:spcPct val="100000"/>
              </a:lnSpc>
              <a:spcBef>
                <a:spcPts val="0"/>
              </a:spcBef>
              <a:spcAft>
                <a:spcPts val="0"/>
              </a:spcAft>
              <a:buNone/>
            </a:pPr>
            <a:r>
              <a:rPr b="0" i="0" lang="ar-LB" sz="2000" u="none" cap="none" strike="noStrike">
                <a:solidFill>
                  <a:schemeClr val="dk1"/>
                </a:solidFill>
                <a:latin typeface="Calibri"/>
                <a:ea typeface="Calibri"/>
                <a:cs typeface="Calibri"/>
                <a:sym typeface="Calibri"/>
              </a:rPr>
              <a:t>توعية الشباب حول تغير المناخ من خلال وسائل الإعلام والحملات العامة</a:t>
            </a:r>
            <a:endParaRPr b="0" i="0" sz="2000" u="none" cap="none" strike="noStrike">
              <a:solidFill>
                <a:schemeClr val="dk1"/>
              </a:solidFill>
              <a:latin typeface="Calibri"/>
              <a:ea typeface="Calibri"/>
              <a:cs typeface="Calibri"/>
              <a:sym typeface="Calibri"/>
            </a:endParaRPr>
          </a:p>
        </p:txBody>
      </p:sp>
      <p:pic>
        <p:nvPicPr>
          <p:cNvPr id="397" name="Google Shape;397;p20"/>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sp>
        <p:nvSpPr>
          <p:cNvPr id="398" name="Google Shape;398;p20"/>
          <p:cNvSpPr/>
          <p:nvPr/>
        </p:nvSpPr>
        <p:spPr>
          <a:xfrm>
            <a:off x="4572000" y="2977612"/>
            <a:ext cx="4496140" cy="1878448"/>
          </a:xfrm>
          <a:prstGeom prst="roundRect">
            <a:avLst>
              <a:gd fmla="val 16667" name="adj"/>
            </a:avLst>
          </a:prstGeom>
          <a:solidFill>
            <a:srgbClr val="FFFFFF"/>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20"/>
          <p:cNvSpPr txBox="1"/>
          <p:nvPr/>
        </p:nvSpPr>
        <p:spPr>
          <a:xfrm>
            <a:off x="4734838" y="3095512"/>
            <a:ext cx="4333302" cy="1540245"/>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ar-LB" sz="2000" u="none" cap="none" strike="noStrike">
                <a:solidFill>
                  <a:schemeClr val="dk1"/>
                </a:solidFill>
                <a:latin typeface="Calibri"/>
                <a:ea typeface="Calibri"/>
                <a:cs typeface="Calibri"/>
                <a:sym typeface="Calibri"/>
              </a:rPr>
              <a:t> </a:t>
            </a:r>
            <a:r>
              <a:rPr b="1" i="0" lang="ar-LB" sz="2000" u="none" cap="none" strike="noStrike">
                <a:solidFill>
                  <a:srgbClr val="953734"/>
                </a:solidFill>
                <a:latin typeface="Calibri"/>
                <a:ea typeface="Calibri"/>
                <a:cs typeface="Calibri"/>
                <a:sym typeface="Calibri"/>
              </a:rPr>
              <a:t>بناء القدرات:</a:t>
            </a:r>
            <a:endParaRPr b="0" i="0" sz="2000" u="none" cap="none" strike="noStrike">
              <a:solidFill>
                <a:srgbClr val="953734"/>
              </a:solidFill>
              <a:latin typeface="Calibri"/>
              <a:ea typeface="Calibri"/>
              <a:cs typeface="Calibri"/>
              <a:sym typeface="Calibri"/>
            </a:endParaRPr>
          </a:p>
          <a:p>
            <a:pPr indent="0" lvl="0" marL="0" marR="0" rtl="1" algn="r">
              <a:lnSpc>
                <a:spcPct val="100000"/>
              </a:lnSpc>
              <a:spcBef>
                <a:spcPts val="0"/>
              </a:spcBef>
              <a:spcAft>
                <a:spcPts val="0"/>
              </a:spcAft>
              <a:buNone/>
            </a:pPr>
            <a:r>
              <a:rPr b="0" i="0" lang="ar-LB" sz="2000" u="none" cap="none" strike="noStrike">
                <a:solidFill>
                  <a:srgbClr val="000000"/>
                </a:solidFill>
                <a:latin typeface="Calibri"/>
                <a:ea typeface="Calibri"/>
                <a:cs typeface="Calibri"/>
                <a:sym typeface="Calibri"/>
              </a:rPr>
              <a:t>تعزيز الجهود البشرية والمجتمعية للتكيف مع المناخ.</a:t>
            </a:r>
            <a:endParaRPr b="0" i="0" sz="2000" u="none" cap="none" strike="noStrike">
              <a:solidFill>
                <a:srgbClr val="000000"/>
              </a:solidFill>
              <a:latin typeface="Calibri"/>
              <a:ea typeface="Calibri"/>
              <a:cs typeface="Calibri"/>
              <a:sym typeface="Calibri"/>
            </a:endParaRPr>
          </a:p>
        </p:txBody>
      </p:sp>
      <p:pic>
        <p:nvPicPr>
          <p:cNvPr id="400" name="Google Shape;400;p20"/>
          <p:cNvPicPr preferRelativeResize="0"/>
          <p:nvPr/>
        </p:nvPicPr>
        <p:blipFill rotWithShape="1">
          <a:blip r:embed="rId4">
            <a:alphaModFix/>
          </a:blip>
          <a:srcRect b="0" l="0" r="0" t="0"/>
          <a:stretch/>
        </p:blipFill>
        <p:spPr>
          <a:xfrm>
            <a:off x="475989" y="2752069"/>
            <a:ext cx="3519814" cy="220973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1"/>
          <p:cNvSpPr txBox="1"/>
          <p:nvPr>
            <p:ph type="title"/>
          </p:nvPr>
        </p:nvSpPr>
        <p:spPr>
          <a:xfrm>
            <a:off x="2865121" y="192394"/>
            <a:ext cx="2871800" cy="653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3200" u="none">
                <a:solidFill>
                  <a:srgbClr val="F37A87"/>
                </a:solidFill>
                <a:latin typeface="Tajawal Black"/>
                <a:ea typeface="Tajawal Black"/>
                <a:cs typeface="Tajawal Black"/>
                <a:sym typeface="Tajawal Black"/>
              </a:rPr>
              <a:t>شكر وتقدير</a:t>
            </a:r>
            <a:endParaRPr b="0" i="0" sz="3200" u="none">
              <a:solidFill>
                <a:srgbClr val="F37A87"/>
              </a:solidFill>
              <a:latin typeface="Tajawal Black"/>
              <a:ea typeface="Tajawal Black"/>
              <a:cs typeface="Tajawal Black"/>
              <a:sym typeface="Tajawal Black"/>
            </a:endParaRPr>
          </a:p>
        </p:txBody>
      </p:sp>
      <p:sp>
        <p:nvSpPr>
          <p:cNvPr id="406" name="Google Shape;406;p21"/>
          <p:cNvSpPr txBox="1"/>
          <p:nvPr>
            <p:ph idx="1" type="body"/>
          </p:nvPr>
        </p:nvSpPr>
        <p:spPr>
          <a:xfrm>
            <a:off x="3819446" y="1091322"/>
            <a:ext cx="4931905" cy="3092878"/>
          </a:xfrm>
          <a:prstGeom prst="rect">
            <a:avLst/>
          </a:prstGeom>
          <a:noFill/>
          <a:ln>
            <a:noFill/>
          </a:ln>
        </p:spPr>
        <p:txBody>
          <a:bodyPr anchorCtr="0" anchor="t" bIns="45700" lIns="91425" spcFirstLastPara="1" rIns="91425" wrap="square" tIns="45700">
            <a:noAutofit/>
          </a:bodyPr>
          <a:lstStyle/>
          <a:p>
            <a:pPr indent="0" lvl="0" marL="114300" rtl="1" algn="just">
              <a:lnSpc>
                <a:spcPct val="100000"/>
              </a:lnSpc>
              <a:spcBef>
                <a:spcPts val="360"/>
              </a:spcBef>
              <a:spcAft>
                <a:spcPts val="0"/>
              </a:spcAft>
              <a:buSzPts val="1800"/>
              <a:buNone/>
            </a:pPr>
            <a:r>
              <a:rPr lang="ar-LB"/>
              <a:t>وافر الشكر والتقدير لكل القائمين على الشبكة العربية للطفولة المبكرة والمشاركين في تنفيذ الدراسة وتحليلها وتحرير تقريرها التنفيذي.</a:t>
            </a:r>
            <a:endParaRPr/>
          </a:p>
        </p:txBody>
      </p:sp>
      <p:cxnSp>
        <p:nvCxnSpPr>
          <p:cNvPr id="407" name="Google Shape;407;p21"/>
          <p:cNvCxnSpPr/>
          <p:nvPr/>
        </p:nvCxnSpPr>
        <p:spPr>
          <a:xfrm>
            <a:off x="8791775" y="2085975"/>
            <a:ext cx="0" cy="2307300"/>
          </a:xfrm>
          <a:prstGeom prst="straightConnector1">
            <a:avLst/>
          </a:prstGeom>
          <a:noFill/>
          <a:ln cap="flat" cmpd="sng" w="63500">
            <a:solidFill>
              <a:srgbClr val="E7CCD6"/>
            </a:solidFill>
            <a:prstDash val="solid"/>
            <a:miter lim="800000"/>
            <a:headEnd len="sm" w="sm" type="none"/>
            <a:tailEnd len="sm" w="sm" type="none"/>
          </a:ln>
        </p:spPr>
      </p:cxnSp>
      <p:pic>
        <p:nvPicPr>
          <p:cNvPr descr="star design" id="408" name="Google Shape;408;p21"/>
          <p:cNvPicPr preferRelativeResize="0"/>
          <p:nvPr/>
        </p:nvPicPr>
        <p:blipFill rotWithShape="1">
          <a:blip r:embed="rId3">
            <a:alphaModFix/>
          </a:blip>
          <a:srcRect b="49962" l="49851" r="0" t="0"/>
          <a:stretch/>
        </p:blipFill>
        <p:spPr>
          <a:xfrm>
            <a:off x="0" y="3224900"/>
            <a:ext cx="1922625" cy="1918600"/>
          </a:xfrm>
          <a:prstGeom prst="rect">
            <a:avLst/>
          </a:prstGeom>
          <a:noFill/>
          <a:ln>
            <a:noFill/>
          </a:ln>
        </p:spPr>
      </p:pic>
      <p:pic>
        <p:nvPicPr>
          <p:cNvPr id="409" name="Google Shape;409;p21"/>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pic>
        <p:nvPicPr>
          <p:cNvPr descr="الشكر، يُنشئ جيلاً أكثر توازُناً وتسامُحاً" id="410" name="Google Shape;410;p21"/>
          <p:cNvPicPr preferRelativeResize="0"/>
          <p:nvPr/>
        </p:nvPicPr>
        <p:blipFill rotWithShape="1">
          <a:blip r:embed="rId5">
            <a:alphaModFix/>
          </a:blip>
          <a:srcRect b="0" l="0" r="0" t="0"/>
          <a:stretch/>
        </p:blipFill>
        <p:spPr>
          <a:xfrm>
            <a:off x="244646" y="1091322"/>
            <a:ext cx="3355957" cy="250582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22"/>
          <p:cNvSpPr txBox="1"/>
          <p:nvPr/>
        </p:nvSpPr>
        <p:spPr>
          <a:xfrm>
            <a:off x="0" y="0"/>
            <a:ext cx="9144000" cy="51435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6" name="Google Shape;416;p22"/>
          <p:cNvSpPr txBox="1"/>
          <p:nvPr>
            <p:ph type="title"/>
          </p:nvPr>
        </p:nvSpPr>
        <p:spPr>
          <a:xfrm>
            <a:off x="466725" y="2247900"/>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5400"/>
              <a:buFont typeface="Tajawal Black"/>
              <a:buNone/>
            </a:pPr>
            <a:r>
              <a:rPr b="0" i="0" lang="ar-LB" sz="5400" u="none">
                <a:solidFill>
                  <a:schemeClr val="lt1"/>
                </a:solidFill>
                <a:latin typeface="Tajawal Black"/>
                <a:ea typeface="Tajawal Black"/>
                <a:cs typeface="Tajawal Black"/>
                <a:sym typeface="Tajawal Black"/>
              </a:rPr>
              <a:t>شكراً لكم</a:t>
            </a:r>
            <a:endParaRPr/>
          </a:p>
        </p:txBody>
      </p:sp>
      <p:pic>
        <p:nvPicPr>
          <p:cNvPr descr="Design3" id="417" name="Google Shape;417;p22"/>
          <p:cNvPicPr preferRelativeResize="0"/>
          <p:nvPr/>
        </p:nvPicPr>
        <p:blipFill rotWithShape="1">
          <a:blip r:embed="rId3">
            <a:alphaModFix/>
          </a:blip>
          <a:srcRect b="0" l="0" r="0" t="0"/>
          <a:stretch/>
        </p:blipFill>
        <p:spPr>
          <a:xfrm flipH="1">
            <a:off x="3139281" y="2062925"/>
            <a:ext cx="1102519" cy="361950"/>
          </a:xfrm>
          <a:prstGeom prst="rect">
            <a:avLst/>
          </a:prstGeom>
          <a:noFill/>
          <a:ln>
            <a:noFill/>
          </a:ln>
        </p:spPr>
      </p:pic>
      <p:pic>
        <p:nvPicPr>
          <p:cNvPr id="418" name="Google Shape;418;p22"/>
          <p:cNvPicPr preferRelativeResize="0"/>
          <p:nvPr/>
        </p:nvPicPr>
        <p:blipFill rotWithShape="1">
          <a:blip r:embed="rId4">
            <a:alphaModFix/>
          </a:blip>
          <a:srcRect b="0" l="0" r="0" t="0"/>
          <a:stretch/>
        </p:blipFill>
        <p:spPr>
          <a:xfrm>
            <a:off x="6624650" y="203800"/>
            <a:ext cx="2276452" cy="564325"/>
          </a:xfrm>
          <a:prstGeom prst="rect">
            <a:avLst/>
          </a:prstGeom>
          <a:noFill/>
          <a:ln>
            <a:noFill/>
          </a:ln>
        </p:spPr>
      </p:pic>
      <p:sp>
        <p:nvSpPr>
          <p:cNvPr id="419" name="Google Shape;419;p22"/>
          <p:cNvSpPr/>
          <p:nvPr/>
        </p:nvSpPr>
        <p:spPr>
          <a:xfrm>
            <a:off x="2250" y="4777400"/>
            <a:ext cx="9144000" cy="362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ar-LB" sz="1400" u="none" cap="none" strike="noStrike">
                <a:solidFill>
                  <a:srgbClr val="65C0BA"/>
                </a:solidFill>
                <a:latin typeface="Arial"/>
                <a:ea typeface="Arial"/>
                <a:cs typeface="Arial"/>
                <a:sym typeface="Arial"/>
              </a:rPr>
              <a:t>www.anecd.net</a:t>
            </a:r>
            <a:endParaRPr b="1" i="0" sz="1400" u="none" cap="none" strike="noStrike">
              <a:solidFill>
                <a:srgbClr val="65C0BA"/>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
          <p:cNvSpPr txBox="1"/>
          <p:nvPr/>
        </p:nvSpPr>
        <p:spPr>
          <a:xfrm>
            <a:off x="6114289" y="0"/>
            <a:ext cx="3039600"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 name="Google Shape;165;p3"/>
          <p:cNvSpPr txBox="1"/>
          <p:nvPr/>
        </p:nvSpPr>
        <p:spPr>
          <a:xfrm>
            <a:off x="6066625" y="1977627"/>
            <a:ext cx="1176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6" name="Google Shape;166;p3"/>
          <p:cNvSpPr txBox="1"/>
          <p:nvPr>
            <p:ph type="title"/>
          </p:nvPr>
        </p:nvSpPr>
        <p:spPr>
          <a:xfrm>
            <a:off x="242898" y="254894"/>
            <a:ext cx="4749900" cy="4560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3200" u="none">
                <a:solidFill>
                  <a:srgbClr val="F37A87"/>
                </a:solidFill>
                <a:latin typeface="Tajawal Black"/>
                <a:ea typeface="Tajawal Black"/>
                <a:cs typeface="Tajawal Black"/>
                <a:sym typeface="Tajawal Black"/>
              </a:rPr>
              <a:t>أزمة تغيّر المناخ</a:t>
            </a:r>
            <a:endParaRPr b="0" i="0" sz="3200" u="none">
              <a:solidFill>
                <a:srgbClr val="F37A87"/>
              </a:solidFill>
              <a:latin typeface="Tajawal Black"/>
              <a:ea typeface="Tajawal Black"/>
              <a:cs typeface="Tajawal Black"/>
              <a:sym typeface="Tajawal Black"/>
            </a:endParaRPr>
          </a:p>
        </p:txBody>
      </p:sp>
      <p:sp>
        <p:nvSpPr>
          <p:cNvPr id="167" name="Google Shape;167;p3"/>
          <p:cNvSpPr txBox="1"/>
          <p:nvPr>
            <p:ph idx="1" type="body"/>
          </p:nvPr>
        </p:nvSpPr>
        <p:spPr>
          <a:xfrm>
            <a:off x="201430" y="1004387"/>
            <a:ext cx="5656564" cy="3846641"/>
          </a:xfrm>
          <a:prstGeom prst="rect">
            <a:avLst/>
          </a:prstGeom>
          <a:noFill/>
          <a:ln>
            <a:noFill/>
          </a:ln>
        </p:spPr>
        <p:txBody>
          <a:bodyPr anchorCtr="0" anchor="t" bIns="45700" lIns="91425" spcFirstLastPara="1" rIns="91425" wrap="square" tIns="45700">
            <a:noAutofit/>
          </a:bodyPr>
          <a:lstStyle/>
          <a:p>
            <a:pPr indent="0" lvl="0" marL="0" marR="0" rtl="1" algn="just">
              <a:lnSpc>
                <a:spcPct val="100000"/>
              </a:lnSpc>
              <a:spcBef>
                <a:spcPts val="0"/>
              </a:spcBef>
              <a:spcAft>
                <a:spcPts val="0"/>
              </a:spcAft>
              <a:buClr>
                <a:schemeClr val="dk1"/>
              </a:buClr>
              <a:buSzPts val="1600"/>
              <a:buFont typeface="Tajawal"/>
              <a:buNone/>
            </a:pPr>
            <a:r>
              <a:rPr lang="ar-LB" sz="2200"/>
              <a:t>يعتبر تغيّر المناخ مشكلة عالمية تؤثر على جميع البلدان، وليس فقط على مناطق محدّدة. يتمثل هذا التغيّر في اضطرابات في الأنماط المناخية المعتادة مثل درجات الحرارة، الرياح، وهطول الأمطار. على الرغم من أن بعض العوامل الطبيعية مثل التأثيرات الفلكيّة والنظام الشمسي تساهم في هذه التغيّرات، إلا أن الأنشطة البشرية تعتبر العامل الأكبر.</a:t>
            </a:r>
            <a:endParaRPr sz="2200"/>
          </a:p>
          <a:p>
            <a:pPr indent="0" lvl="0" marL="0" marR="0" rtl="1" algn="just">
              <a:lnSpc>
                <a:spcPct val="100000"/>
              </a:lnSpc>
              <a:spcBef>
                <a:spcPts val="0"/>
              </a:spcBef>
              <a:spcAft>
                <a:spcPts val="0"/>
              </a:spcAft>
              <a:buClr>
                <a:schemeClr val="dk1"/>
              </a:buClr>
              <a:buSzPts val="1600"/>
              <a:buFont typeface="Tajawal"/>
              <a:buNone/>
            </a:pPr>
            <a:r>
              <a:rPr lang="ar-LB" sz="2200"/>
              <a:t>العالم العربي يتأثر بشكل خاص بتغير المناخ نظرًا لطبيعته الصحراوية وشح موارده المائية. تواجه العديد من الدول العربية تحديات كبرى تشمل درجات الحرارة المرتفعة، قلة الأمطار، وتراجع الموارد الطبيعية، مما يزيد من حدّة الآثار السلبية لتغيّر المناخ (ضياء رشوان، 2022).</a:t>
            </a:r>
            <a:endParaRPr sz="2200"/>
          </a:p>
        </p:txBody>
      </p:sp>
      <p:pic>
        <p:nvPicPr>
          <p:cNvPr id="168" name="Google Shape;168;p3"/>
          <p:cNvPicPr preferRelativeResize="0"/>
          <p:nvPr/>
        </p:nvPicPr>
        <p:blipFill rotWithShape="1">
          <a:blip r:embed="rId3">
            <a:alphaModFix/>
          </a:blip>
          <a:srcRect b="0" l="0" r="0" t="0"/>
          <a:stretch/>
        </p:blipFill>
        <p:spPr>
          <a:xfrm>
            <a:off x="6624650" y="203800"/>
            <a:ext cx="2276452" cy="564325"/>
          </a:xfrm>
          <a:prstGeom prst="rect">
            <a:avLst/>
          </a:prstGeom>
          <a:noFill/>
          <a:ln>
            <a:noFill/>
          </a:ln>
        </p:spPr>
      </p:pic>
      <p:pic>
        <p:nvPicPr>
          <p:cNvPr id="169" name="Google Shape;169;p3"/>
          <p:cNvPicPr preferRelativeResize="0"/>
          <p:nvPr/>
        </p:nvPicPr>
        <p:blipFill rotWithShape="1">
          <a:blip r:embed="rId4">
            <a:alphaModFix/>
          </a:blip>
          <a:srcRect b="0" l="0" r="0" t="0"/>
          <a:stretch/>
        </p:blipFill>
        <p:spPr>
          <a:xfrm>
            <a:off x="6247969" y="1680799"/>
            <a:ext cx="2842175" cy="20119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4"/>
          <p:cNvPicPr preferRelativeResize="0"/>
          <p:nvPr/>
        </p:nvPicPr>
        <p:blipFill rotWithShape="1">
          <a:blip r:embed="rId3">
            <a:alphaModFix/>
          </a:blip>
          <a:srcRect b="34743" l="0" r="0" t="14622"/>
          <a:stretch/>
        </p:blipFill>
        <p:spPr>
          <a:xfrm>
            <a:off x="0" y="4657350"/>
            <a:ext cx="2171700" cy="506400"/>
          </a:xfrm>
          <a:prstGeom prst="rect">
            <a:avLst/>
          </a:prstGeom>
          <a:noFill/>
          <a:ln>
            <a:noFill/>
          </a:ln>
        </p:spPr>
      </p:pic>
      <p:sp>
        <p:nvSpPr>
          <p:cNvPr id="175" name="Google Shape;175;p4"/>
          <p:cNvSpPr txBox="1"/>
          <p:nvPr/>
        </p:nvSpPr>
        <p:spPr>
          <a:xfrm>
            <a:off x="0" y="0"/>
            <a:ext cx="2925900"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 name="Google Shape;176;p4"/>
          <p:cNvSpPr txBox="1"/>
          <p:nvPr/>
        </p:nvSpPr>
        <p:spPr>
          <a:xfrm>
            <a:off x="2865101" y="1977627"/>
            <a:ext cx="1131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7" name="Google Shape;177;p4"/>
          <p:cNvSpPr txBox="1"/>
          <p:nvPr>
            <p:ph type="title"/>
          </p:nvPr>
        </p:nvSpPr>
        <p:spPr>
          <a:xfrm>
            <a:off x="326345" y="1713920"/>
            <a:ext cx="2192056" cy="1475573"/>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3000" u="none">
                <a:solidFill>
                  <a:srgbClr val="F37A87"/>
                </a:solidFill>
                <a:latin typeface="Tajawal Black"/>
                <a:ea typeface="Tajawal Black"/>
                <a:cs typeface="Tajawal Black"/>
                <a:sym typeface="Tajawal Black"/>
              </a:rPr>
              <a:t>تأثير تغيّر المناخ على الأطفال</a:t>
            </a:r>
            <a:endParaRPr b="0" i="0" sz="3000" u="none">
              <a:solidFill>
                <a:srgbClr val="F37A87"/>
              </a:solidFill>
              <a:latin typeface="Tajawal Black"/>
              <a:ea typeface="Tajawal Black"/>
              <a:cs typeface="Tajawal Black"/>
              <a:sym typeface="Tajawal Black"/>
            </a:endParaRPr>
          </a:p>
        </p:txBody>
      </p:sp>
      <p:pic>
        <p:nvPicPr>
          <p:cNvPr id="178" name="Google Shape;178;p4"/>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pic>
        <p:nvPicPr>
          <p:cNvPr id="179" name="Google Shape;179;p4"/>
          <p:cNvPicPr preferRelativeResize="0"/>
          <p:nvPr/>
        </p:nvPicPr>
        <p:blipFill rotWithShape="1">
          <a:blip r:embed="rId5">
            <a:alphaModFix/>
          </a:blip>
          <a:srcRect b="24958" l="0" r="49423" t="0"/>
          <a:stretch/>
        </p:blipFill>
        <p:spPr>
          <a:xfrm>
            <a:off x="7441775" y="4763500"/>
            <a:ext cx="1702226" cy="380000"/>
          </a:xfrm>
          <a:prstGeom prst="rect">
            <a:avLst/>
          </a:prstGeom>
          <a:noFill/>
          <a:ln>
            <a:noFill/>
          </a:ln>
        </p:spPr>
      </p:pic>
      <p:sp>
        <p:nvSpPr>
          <p:cNvPr id="180" name="Google Shape;180;p4"/>
          <p:cNvSpPr/>
          <p:nvPr/>
        </p:nvSpPr>
        <p:spPr>
          <a:xfrm>
            <a:off x="3169085" y="863322"/>
            <a:ext cx="5872219" cy="3816429"/>
          </a:xfrm>
          <a:prstGeom prst="rect">
            <a:avLst/>
          </a:prstGeom>
          <a:noFill/>
          <a:ln>
            <a:noFill/>
          </a:ln>
        </p:spPr>
        <p:txBody>
          <a:bodyPr anchorCtr="0" anchor="ctr" bIns="45700" lIns="91425" spcFirstLastPara="1" rIns="91425" wrap="square" tIns="45700">
            <a:spAutoFit/>
          </a:bodyPr>
          <a:lstStyle/>
          <a:p>
            <a:pPr indent="0" lvl="0" marL="0" marR="0" rtl="1" algn="r">
              <a:lnSpc>
                <a:spcPct val="100000"/>
              </a:lnSpc>
              <a:spcBef>
                <a:spcPts val="0"/>
              </a:spcBef>
              <a:spcAft>
                <a:spcPts val="0"/>
              </a:spcAft>
              <a:buNone/>
            </a:pPr>
            <a:r>
              <a:rPr b="1" i="0" lang="ar-LB" sz="2200" u="none" cap="none" strike="noStrike">
                <a:solidFill>
                  <a:schemeClr val="dk1"/>
                </a:solidFill>
                <a:latin typeface="Calibri"/>
                <a:ea typeface="Calibri"/>
                <a:cs typeface="Calibri"/>
                <a:sym typeface="Calibri"/>
              </a:rPr>
              <a:t>التأثيرات الصحيّة لتغير المناخ على الأطفال:</a:t>
            </a:r>
            <a:endParaRPr b="1" i="0" sz="2200" u="none" cap="none" strike="noStrike">
              <a:solidFill>
                <a:schemeClr val="dk1"/>
              </a:solidFill>
              <a:latin typeface="Calibri"/>
              <a:ea typeface="Calibri"/>
              <a:cs typeface="Calibri"/>
              <a:sym typeface="Calibri"/>
            </a:endParaRPr>
          </a:p>
          <a:p>
            <a:pPr indent="0" lvl="0" marL="0" marR="0" rtl="1" algn="r">
              <a:lnSpc>
                <a:spcPct val="100000"/>
              </a:lnSpc>
              <a:spcBef>
                <a:spcPts val="0"/>
              </a:spcBef>
              <a:spcAft>
                <a:spcPts val="0"/>
              </a:spcAft>
              <a:buNone/>
            </a:pPr>
            <a:r>
              <a:t/>
            </a:r>
            <a:endParaRPr b="1" i="0" sz="2200" u="none" cap="none" strike="noStrike">
              <a:solidFill>
                <a:schemeClr val="dk1"/>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2200" u="none" cap="none" strike="noStrike">
                <a:solidFill>
                  <a:schemeClr val="dk1"/>
                </a:solidFill>
                <a:latin typeface="Calibri"/>
                <a:ea typeface="Calibri"/>
                <a:cs typeface="Calibri"/>
                <a:sym typeface="Calibri"/>
              </a:rPr>
              <a:t>- يعاني الأطفال من مخاطر متزايدة نتيجة التغيّرات المناخية مثل موجات الحر، وتلوث الهواء، والأمراض المنقولة.</a:t>
            </a:r>
            <a:endParaRPr b="0" i="0" sz="2200" u="none" cap="none" strike="noStrike">
              <a:solidFill>
                <a:schemeClr val="dk1"/>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2200" u="none" cap="none" strike="noStrike">
                <a:solidFill>
                  <a:schemeClr val="dk1"/>
                </a:solidFill>
                <a:latin typeface="Calibri"/>
                <a:ea typeface="Calibri"/>
                <a:cs typeface="Calibri"/>
                <a:sym typeface="Calibri"/>
              </a:rPr>
              <a:t>- الضغوط النفسّية والاضطرابات التعليمّية: يسهم التغيّر المناخي في زيادة التوتر النفسي وتعطيل العملية التعليمية، مما يؤثر سلباً على رفاه الأطفال وتطورهم.</a:t>
            </a:r>
            <a:endParaRPr b="0" i="0" sz="2200" u="none" cap="none" strike="noStrike">
              <a:solidFill>
                <a:schemeClr val="dk1"/>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2200" u="none" cap="none" strike="noStrike">
                <a:solidFill>
                  <a:schemeClr val="dk1"/>
                </a:solidFill>
                <a:latin typeface="Calibri"/>
                <a:ea typeface="Calibri"/>
                <a:cs typeface="Calibri"/>
                <a:sym typeface="Calibri"/>
              </a:rPr>
              <a:t>- الحاجة إلى التدخل الفوري: يتطلب الأمر اتخاذ إجراءات عاجلة للتخفيف من هذه التأثيرات وحماية حقوق الأطفال في بيئة آمنة وصحية.</a:t>
            </a:r>
            <a:endParaRPr b="0" i="0" sz="2200" u="none" cap="none" strike="noStrike">
              <a:solidFill>
                <a:schemeClr val="dk1"/>
              </a:solidFill>
              <a:latin typeface="Calibri"/>
              <a:ea typeface="Calibri"/>
              <a:cs typeface="Calibri"/>
              <a:sym typeface="Calibri"/>
            </a:endParaRPr>
          </a:p>
          <a:p>
            <a:pPr indent="0" lvl="0" marL="0" marR="0" rtl="1" algn="just">
              <a:lnSpc>
                <a:spcPct val="100000"/>
              </a:lnSpc>
              <a:spcBef>
                <a:spcPts val="0"/>
              </a:spcBef>
              <a:spcAft>
                <a:spcPts val="0"/>
              </a:spcAft>
              <a:buNone/>
            </a:pPr>
            <a:r>
              <a:rPr b="1" i="0" lang="ar-LB" sz="2200" u="none" cap="none" strike="noStrike">
                <a:solidFill>
                  <a:schemeClr val="dk1"/>
                </a:solidFill>
                <a:latin typeface="Calibri"/>
                <a:ea typeface="Calibri"/>
                <a:cs typeface="Calibri"/>
                <a:sym typeface="Calibri"/>
              </a:rPr>
              <a:t> </a:t>
            </a:r>
            <a:endParaRPr b="1" i="0" sz="2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5"/>
          <p:cNvPicPr preferRelativeResize="0"/>
          <p:nvPr/>
        </p:nvPicPr>
        <p:blipFill rotWithShape="1">
          <a:blip r:embed="rId3">
            <a:alphaModFix/>
          </a:blip>
          <a:srcRect b="34743" l="0" r="0" t="14622"/>
          <a:stretch/>
        </p:blipFill>
        <p:spPr>
          <a:xfrm>
            <a:off x="0" y="4657350"/>
            <a:ext cx="2171700" cy="506400"/>
          </a:xfrm>
          <a:prstGeom prst="rect">
            <a:avLst/>
          </a:prstGeom>
          <a:noFill/>
          <a:ln>
            <a:noFill/>
          </a:ln>
        </p:spPr>
      </p:pic>
      <p:sp>
        <p:nvSpPr>
          <p:cNvPr id="186" name="Google Shape;186;p5"/>
          <p:cNvSpPr txBox="1"/>
          <p:nvPr/>
        </p:nvSpPr>
        <p:spPr>
          <a:xfrm>
            <a:off x="0" y="0"/>
            <a:ext cx="2925900"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7" name="Google Shape;187;p5"/>
          <p:cNvSpPr txBox="1"/>
          <p:nvPr/>
        </p:nvSpPr>
        <p:spPr>
          <a:xfrm>
            <a:off x="2865101" y="1977627"/>
            <a:ext cx="1131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88" name="Google Shape;188;p5"/>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pic>
        <p:nvPicPr>
          <p:cNvPr id="189" name="Google Shape;189;p5"/>
          <p:cNvPicPr preferRelativeResize="0"/>
          <p:nvPr/>
        </p:nvPicPr>
        <p:blipFill rotWithShape="1">
          <a:blip r:embed="rId5">
            <a:alphaModFix/>
          </a:blip>
          <a:srcRect b="24958" l="0" r="49423" t="0"/>
          <a:stretch/>
        </p:blipFill>
        <p:spPr>
          <a:xfrm>
            <a:off x="7441775" y="4763500"/>
            <a:ext cx="1702226" cy="380000"/>
          </a:xfrm>
          <a:prstGeom prst="rect">
            <a:avLst/>
          </a:prstGeom>
          <a:noFill/>
          <a:ln>
            <a:noFill/>
          </a:ln>
        </p:spPr>
      </p:pic>
      <p:pic>
        <p:nvPicPr>
          <p:cNvPr id="190" name="Google Shape;190;p5"/>
          <p:cNvPicPr preferRelativeResize="0"/>
          <p:nvPr/>
        </p:nvPicPr>
        <p:blipFill rotWithShape="1">
          <a:blip r:embed="rId6">
            <a:alphaModFix/>
          </a:blip>
          <a:srcRect b="0" l="0" r="0" t="0"/>
          <a:stretch/>
        </p:blipFill>
        <p:spPr>
          <a:xfrm>
            <a:off x="102696" y="2185881"/>
            <a:ext cx="2875505" cy="2787491"/>
          </a:xfrm>
          <a:prstGeom prst="rect">
            <a:avLst/>
          </a:prstGeom>
          <a:noFill/>
          <a:ln>
            <a:noFill/>
          </a:ln>
        </p:spPr>
      </p:pic>
      <p:sp>
        <p:nvSpPr>
          <p:cNvPr id="191" name="Google Shape;191;p5"/>
          <p:cNvSpPr/>
          <p:nvPr/>
        </p:nvSpPr>
        <p:spPr>
          <a:xfrm>
            <a:off x="3028595" y="863322"/>
            <a:ext cx="5899609" cy="3816429"/>
          </a:xfrm>
          <a:prstGeom prst="rect">
            <a:avLst/>
          </a:prstGeom>
          <a:noFill/>
          <a:ln>
            <a:noFill/>
          </a:ln>
        </p:spPr>
        <p:txBody>
          <a:bodyPr anchorCtr="0" anchor="ctr" bIns="45700" lIns="91425" spcFirstLastPara="1" rIns="91425" wrap="square" tIns="45700">
            <a:spAutoFit/>
          </a:bodyPr>
          <a:lstStyle/>
          <a:p>
            <a:pPr indent="0" lvl="0" marL="0" marR="0" rtl="1" algn="just">
              <a:lnSpc>
                <a:spcPct val="100000"/>
              </a:lnSpc>
              <a:spcBef>
                <a:spcPts val="0"/>
              </a:spcBef>
              <a:spcAft>
                <a:spcPts val="0"/>
              </a:spcAft>
              <a:buNone/>
            </a:pPr>
            <a:r>
              <a:rPr b="0" i="0" lang="ar-LB" sz="2200" u="none" cap="none" strike="noStrike">
                <a:solidFill>
                  <a:schemeClr val="dk1"/>
                </a:solidFill>
                <a:latin typeface="Calibri"/>
                <a:ea typeface="Calibri"/>
                <a:cs typeface="Calibri"/>
                <a:sym typeface="Calibri"/>
              </a:rPr>
              <a:t>- الأطفال، وخاصة أولئك الذين تقل أعمارهم عن خمس سنوات، هم الفئة الأكثر عرضة للتأثيرات السلبية لتغيّر المناخ. تعتبر الطفولة المبكرة فترة حاسمة للنمو السريع، حيث أن التجارب التي يمر بها الطفل خلال هذه الفترة تؤثر بشكل دائم على مستقبله. </a:t>
            </a:r>
            <a:endParaRPr b="0" i="0" sz="2200" u="none" cap="none" strike="noStrike">
              <a:solidFill>
                <a:schemeClr val="dk1"/>
              </a:solidFill>
              <a:latin typeface="Calibri"/>
              <a:ea typeface="Calibri"/>
              <a:cs typeface="Calibri"/>
              <a:sym typeface="Calibri"/>
            </a:endParaRPr>
          </a:p>
          <a:p>
            <a:pPr indent="0" lvl="0" marL="0" marR="0" rtl="1" algn="just">
              <a:lnSpc>
                <a:spcPct val="100000"/>
              </a:lnSpc>
              <a:spcBef>
                <a:spcPts val="0"/>
              </a:spcBef>
              <a:spcAft>
                <a:spcPts val="0"/>
              </a:spcAft>
              <a:buNone/>
            </a:pPr>
            <a:r>
              <a:rPr b="0" i="0" lang="ar-LB" sz="2200" u="none" cap="none" strike="noStrike">
                <a:solidFill>
                  <a:schemeClr val="dk1"/>
                </a:solidFill>
                <a:latin typeface="Calibri"/>
                <a:ea typeface="Calibri"/>
                <a:cs typeface="Calibri"/>
                <a:sym typeface="Calibri"/>
              </a:rPr>
              <a:t>- تلعب أول 1000 يوم من حياة الطفل دورًا رئيسيًا في تطور الدماغ. التأثيرات السلبية لتغيّر المناخ مثل موجات الحرارة، الجفاف، والفيضانات يمكن أن تؤثر بشكل كبير على صحة الأطفال ونموهم. ويعد تلوث الهواء من التحديات الكبرى، حيث يتسبب في العديد من الوفيات بين الأطفال الصغار (إيناس البنا، 2022).</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6"/>
          <p:cNvSpPr txBox="1"/>
          <p:nvPr/>
        </p:nvSpPr>
        <p:spPr>
          <a:xfrm>
            <a:off x="6760807" y="0"/>
            <a:ext cx="2393081"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 name="Google Shape;197;p6"/>
          <p:cNvSpPr txBox="1"/>
          <p:nvPr/>
        </p:nvSpPr>
        <p:spPr>
          <a:xfrm>
            <a:off x="6633929" y="1959900"/>
            <a:ext cx="1176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8" name="Google Shape;198;p6"/>
          <p:cNvSpPr txBox="1"/>
          <p:nvPr>
            <p:ph type="title"/>
          </p:nvPr>
        </p:nvSpPr>
        <p:spPr>
          <a:xfrm>
            <a:off x="242898" y="254894"/>
            <a:ext cx="4749900" cy="4560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3200" u="none">
                <a:solidFill>
                  <a:srgbClr val="F37A87"/>
                </a:solidFill>
                <a:latin typeface="Tajawal Black"/>
                <a:ea typeface="Tajawal Black"/>
                <a:cs typeface="Tajawal Black"/>
                <a:sym typeface="Tajawal Black"/>
              </a:rPr>
              <a:t>أهداف وأهميّة البحث</a:t>
            </a:r>
            <a:endParaRPr b="0" i="0" sz="3200" u="none">
              <a:solidFill>
                <a:srgbClr val="F37A87"/>
              </a:solidFill>
              <a:latin typeface="Tajawal Black"/>
              <a:ea typeface="Tajawal Black"/>
              <a:cs typeface="Tajawal Black"/>
              <a:sym typeface="Tajawal Black"/>
            </a:endParaRPr>
          </a:p>
        </p:txBody>
      </p:sp>
      <p:sp>
        <p:nvSpPr>
          <p:cNvPr id="199" name="Google Shape;199;p6"/>
          <p:cNvSpPr txBox="1"/>
          <p:nvPr>
            <p:ph idx="1" type="body"/>
          </p:nvPr>
        </p:nvSpPr>
        <p:spPr>
          <a:xfrm>
            <a:off x="75720" y="775546"/>
            <a:ext cx="6536968" cy="4113060"/>
          </a:xfrm>
          <a:prstGeom prst="rect">
            <a:avLst/>
          </a:prstGeom>
          <a:noFill/>
          <a:ln>
            <a:noFill/>
          </a:ln>
        </p:spPr>
        <p:txBody>
          <a:bodyPr anchorCtr="0" anchor="t" bIns="45700" lIns="91425" spcFirstLastPara="1" rIns="91425" wrap="square" tIns="45700">
            <a:noAutofit/>
          </a:bodyPr>
          <a:lstStyle/>
          <a:p>
            <a:pPr indent="0" lvl="0" marL="0" rtl="1" algn="just">
              <a:lnSpc>
                <a:spcPct val="100000"/>
              </a:lnSpc>
              <a:spcBef>
                <a:spcPts val="0"/>
              </a:spcBef>
              <a:spcAft>
                <a:spcPts val="0"/>
              </a:spcAft>
              <a:buSzPts val="1600"/>
              <a:buNone/>
            </a:pPr>
            <a:r>
              <a:rPr lang="ar-LB" sz="2000"/>
              <a:t>نظرًا للتداعيات الكثيرة لتغيّر المناخ على الأطفال وبخاصّة في السن المبكّر وضرورة قيام الأهل بحماية أطفالهم من هذه التداعيات، جاءت الدراسة لتبيّن مدى معرفة الأهل ومقدّمي الرعاية بالأسباب والأبعاد والإجراءات والممارسات المتعلّقة بأزمة المناخ ، وتسعى الدراسة لكشف مدى وعي الآباء ومقدمي الرعاية بأزمة المناخ والممارسات اليومية التي يقومون بها استجابة لهذه الأزمة، حتى يتمّ اتخاذ ما يجب من إجراءات لدرء هذه التداعيات عن الأطفال.</a:t>
            </a:r>
            <a:endParaRPr sz="2000"/>
          </a:p>
          <a:p>
            <a:pPr indent="0" lvl="0" marL="0" marR="0" rtl="1" algn="just">
              <a:lnSpc>
                <a:spcPct val="100000"/>
              </a:lnSpc>
              <a:spcBef>
                <a:spcPts val="0"/>
              </a:spcBef>
              <a:spcAft>
                <a:spcPts val="0"/>
              </a:spcAft>
              <a:buClr>
                <a:schemeClr val="dk1"/>
              </a:buClr>
              <a:buSzPts val="1600"/>
              <a:buFont typeface="Tajawal"/>
              <a:buNone/>
            </a:pPr>
            <a:r>
              <a:t/>
            </a:r>
            <a:endParaRPr sz="2000"/>
          </a:p>
          <a:p>
            <a:pPr indent="0" lvl="0" marL="0" marR="0" rtl="1" algn="just">
              <a:lnSpc>
                <a:spcPct val="100000"/>
              </a:lnSpc>
              <a:spcBef>
                <a:spcPts val="0"/>
              </a:spcBef>
              <a:spcAft>
                <a:spcPts val="0"/>
              </a:spcAft>
              <a:buClr>
                <a:schemeClr val="dk1"/>
              </a:buClr>
              <a:buSzPts val="1600"/>
              <a:buFont typeface="Tajawal"/>
              <a:buNone/>
            </a:pPr>
            <a:r>
              <a:rPr b="1" lang="ar-LB" sz="2000"/>
              <a:t>الأهداف الإجرائيّة:</a:t>
            </a:r>
            <a:endParaRPr b="1" sz="2000"/>
          </a:p>
          <a:p>
            <a:pPr indent="0" lvl="0" marL="0" marR="0" rtl="1" algn="just">
              <a:lnSpc>
                <a:spcPct val="100000"/>
              </a:lnSpc>
              <a:spcBef>
                <a:spcPts val="0"/>
              </a:spcBef>
              <a:spcAft>
                <a:spcPts val="0"/>
              </a:spcAft>
              <a:buClr>
                <a:schemeClr val="dk1"/>
              </a:buClr>
              <a:buSzPts val="1600"/>
              <a:buFont typeface="Tajawal"/>
              <a:buNone/>
            </a:pPr>
            <a:r>
              <a:rPr lang="ar-LB" sz="2000"/>
              <a:t>تقييم مدى معرفة الآباء ومقدمي الرعاية بتغيّر المناخ، بما في ذلك أسبابه وأبعاده وآثاره.</a:t>
            </a:r>
            <a:endParaRPr sz="2000"/>
          </a:p>
          <a:p>
            <a:pPr indent="0" lvl="0" marL="0" marR="0" rtl="1" algn="just">
              <a:lnSpc>
                <a:spcPct val="100000"/>
              </a:lnSpc>
              <a:spcBef>
                <a:spcPts val="0"/>
              </a:spcBef>
              <a:spcAft>
                <a:spcPts val="0"/>
              </a:spcAft>
              <a:buClr>
                <a:schemeClr val="dk1"/>
              </a:buClr>
              <a:buSzPts val="1600"/>
              <a:buFont typeface="Tajawal"/>
              <a:buNone/>
            </a:pPr>
            <a:r>
              <a:rPr lang="ar-LB" sz="2000"/>
              <a:t>تقييم فهم الآباء ومقدمي الرعاية للإجراءات اللازمة لمواجهة تغير المناخ.</a:t>
            </a:r>
            <a:endParaRPr sz="2000"/>
          </a:p>
          <a:p>
            <a:pPr indent="0" lvl="0" marL="0" marR="0" rtl="1" algn="just">
              <a:lnSpc>
                <a:spcPct val="100000"/>
              </a:lnSpc>
              <a:spcBef>
                <a:spcPts val="0"/>
              </a:spcBef>
              <a:spcAft>
                <a:spcPts val="0"/>
              </a:spcAft>
              <a:buClr>
                <a:schemeClr val="dk1"/>
              </a:buClr>
              <a:buSzPts val="1600"/>
              <a:buFont typeface="Tajawal"/>
              <a:buNone/>
            </a:pPr>
            <a:r>
              <a:rPr lang="ar-LB" sz="2000"/>
              <a:t>التحقيق في الممارسات اليومية للآباء ومقدمي الرعاية المتعلقة بتغير المناخ.</a:t>
            </a:r>
            <a:endParaRPr sz="2000"/>
          </a:p>
          <a:p>
            <a:pPr indent="0" lvl="0" marL="0" marR="0" rtl="1" algn="just">
              <a:lnSpc>
                <a:spcPct val="100000"/>
              </a:lnSpc>
              <a:spcBef>
                <a:spcPts val="0"/>
              </a:spcBef>
              <a:spcAft>
                <a:spcPts val="0"/>
              </a:spcAft>
              <a:buClr>
                <a:schemeClr val="dk1"/>
              </a:buClr>
              <a:buSzPts val="1600"/>
              <a:buFont typeface="Tajawal"/>
              <a:buNone/>
            </a:pPr>
            <a:r>
              <a:t/>
            </a:r>
            <a:endParaRPr sz="2200"/>
          </a:p>
        </p:txBody>
      </p:sp>
      <p:pic>
        <p:nvPicPr>
          <p:cNvPr id="200" name="Google Shape;200;p6"/>
          <p:cNvPicPr preferRelativeResize="0"/>
          <p:nvPr/>
        </p:nvPicPr>
        <p:blipFill rotWithShape="1">
          <a:blip r:embed="rId3">
            <a:alphaModFix/>
          </a:blip>
          <a:srcRect b="0" l="0" r="0" t="0"/>
          <a:stretch/>
        </p:blipFill>
        <p:spPr>
          <a:xfrm>
            <a:off x="6624650" y="203800"/>
            <a:ext cx="2276452" cy="564325"/>
          </a:xfrm>
          <a:prstGeom prst="rect">
            <a:avLst/>
          </a:prstGeom>
          <a:noFill/>
          <a:ln>
            <a:noFill/>
          </a:ln>
        </p:spPr>
      </p:pic>
      <p:pic>
        <p:nvPicPr>
          <p:cNvPr id="201" name="Google Shape;201;p6"/>
          <p:cNvPicPr preferRelativeResize="0"/>
          <p:nvPr/>
        </p:nvPicPr>
        <p:blipFill rotWithShape="1">
          <a:blip r:embed="rId4">
            <a:alphaModFix/>
          </a:blip>
          <a:srcRect b="0" l="22691" r="6175" t="0"/>
          <a:stretch/>
        </p:blipFill>
        <p:spPr>
          <a:xfrm>
            <a:off x="6819121" y="1877875"/>
            <a:ext cx="2276452" cy="19084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7"/>
          <p:cNvSpPr txBox="1"/>
          <p:nvPr/>
        </p:nvSpPr>
        <p:spPr>
          <a:xfrm>
            <a:off x="6760807" y="0"/>
            <a:ext cx="2393081"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 name="Google Shape;207;p7"/>
          <p:cNvSpPr txBox="1"/>
          <p:nvPr/>
        </p:nvSpPr>
        <p:spPr>
          <a:xfrm>
            <a:off x="6633929" y="1959900"/>
            <a:ext cx="1176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 name="Google Shape;208;p7"/>
          <p:cNvSpPr txBox="1"/>
          <p:nvPr>
            <p:ph type="title"/>
          </p:nvPr>
        </p:nvSpPr>
        <p:spPr>
          <a:xfrm>
            <a:off x="242898" y="254894"/>
            <a:ext cx="4749900" cy="4560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3200" u="none">
                <a:solidFill>
                  <a:srgbClr val="F37A87"/>
                </a:solidFill>
                <a:latin typeface="Tajawal Black"/>
                <a:ea typeface="Tajawal Black"/>
                <a:cs typeface="Tajawal Black"/>
                <a:sym typeface="Tajawal Black"/>
              </a:rPr>
              <a:t>أهداف وأهميّة البحث</a:t>
            </a:r>
            <a:endParaRPr b="0" i="0" sz="3200" u="none">
              <a:solidFill>
                <a:srgbClr val="F37A87"/>
              </a:solidFill>
              <a:latin typeface="Tajawal Black"/>
              <a:ea typeface="Tajawal Black"/>
              <a:cs typeface="Tajawal Black"/>
              <a:sym typeface="Tajawal Black"/>
            </a:endParaRPr>
          </a:p>
        </p:txBody>
      </p:sp>
      <p:sp>
        <p:nvSpPr>
          <p:cNvPr id="209" name="Google Shape;209;p7"/>
          <p:cNvSpPr txBox="1"/>
          <p:nvPr>
            <p:ph idx="1" type="body"/>
          </p:nvPr>
        </p:nvSpPr>
        <p:spPr>
          <a:xfrm>
            <a:off x="75720" y="775546"/>
            <a:ext cx="6536968" cy="4113060"/>
          </a:xfrm>
          <a:prstGeom prst="rect">
            <a:avLst/>
          </a:prstGeom>
          <a:noFill/>
          <a:ln>
            <a:noFill/>
          </a:ln>
        </p:spPr>
        <p:txBody>
          <a:bodyPr anchorCtr="0" anchor="t" bIns="45700" lIns="91425" spcFirstLastPara="1" rIns="91425" wrap="square" tIns="45700">
            <a:noAutofit/>
          </a:bodyPr>
          <a:lstStyle/>
          <a:p>
            <a:pPr indent="0" lvl="0" marL="0" marR="0" rtl="1" algn="just">
              <a:lnSpc>
                <a:spcPct val="100000"/>
              </a:lnSpc>
              <a:spcBef>
                <a:spcPts val="0"/>
              </a:spcBef>
              <a:spcAft>
                <a:spcPts val="0"/>
              </a:spcAft>
              <a:buClr>
                <a:schemeClr val="dk1"/>
              </a:buClr>
              <a:buSzPts val="1600"/>
              <a:buFont typeface="Tajawal"/>
              <a:buNone/>
            </a:pPr>
            <a:r>
              <a:rPr lang="ar-LB" sz="2200"/>
              <a:t>تستكشف هذه الدراسة، إذاً، مدى معرفة وممارسات الآباء ومقدمي الرعاية حول تأثيرات أزمة المناخ على الأطفال دون سن الخامسة في ستة بلدان عربية: لبنان، مصر، تونس، الأردن، سلطنة عُمان، والمغرب.</a:t>
            </a:r>
            <a:endParaRPr sz="2200"/>
          </a:p>
          <a:p>
            <a:pPr indent="0" lvl="0" marL="0" marR="0" rtl="1" algn="just">
              <a:lnSpc>
                <a:spcPct val="100000"/>
              </a:lnSpc>
              <a:spcBef>
                <a:spcPts val="0"/>
              </a:spcBef>
              <a:spcAft>
                <a:spcPts val="0"/>
              </a:spcAft>
              <a:buClr>
                <a:schemeClr val="dk1"/>
              </a:buClr>
              <a:buSzPts val="1600"/>
              <a:buFont typeface="Tajawal"/>
              <a:buNone/>
            </a:pPr>
            <a:r>
              <a:t/>
            </a:r>
            <a:endParaRPr sz="2200"/>
          </a:p>
          <a:p>
            <a:pPr indent="0" lvl="0" marL="0" marR="0" rtl="1" algn="just">
              <a:lnSpc>
                <a:spcPct val="100000"/>
              </a:lnSpc>
              <a:spcBef>
                <a:spcPts val="0"/>
              </a:spcBef>
              <a:spcAft>
                <a:spcPts val="0"/>
              </a:spcAft>
              <a:buClr>
                <a:schemeClr val="dk1"/>
              </a:buClr>
              <a:buSzPts val="1600"/>
              <a:buFont typeface="Tajawal"/>
              <a:buNone/>
            </a:pPr>
            <a:r>
              <a:rPr lang="ar-LB" sz="2200"/>
              <a:t>تعتبر هذه الدراسة مهمّة للمؤسّسات المعنيّة بالتعليم في مرحلة الطفولة المبكرة، مثل المدارس والجمعيات ورياض الأطفال. فهي تقدم رؤى قيمة حول مستوى المعرفة والممارسات لدى الآباء ومقدمي الرعاية فيما يتعلق بتغيّر المناخ. </a:t>
            </a:r>
            <a:endParaRPr sz="2200"/>
          </a:p>
          <a:p>
            <a:pPr indent="0" lvl="0" marL="0" marR="0" rtl="1" algn="just">
              <a:lnSpc>
                <a:spcPct val="100000"/>
              </a:lnSpc>
              <a:spcBef>
                <a:spcPts val="0"/>
              </a:spcBef>
              <a:spcAft>
                <a:spcPts val="0"/>
              </a:spcAft>
              <a:buClr>
                <a:schemeClr val="dk1"/>
              </a:buClr>
              <a:buSzPts val="1600"/>
              <a:buFont typeface="Tajawal"/>
              <a:buNone/>
            </a:pPr>
            <a:r>
              <a:t/>
            </a:r>
            <a:endParaRPr sz="2200"/>
          </a:p>
          <a:p>
            <a:pPr indent="0" lvl="0" marL="0" marR="0" rtl="1" algn="just">
              <a:lnSpc>
                <a:spcPct val="100000"/>
              </a:lnSpc>
              <a:spcBef>
                <a:spcPts val="0"/>
              </a:spcBef>
              <a:spcAft>
                <a:spcPts val="0"/>
              </a:spcAft>
              <a:buClr>
                <a:schemeClr val="dk1"/>
              </a:buClr>
              <a:buSzPts val="1600"/>
              <a:buFont typeface="Tajawal"/>
              <a:buNone/>
            </a:pPr>
            <a:r>
              <a:rPr lang="ar-LB" sz="2200"/>
              <a:t>يمكن أن توجّه النتائج نحو تطوير استراتيجيات لتعزيز الوعي وتطبيق ممارسات فعّالة للتخفيف من تأثير تغير المناخ على الأطفال خاصّة في الدول العربية.</a:t>
            </a:r>
            <a:endParaRPr sz="2200"/>
          </a:p>
          <a:p>
            <a:pPr indent="0" lvl="0" marL="0" marR="0" rtl="1" algn="just">
              <a:lnSpc>
                <a:spcPct val="100000"/>
              </a:lnSpc>
              <a:spcBef>
                <a:spcPts val="0"/>
              </a:spcBef>
              <a:spcAft>
                <a:spcPts val="0"/>
              </a:spcAft>
              <a:buClr>
                <a:schemeClr val="dk1"/>
              </a:buClr>
              <a:buSzPts val="1600"/>
              <a:buFont typeface="Tajawal"/>
              <a:buNone/>
            </a:pPr>
            <a:r>
              <a:t/>
            </a:r>
            <a:endParaRPr sz="2200"/>
          </a:p>
        </p:txBody>
      </p:sp>
      <p:pic>
        <p:nvPicPr>
          <p:cNvPr id="210" name="Google Shape;210;p7"/>
          <p:cNvPicPr preferRelativeResize="0"/>
          <p:nvPr/>
        </p:nvPicPr>
        <p:blipFill rotWithShape="1">
          <a:blip r:embed="rId3">
            <a:alphaModFix/>
          </a:blip>
          <a:srcRect b="0" l="0" r="0" t="0"/>
          <a:stretch/>
        </p:blipFill>
        <p:spPr>
          <a:xfrm>
            <a:off x="6624650" y="203800"/>
            <a:ext cx="2276452" cy="564325"/>
          </a:xfrm>
          <a:prstGeom prst="rect">
            <a:avLst/>
          </a:prstGeom>
          <a:noFill/>
          <a:ln>
            <a:noFill/>
          </a:ln>
        </p:spPr>
      </p:pic>
      <p:pic>
        <p:nvPicPr>
          <p:cNvPr id="211" name="Google Shape;211;p7"/>
          <p:cNvPicPr preferRelativeResize="0"/>
          <p:nvPr/>
        </p:nvPicPr>
        <p:blipFill rotWithShape="1">
          <a:blip r:embed="rId4">
            <a:alphaModFix/>
          </a:blip>
          <a:srcRect b="0" l="0" r="0" t="0"/>
          <a:stretch/>
        </p:blipFill>
        <p:spPr>
          <a:xfrm>
            <a:off x="6819607" y="1959900"/>
            <a:ext cx="2275480" cy="219358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8"/>
          <p:cNvSpPr txBox="1"/>
          <p:nvPr/>
        </p:nvSpPr>
        <p:spPr>
          <a:xfrm>
            <a:off x="-8811" y="-20400"/>
            <a:ext cx="2393081" cy="5163900"/>
          </a:xfrm>
          <a:prstGeom prst="rect">
            <a:avLst/>
          </a:prstGeom>
          <a:solidFill>
            <a:srgbClr val="65C0BA"/>
          </a:solidFill>
          <a:ln>
            <a:noFill/>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 name="Google Shape;217;p8"/>
          <p:cNvSpPr txBox="1"/>
          <p:nvPr/>
        </p:nvSpPr>
        <p:spPr>
          <a:xfrm>
            <a:off x="2384270" y="1939500"/>
            <a:ext cx="117600" cy="3204000"/>
          </a:xfrm>
          <a:prstGeom prst="rect">
            <a:avLst/>
          </a:prstGeom>
          <a:solidFill>
            <a:srgbClr val="E7CCD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8" name="Google Shape;218;p8"/>
          <p:cNvSpPr txBox="1"/>
          <p:nvPr>
            <p:ph type="title"/>
          </p:nvPr>
        </p:nvSpPr>
        <p:spPr>
          <a:xfrm>
            <a:off x="2501870" y="240650"/>
            <a:ext cx="3877955" cy="4560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3200" u="none">
                <a:solidFill>
                  <a:srgbClr val="F37A87"/>
                </a:solidFill>
                <a:latin typeface="Tajawal Black"/>
                <a:ea typeface="Tajawal Black"/>
                <a:cs typeface="Tajawal Black"/>
                <a:sym typeface="Tajawal Black"/>
              </a:rPr>
              <a:t>أسئلة البحث</a:t>
            </a:r>
            <a:endParaRPr b="0" i="0" sz="3200" u="none">
              <a:solidFill>
                <a:srgbClr val="F37A87"/>
              </a:solidFill>
              <a:latin typeface="Tajawal Black"/>
              <a:ea typeface="Tajawal Black"/>
              <a:cs typeface="Tajawal Black"/>
              <a:sym typeface="Tajawal Black"/>
            </a:endParaRPr>
          </a:p>
        </p:txBody>
      </p:sp>
      <p:sp>
        <p:nvSpPr>
          <p:cNvPr id="219" name="Google Shape;219;p8"/>
          <p:cNvSpPr txBox="1"/>
          <p:nvPr>
            <p:ph idx="1" type="body"/>
          </p:nvPr>
        </p:nvSpPr>
        <p:spPr>
          <a:xfrm>
            <a:off x="2617848" y="1175658"/>
            <a:ext cx="6369790" cy="2992581"/>
          </a:xfrm>
          <a:prstGeom prst="rect">
            <a:avLst/>
          </a:prstGeom>
          <a:noFill/>
          <a:ln>
            <a:noFill/>
          </a:ln>
        </p:spPr>
        <p:txBody>
          <a:bodyPr anchorCtr="0" anchor="t" bIns="45700" lIns="91425" spcFirstLastPara="1" rIns="91425" wrap="square" tIns="45700">
            <a:noAutofit/>
          </a:bodyPr>
          <a:lstStyle/>
          <a:p>
            <a:pPr indent="-457200" lvl="0" marL="457200" rtl="1" algn="just">
              <a:lnSpc>
                <a:spcPct val="100000"/>
              </a:lnSpc>
              <a:spcBef>
                <a:spcPts val="0"/>
              </a:spcBef>
              <a:spcAft>
                <a:spcPts val="0"/>
              </a:spcAft>
              <a:buSzPts val="1600"/>
              <a:buAutoNum type="arabicPeriod"/>
            </a:pPr>
            <a:r>
              <a:rPr lang="ar-LB" sz="2200"/>
              <a:t>ما مدى معرفة الأهل ومقدّمي الرعاية بأبعاد أزمة المناخ وأسبابها وتأثيراتها؟ </a:t>
            </a:r>
            <a:endParaRPr sz="2200"/>
          </a:p>
          <a:p>
            <a:pPr indent="0" lvl="0" marL="0" rtl="1" algn="just">
              <a:lnSpc>
                <a:spcPct val="100000"/>
              </a:lnSpc>
              <a:spcBef>
                <a:spcPts val="0"/>
              </a:spcBef>
              <a:spcAft>
                <a:spcPts val="0"/>
              </a:spcAft>
              <a:buSzPts val="1600"/>
              <a:buNone/>
            </a:pPr>
            <a:r>
              <a:t/>
            </a:r>
            <a:endParaRPr sz="2200"/>
          </a:p>
          <a:p>
            <a:pPr indent="0" lvl="0" marL="0" rtl="1" algn="just">
              <a:lnSpc>
                <a:spcPct val="100000"/>
              </a:lnSpc>
              <a:spcBef>
                <a:spcPts val="0"/>
              </a:spcBef>
              <a:spcAft>
                <a:spcPts val="0"/>
              </a:spcAft>
              <a:buSzPts val="1600"/>
              <a:buNone/>
            </a:pPr>
            <a:r>
              <a:rPr lang="ar-LB" sz="2200"/>
              <a:t>2. ما مدى معرفة الأهل ومقدّمي الرعاية بإجراءات (خطوات) التصدّي لأزمة المناخ؟</a:t>
            </a:r>
            <a:endParaRPr sz="2200"/>
          </a:p>
          <a:p>
            <a:pPr indent="0" lvl="0" marL="0" rtl="1" algn="just">
              <a:lnSpc>
                <a:spcPct val="100000"/>
              </a:lnSpc>
              <a:spcBef>
                <a:spcPts val="0"/>
              </a:spcBef>
              <a:spcAft>
                <a:spcPts val="0"/>
              </a:spcAft>
              <a:buSzPts val="1600"/>
              <a:buNone/>
            </a:pPr>
            <a:r>
              <a:t/>
            </a:r>
            <a:endParaRPr sz="2200"/>
          </a:p>
          <a:p>
            <a:pPr indent="0" lvl="0" marL="0" rtl="1" algn="just">
              <a:lnSpc>
                <a:spcPct val="100000"/>
              </a:lnSpc>
              <a:spcBef>
                <a:spcPts val="0"/>
              </a:spcBef>
              <a:spcAft>
                <a:spcPts val="0"/>
              </a:spcAft>
              <a:buSzPts val="1600"/>
              <a:buNone/>
            </a:pPr>
            <a:r>
              <a:rPr lang="ar-LB" sz="2200"/>
              <a:t>3. ما هي ممارسات الأهل ومقدّمي الرعاية تجاه أزمة المناخ في السياقات اليومية؟</a:t>
            </a:r>
            <a:endParaRPr sz="2200"/>
          </a:p>
          <a:p>
            <a:pPr indent="0" lvl="0" marL="0" marR="0" rtl="1" algn="just">
              <a:lnSpc>
                <a:spcPct val="100000"/>
              </a:lnSpc>
              <a:spcBef>
                <a:spcPts val="0"/>
              </a:spcBef>
              <a:spcAft>
                <a:spcPts val="0"/>
              </a:spcAft>
              <a:buClr>
                <a:schemeClr val="dk1"/>
              </a:buClr>
              <a:buSzPts val="1600"/>
              <a:buFont typeface="Tajawal"/>
              <a:buNone/>
            </a:pPr>
            <a:r>
              <a:t/>
            </a:r>
            <a:endParaRPr sz="2200"/>
          </a:p>
        </p:txBody>
      </p:sp>
      <p:pic>
        <p:nvPicPr>
          <p:cNvPr id="220" name="Google Shape;220;p8"/>
          <p:cNvPicPr preferRelativeResize="0"/>
          <p:nvPr/>
        </p:nvPicPr>
        <p:blipFill rotWithShape="1">
          <a:blip r:embed="rId3">
            <a:alphaModFix/>
          </a:blip>
          <a:srcRect b="0" l="0" r="0" t="0"/>
          <a:stretch/>
        </p:blipFill>
        <p:spPr>
          <a:xfrm>
            <a:off x="6616314" y="181700"/>
            <a:ext cx="2276462" cy="573900"/>
          </a:xfrm>
          <a:prstGeom prst="rect">
            <a:avLst/>
          </a:prstGeom>
          <a:noFill/>
          <a:ln>
            <a:noFill/>
          </a:ln>
        </p:spPr>
      </p:pic>
      <p:pic>
        <p:nvPicPr>
          <p:cNvPr descr="كيف يؤثر تغير المناخ على صحتك؟ الصحة العالمية تجيب" id="221" name="Google Shape;221;p8"/>
          <p:cNvPicPr preferRelativeResize="0"/>
          <p:nvPr/>
        </p:nvPicPr>
        <p:blipFill rotWithShape="1">
          <a:blip r:embed="rId4">
            <a:alphaModFix/>
          </a:blip>
          <a:srcRect b="0" l="0" r="0" t="0"/>
          <a:stretch/>
        </p:blipFill>
        <p:spPr>
          <a:xfrm>
            <a:off x="116166" y="1398375"/>
            <a:ext cx="2143125" cy="2143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9"/>
          <p:cNvSpPr/>
          <p:nvPr/>
        </p:nvSpPr>
        <p:spPr>
          <a:xfrm>
            <a:off x="0" y="795500"/>
            <a:ext cx="9144000" cy="4348000"/>
          </a:xfrm>
          <a:prstGeom prst="rect">
            <a:avLst/>
          </a:prstGeom>
          <a:solidFill>
            <a:srgbClr val="65C0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9"/>
          <p:cNvSpPr txBox="1"/>
          <p:nvPr>
            <p:ph type="title"/>
          </p:nvPr>
        </p:nvSpPr>
        <p:spPr>
          <a:xfrm>
            <a:off x="1250900" y="141800"/>
            <a:ext cx="3804650" cy="653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E7CCD6"/>
              </a:buClr>
              <a:buSzPts val="4400"/>
              <a:buFont typeface="Tajawal Black"/>
              <a:buNone/>
            </a:pPr>
            <a:r>
              <a:rPr b="0" i="0" lang="ar-LB" sz="3200" u="none">
                <a:solidFill>
                  <a:srgbClr val="F37A87"/>
                </a:solidFill>
                <a:latin typeface="Tajawal Black"/>
                <a:ea typeface="Tajawal Black"/>
                <a:cs typeface="Tajawal Black"/>
                <a:sym typeface="Tajawal Black"/>
              </a:rPr>
              <a:t>منهجية البحث</a:t>
            </a:r>
            <a:endParaRPr b="0" i="0" sz="3200" u="none">
              <a:solidFill>
                <a:srgbClr val="F37A87"/>
              </a:solidFill>
              <a:latin typeface="Tajawal Black"/>
              <a:ea typeface="Tajawal Black"/>
              <a:cs typeface="Tajawal Black"/>
              <a:sym typeface="Tajawal Black"/>
            </a:endParaRPr>
          </a:p>
        </p:txBody>
      </p:sp>
      <p:sp>
        <p:nvSpPr>
          <p:cNvPr id="228" name="Google Shape;228;p9"/>
          <p:cNvSpPr txBox="1"/>
          <p:nvPr>
            <p:ph idx="1" type="body"/>
          </p:nvPr>
        </p:nvSpPr>
        <p:spPr>
          <a:xfrm>
            <a:off x="1250899" y="989556"/>
            <a:ext cx="7589485" cy="3972243"/>
          </a:xfrm>
          <a:prstGeom prst="rect">
            <a:avLst/>
          </a:prstGeom>
          <a:noFill/>
          <a:ln>
            <a:noFill/>
          </a:ln>
        </p:spPr>
        <p:txBody>
          <a:bodyPr anchorCtr="0" anchor="t" bIns="45700" lIns="91425" spcFirstLastPara="1" rIns="91425" wrap="square" tIns="45700">
            <a:noAutofit/>
          </a:bodyPr>
          <a:lstStyle/>
          <a:p>
            <a:pPr indent="-342900" lvl="0" marL="457200" rtl="1" algn="just">
              <a:lnSpc>
                <a:spcPct val="100000"/>
              </a:lnSpc>
              <a:spcBef>
                <a:spcPts val="360"/>
              </a:spcBef>
              <a:spcAft>
                <a:spcPts val="0"/>
              </a:spcAft>
              <a:buSzPts val="1800"/>
              <a:buChar char="•"/>
            </a:pPr>
            <a:r>
              <a:rPr b="1" lang="ar-LB" sz="2000">
                <a:latin typeface="Calibri"/>
                <a:ea typeface="Calibri"/>
                <a:cs typeface="Calibri"/>
                <a:sym typeface="Calibri"/>
              </a:rPr>
              <a:t>تم استخدام إطار البحث التشاركي </a:t>
            </a:r>
            <a:r>
              <a:rPr lang="ar-LB" sz="2000">
                <a:latin typeface="Calibri"/>
                <a:ea typeface="Calibri"/>
                <a:cs typeface="Calibri"/>
                <a:sym typeface="Calibri"/>
              </a:rPr>
              <a:t>للشبكة العربية لتنمية الطفولة المبكرة، وتم توزيع استبيان عبر الإنترنت على 150 مقدم رعاية في كل دولة عربية من الدول المشاركة.</a:t>
            </a:r>
            <a:endParaRPr sz="2000">
              <a:latin typeface="Calibri"/>
              <a:ea typeface="Calibri"/>
              <a:cs typeface="Calibri"/>
              <a:sym typeface="Calibri"/>
            </a:endParaRPr>
          </a:p>
          <a:p>
            <a:pPr indent="-342900" lvl="0" marL="457200" rtl="1" algn="just">
              <a:lnSpc>
                <a:spcPct val="100000"/>
              </a:lnSpc>
              <a:spcBef>
                <a:spcPts val="360"/>
              </a:spcBef>
              <a:spcAft>
                <a:spcPts val="0"/>
              </a:spcAft>
              <a:buSzPts val="1800"/>
              <a:buChar char="•"/>
            </a:pPr>
            <a:r>
              <a:rPr lang="ar-LB" sz="2000">
                <a:latin typeface="Calibri"/>
                <a:ea typeface="Calibri"/>
                <a:cs typeface="Calibri"/>
                <a:sym typeface="Calibri"/>
              </a:rPr>
              <a:t>يهدف الاستبيان إلى الحصول على رؤى واضحة حول تأثير أزمة المناخ على مقدمي الرعاية، مما يسهم في تعزيز الفهم واتخاذ الإجراءات المناسبة في مجال تنمية الطفولة المبكرة.</a:t>
            </a:r>
            <a:endParaRPr sz="2000">
              <a:latin typeface="Calibri"/>
              <a:ea typeface="Calibri"/>
              <a:cs typeface="Calibri"/>
              <a:sym typeface="Calibri"/>
            </a:endParaRPr>
          </a:p>
          <a:p>
            <a:pPr indent="-342900" lvl="0" marL="457200" rtl="1" algn="just">
              <a:lnSpc>
                <a:spcPct val="100000"/>
              </a:lnSpc>
              <a:spcBef>
                <a:spcPts val="360"/>
              </a:spcBef>
              <a:spcAft>
                <a:spcPts val="0"/>
              </a:spcAft>
              <a:buSzPts val="1800"/>
              <a:buChar char="•"/>
            </a:pPr>
            <a:r>
              <a:rPr lang="ar-LB" sz="2000">
                <a:latin typeface="Calibri"/>
                <a:ea typeface="Calibri"/>
                <a:cs typeface="Calibri"/>
                <a:sym typeface="Calibri"/>
              </a:rPr>
              <a:t>تم تحديد المتغيرات الرئيسية التي سيتم قياسها، مثل مستوى الوعي بأزمة المناخ والإجراءات المتخذة استجابةً لهذه الأزمة.</a:t>
            </a:r>
            <a:endParaRPr sz="2000">
              <a:latin typeface="Calibri"/>
              <a:ea typeface="Calibri"/>
              <a:cs typeface="Calibri"/>
              <a:sym typeface="Calibri"/>
            </a:endParaRPr>
          </a:p>
          <a:p>
            <a:pPr indent="-342900" lvl="0" marL="457200" rtl="1" algn="just">
              <a:lnSpc>
                <a:spcPct val="100000"/>
              </a:lnSpc>
              <a:spcBef>
                <a:spcPts val="360"/>
              </a:spcBef>
              <a:spcAft>
                <a:spcPts val="0"/>
              </a:spcAft>
              <a:buSzPts val="1800"/>
              <a:buChar char="•"/>
            </a:pPr>
            <a:r>
              <a:rPr i="0" lang="ar-LB" sz="2000">
                <a:latin typeface="Calibri"/>
                <a:ea typeface="Calibri"/>
                <a:cs typeface="Calibri"/>
                <a:sym typeface="Calibri"/>
              </a:rPr>
              <a:t>تم توضيح أهداف الدراسة المحّددة وتطوير الاستبيان  من قبل فريق البحث في الشبكة العربية لتنمية الطفولة المبكرة، والتي تركز على جمع معلومات دقيقة حول وعي مقدمي الرعاية بأزمة المناخ.</a:t>
            </a:r>
            <a:endParaRPr i="0" sz="2000">
              <a:latin typeface="Calibri"/>
              <a:ea typeface="Calibri"/>
              <a:cs typeface="Calibri"/>
              <a:sym typeface="Calibri"/>
            </a:endParaRPr>
          </a:p>
        </p:txBody>
      </p:sp>
      <p:cxnSp>
        <p:nvCxnSpPr>
          <p:cNvPr id="229" name="Google Shape;229;p9"/>
          <p:cNvCxnSpPr/>
          <p:nvPr/>
        </p:nvCxnSpPr>
        <p:spPr>
          <a:xfrm>
            <a:off x="8992192" y="854950"/>
            <a:ext cx="0" cy="4229100"/>
          </a:xfrm>
          <a:prstGeom prst="straightConnector1">
            <a:avLst/>
          </a:prstGeom>
          <a:noFill/>
          <a:ln cap="flat" cmpd="sng" w="63500">
            <a:solidFill>
              <a:srgbClr val="E7CCD6"/>
            </a:solidFill>
            <a:prstDash val="solid"/>
            <a:miter lim="800000"/>
            <a:headEnd len="sm" w="sm" type="none"/>
            <a:tailEnd len="sm" w="sm" type="none"/>
          </a:ln>
        </p:spPr>
      </p:cxnSp>
      <p:pic>
        <p:nvPicPr>
          <p:cNvPr descr="star design" id="230" name="Google Shape;230;p9"/>
          <p:cNvPicPr preferRelativeResize="0"/>
          <p:nvPr/>
        </p:nvPicPr>
        <p:blipFill rotWithShape="1">
          <a:blip r:embed="rId3">
            <a:alphaModFix/>
          </a:blip>
          <a:srcRect b="49963" l="49851" r="0" t="0"/>
          <a:stretch/>
        </p:blipFill>
        <p:spPr>
          <a:xfrm>
            <a:off x="0" y="3436144"/>
            <a:ext cx="1710928" cy="1707356"/>
          </a:xfrm>
          <a:prstGeom prst="rect">
            <a:avLst/>
          </a:prstGeom>
          <a:noFill/>
          <a:ln>
            <a:noFill/>
          </a:ln>
        </p:spPr>
      </p:pic>
      <p:pic>
        <p:nvPicPr>
          <p:cNvPr id="231" name="Google Shape;231;p9"/>
          <p:cNvPicPr preferRelativeResize="0"/>
          <p:nvPr/>
        </p:nvPicPr>
        <p:blipFill rotWithShape="1">
          <a:blip r:embed="rId4">
            <a:alphaModFix/>
          </a:blip>
          <a:srcRect b="0" l="0" r="0" t="0"/>
          <a:stretch/>
        </p:blipFill>
        <p:spPr>
          <a:xfrm>
            <a:off x="6616314" y="181700"/>
            <a:ext cx="2276462" cy="573900"/>
          </a:xfrm>
          <a:prstGeom prst="rect">
            <a:avLst/>
          </a:prstGeom>
          <a:noFill/>
          <a:ln>
            <a:noFill/>
          </a:ln>
        </p:spPr>
      </p:pic>
      <p:pic>
        <p:nvPicPr>
          <p:cNvPr id="232" name="Google Shape;232;p9"/>
          <p:cNvPicPr preferRelativeResize="0"/>
          <p:nvPr/>
        </p:nvPicPr>
        <p:blipFill rotWithShape="1">
          <a:blip r:embed="rId5">
            <a:alphaModFix/>
          </a:blip>
          <a:srcRect b="0" l="0" r="0" t="0"/>
          <a:stretch/>
        </p:blipFill>
        <p:spPr>
          <a:xfrm>
            <a:off x="906205" y="3702812"/>
            <a:ext cx="3185028" cy="154853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2021-04-26T10:07:00Z</dcterms:created>
  <dc:creator>nailapc</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1033-12.2.0.21931</vt:lpwstr>
  </property>
  <property fmtid="{D5CDD505-2E9C-101B-9397-08002B2CF9AE}" pid="3" name="ICV">
    <vt:lpwstr>D52C80C27CF64E71ACD73868BFB2DDDE_12</vt:lpwstr>
  </property>
</Properties>
</file>