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1"/>
  </p:notesMasterIdLst>
  <p:sldIdLst>
    <p:sldId id="256" r:id="rId3"/>
    <p:sldId id="288" r:id="rId4"/>
    <p:sldId id="290" r:id="rId5"/>
    <p:sldId id="291" r:id="rId6"/>
    <p:sldId id="258" r:id="rId7"/>
    <p:sldId id="271" r:id="rId8"/>
    <p:sldId id="272" r:id="rId9"/>
    <p:sldId id="260" r:id="rId10"/>
    <p:sldId id="261" r:id="rId11"/>
    <p:sldId id="273" r:id="rId12"/>
    <p:sldId id="262" r:id="rId13"/>
    <p:sldId id="263" r:id="rId14"/>
    <p:sldId id="264" r:id="rId15"/>
    <p:sldId id="293" r:id="rId16"/>
    <p:sldId id="266" r:id="rId17"/>
    <p:sldId id="267" r:id="rId18"/>
    <p:sldId id="268" r:id="rId19"/>
    <p:sldId id="269" r:id="rId20"/>
  </p:sldIdLst>
  <p:sldSz cx="9144000" cy="5143500" type="screen16x9"/>
  <p:notesSz cx="6858000" cy="9144000"/>
  <p:embeddedFontLst>
    <p:embeddedFont>
      <p:font typeface="Tajawal" panose="020B0604020202020204" charset="-78"/>
      <p:regular r:id="rId22"/>
      <p:bold r:id="rId23"/>
    </p:embeddedFont>
    <p:embeddedFont>
      <p:font typeface="Tajawal Black" panose="020B0604020202020204" charset="-78"/>
      <p:bold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44">
          <p15:clr>
            <a:srgbClr val="000000"/>
          </p15:clr>
        </p15:guide>
        <p15:guide id="2" pos="2886">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U+UWx9NQUs/+D0/ppk+vqtw01k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62"/>
      </p:cViewPr>
      <p:guideLst>
        <p:guide orient="horz" pos="1644"/>
        <p:guide pos="288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87"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4" name="Google Shape;14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a:extLst>
            <a:ext uri="{FF2B5EF4-FFF2-40B4-BE49-F238E27FC236}">
              <a16:creationId xmlns:a16="http://schemas.microsoft.com/office/drawing/2014/main" id="{C5D62768-9AE0-651B-DFCF-745C16E561D8}"/>
            </a:ext>
          </a:extLst>
        </p:cNvPr>
        <p:cNvGrpSpPr/>
        <p:nvPr/>
      </p:nvGrpSpPr>
      <p:grpSpPr>
        <a:xfrm>
          <a:off x="0" y="0"/>
          <a:ext cx="0" cy="0"/>
          <a:chOff x="0" y="0"/>
          <a:chExt cx="0" cy="0"/>
        </a:xfrm>
      </p:grpSpPr>
      <p:sp>
        <p:nvSpPr>
          <p:cNvPr id="202" name="Google Shape;202;p15:notes">
            <a:extLst>
              <a:ext uri="{FF2B5EF4-FFF2-40B4-BE49-F238E27FC236}">
                <a16:creationId xmlns:a16="http://schemas.microsoft.com/office/drawing/2014/main" id="{8923B8D3-16F2-BC3D-E201-1CF1A51D0FB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3" name="Google Shape;203;p15:notes">
            <a:extLst>
              <a:ext uri="{FF2B5EF4-FFF2-40B4-BE49-F238E27FC236}">
                <a16:creationId xmlns:a16="http://schemas.microsoft.com/office/drawing/2014/main" id="{343D9407-E0B1-A2C5-5A0E-7BA0089F722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3965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3" name="Google Shape;20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3" name="Google Shape;21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3" name="Google Shape;223;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fa8e0dded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gfa8e0dded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4350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3" name="Google Shape;243;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3" name="Google Shape;253;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3" name="Google Shape;263;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3" name="Google Shape;27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fa8e0dded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gfa8e0dded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761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fa8e0dded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gfa8e0dded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6427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fa8e0dded3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gfa8e0dded3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6308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3" name="Google Shape;16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a:extLst>
            <a:ext uri="{FF2B5EF4-FFF2-40B4-BE49-F238E27FC236}">
              <a16:creationId xmlns:a16="http://schemas.microsoft.com/office/drawing/2014/main" id="{C8F0588D-E186-8563-5C62-9BDF95950419}"/>
            </a:ext>
          </a:extLst>
        </p:cNvPr>
        <p:cNvGrpSpPr/>
        <p:nvPr/>
      </p:nvGrpSpPr>
      <p:grpSpPr>
        <a:xfrm>
          <a:off x="0" y="0"/>
          <a:ext cx="0" cy="0"/>
          <a:chOff x="0" y="0"/>
          <a:chExt cx="0" cy="0"/>
        </a:xfrm>
      </p:grpSpPr>
      <p:sp>
        <p:nvSpPr>
          <p:cNvPr id="162" name="Google Shape;162;p3:notes">
            <a:extLst>
              <a:ext uri="{FF2B5EF4-FFF2-40B4-BE49-F238E27FC236}">
                <a16:creationId xmlns:a16="http://schemas.microsoft.com/office/drawing/2014/main" id="{F9EAB529-96DF-59FE-4587-CD1330AC518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3" name="Google Shape;163;p3:notes">
            <a:extLst>
              <a:ext uri="{FF2B5EF4-FFF2-40B4-BE49-F238E27FC236}">
                <a16:creationId xmlns:a16="http://schemas.microsoft.com/office/drawing/2014/main" id="{81F53625-21C6-4A36-6AF7-0232E1FBFF5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74495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a:extLst>
            <a:ext uri="{FF2B5EF4-FFF2-40B4-BE49-F238E27FC236}">
              <a16:creationId xmlns:a16="http://schemas.microsoft.com/office/drawing/2014/main" id="{C89525C5-B4B1-D9D3-232B-F22316D6233C}"/>
            </a:ext>
          </a:extLst>
        </p:cNvPr>
        <p:cNvGrpSpPr/>
        <p:nvPr/>
      </p:nvGrpSpPr>
      <p:grpSpPr>
        <a:xfrm>
          <a:off x="0" y="0"/>
          <a:ext cx="0" cy="0"/>
          <a:chOff x="0" y="0"/>
          <a:chExt cx="0" cy="0"/>
        </a:xfrm>
      </p:grpSpPr>
      <p:sp>
        <p:nvSpPr>
          <p:cNvPr id="162" name="Google Shape;162;p3:notes">
            <a:extLst>
              <a:ext uri="{FF2B5EF4-FFF2-40B4-BE49-F238E27FC236}">
                <a16:creationId xmlns:a16="http://schemas.microsoft.com/office/drawing/2014/main" id="{48A8D7EE-D126-AD21-6E7F-41CC9BA759A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3" name="Google Shape;163;p3:notes">
            <a:extLst>
              <a:ext uri="{FF2B5EF4-FFF2-40B4-BE49-F238E27FC236}">
                <a16:creationId xmlns:a16="http://schemas.microsoft.com/office/drawing/2014/main" id="{C81CE251-B613-C1DE-CCBD-143DB0FF916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03508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3" name="Google Shape;18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3" name="Google Shape;19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a:endParaRPr/>
          </a:p>
        </p:txBody>
      </p:sp>
      <p:sp>
        <p:nvSpPr>
          <p:cNvPr id="14" name="Google Shape;14;p1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6"/>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26"/>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6"/>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6"/>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7"/>
          <p:cNvSpPr txBox="1">
            <a:spLocks noGrp="1"/>
          </p:cNvSpPr>
          <p:nvPr>
            <p:ph type="title"/>
          </p:nvPr>
        </p:nvSpPr>
        <p:spPr>
          <a:xfrm rot="5400000">
            <a:off x="5463750" y="1371628"/>
            <a:ext cx="43887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7"/>
          <p:cNvSpPr txBox="1">
            <a:spLocks noGrp="1"/>
          </p:cNvSpPr>
          <p:nvPr>
            <p:ph type="body" idx="1"/>
          </p:nvPr>
        </p:nvSpPr>
        <p:spPr>
          <a:xfrm rot="5400000">
            <a:off x="1289380" y="-626072"/>
            <a:ext cx="4388700" cy="6052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27"/>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4"/>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9" name="Google Shape;89;p1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1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2"/>
        <p:cNvGrpSpPr/>
        <p:nvPr/>
      </p:nvGrpSpPr>
      <p:grpSpPr>
        <a:xfrm>
          <a:off x="0" y="0"/>
          <a:ext cx="0" cy="0"/>
          <a:chOff x="0" y="0"/>
          <a:chExt cx="0" cy="0"/>
        </a:xfrm>
      </p:grpSpPr>
      <p:sp>
        <p:nvSpPr>
          <p:cNvPr id="93" name="Google Shape;93;p28"/>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8"/>
          <p:cNvSpPr txBox="1">
            <a:spLocks noGrp="1"/>
          </p:cNvSpPr>
          <p:nvPr>
            <p:ph type="body" idx="1"/>
          </p:nvPr>
        </p:nvSpPr>
        <p:spPr>
          <a:xfrm>
            <a:off x="623888" y="3442097"/>
            <a:ext cx="7886700" cy="11250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60"/>
              </a:spcBef>
              <a:spcAft>
                <a:spcPts val="0"/>
              </a:spcAft>
              <a:buClr>
                <a:srgbClr val="888888"/>
              </a:buClr>
              <a:buSzPts val="1800"/>
              <a:buFont typeface="Arial"/>
              <a:buNone/>
              <a:defRPr sz="1800">
                <a:solidFill>
                  <a:srgbClr val="888888"/>
                </a:solidFill>
              </a:defRPr>
            </a:lvl1pPr>
            <a:lvl2pPr marL="914400" lvl="1" indent="-228600" algn="l">
              <a:lnSpc>
                <a:spcPct val="100000"/>
              </a:lnSpc>
              <a:spcBef>
                <a:spcPts val="300"/>
              </a:spcBef>
              <a:spcAft>
                <a:spcPts val="0"/>
              </a:spcAft>
              <a:buClr>
                <a:srgbClr val="888888"/>
              </a:buClr>
              <a:buSzPts val="1500"/>
              <a:buFont typeface="Arial"/>
              <a:buNone/>
              <a:defRPr sz="1500">
                <a:solidFill>
                  <a:srgbClr val="888888"/>
                </a:solidFill>
              </a:defRPr>
            </a:lvl2pPr>
            <a:lvl3pPr marL="1371600" lvl="2" indent="-228600" algn="l">
              <a:lnSpc>
                <a:spcPct val="100000"/>
              </a:lnSpc>
              <a:spcBef>
                <a:spcPts val="270"/>
              </a:spcBef>
              <a:spcAft>
                <a:spcPts val="0"/>
              </a:spcAft>
              <a:buClr>
                <a:srgbClr val="888888"/>
              </a:buClr>
              <a:buSzPts val="1350"/>
              <a:buFont typeface="Arial"/>
              <a:buNone/>
              <a:defRPr sz="1350">
                <a:solidFill>
                  <a:srgbClr val="888888"/>
                </a:solidFill>
              </a:defRPr>
            </a:lvl3pPr>
            <a:lvl4pPr marL="1828800" lvl="3" indent="-228600" algn="l">
              <a:lnSpc>
                <a:spcPct val="100000"/>
              </a:lnSpc>
              <a:spcBef>
                <a:spcPts val="240"/>
              </a:spcBef>
              <a:spcAft>
                <a:spcPts val="0"/>
              </a:spcAft>
              <a:buClr>
                <a:srgbClr val="888888"/>
              </a:buClr>
              <a:buSzPts val="1200"/>
              <a:buFont typeface="Arial"/>
              <a:buNone/>
              <a:defRPr sz="1200">
                <a:solidFill>
                  <a:srgbClr val="888888"/>
                </a:solidFill>
              </a:defRPr>
            </a:lvl4pPr>
            <a:lvl5pPr marL="2286000" lvl="4" indent="-228600" algn="l">
              <a:lnSpc>
                <a:spcPct val="100000"/>
              </a:lnSpc>
              <a:spcBef>
                <a:spcPts val="240"/>
              </a:spcBef>
              <a:spcAft>
                <a:spcPts val="0"/>
              </a:spcAft>
              <a:buClr>
                <a:srgbClr val="888888"/>
              </a:buClr>
              <a:buSzPts val="1200"/>
              <a:buFont typeface="Arial"/>
              <a:buNone/>
              <a:defRPr sz="1200">
                <a:solidFill>
                  <a:srgbClr val="888888"/>
                </a:solidFill>
              </a:defRPr>
            </a:lvl5pPr>
            <a:lvl6pPr marL="2743200" lvl="5" indent="-228600" algn="l">
              <a:lnSpc>
                <a:spcPct val="100000"/>
              </a:lnSpc>
              <a:spcBef>
                <a:spcPts val="240"/>
              </a:spcBef>
              <a:spcAft>
                <a:spcPts val="0"/>
              </a:spcAft>
              <a:buClr>
                <a:srgbClr val="888888"/>
              </a:buClr>
              <a:buSzPts val="1200"/>
              <a:buFont typeface="Arial"/>
              <a:buNone/>
              <a:defRPr sz="1200">
                <a:solidFill>
                  <a:srgbClr val="888888"/>
                </a:solidFill>
              </a:defRPr>
            </a:lvl6pPr>
            <a:lvl7pPr marL="3200400" lvl="6" indent="-228600" algn="l">
              <a:lnSpc>
                <a:spcPct val="100000"/>
              </a:lnSpc>
              <a:spcBef>
                <a:spcPts val="240"/>
              </a:spcBef>
              <a:spcAft>
                <a:spcPts val="0"/>
              </a:spcAft>
              <a:buClr>
                <a:srgbClr val="888888"/>
              </a:buClr>
              <a:buSzPts val="1200"/>
              <a:buFont typeface="Arial"/>
              <a:buNone/>
              <a:defRPr sz="1200">
                <a:solidFill>
                  <a:srgbClr val="888888"/>
                </a:solidFill>
              </a:defRPr>
            </a:lvl7pPr>
            <a:lvl8pPr marL="3657600" lvl="7" indent="-228600" algn="l">
              <a:lnSpc>
                <a:spcPct val="100000"/>
              </a:lnSpc>
              <a:spcBef>
                <a:spcPts val="240"/>
              </a:spcBef>
              <a:spcAft>
                <a:spcPts val="0"/>
              </a:spcAft>
              <a:buClr>
                <a:srgbClr val="888888"/>
              </a:buClr>
              <a:buSzPts val="1200"/>
              <a:buFont typeface="Arial"/>
              <a:buNone/>
              <a:defRPr sz="1200">
                <a:solidFill>
                  <a:srgbClr val="888888"/>
                </a:solidFill>
              </a:defRPr>
            </a:lvl8pPr>
            <a:lvl9pPr marL="4114800" lvl="8" indent="-228600" algn="l">
              <a:lnSpc>
                <a:spcPct val="100000"/>
              </a:lnSpc>
              <a:spcBef>
                <a:spcPts val="240"/>
              </a:spcBef>
              <a:spcAft>
                <a:spcPts val="0"/>
              </a:spcAft>
              <a:buClr>
                <a:srgbClr val="888888"/>
              </a:buClr>
              <a:buSzPts val="1200"/>
              <a:buFont typeface="Arial"/>
              <a:buNone/>
              <a:defRPr sz="1200">
                <a:solidFill>
                  <a:srgbClr val="888888"/>
                </a:solidFill>
              </a:defRPr>
            </a:lvl9pPr>
          </a:lstStyle>
          <a:p>
            <a:endParaRPr/>
          </a:p>
        </p:txBody>
      </p:sp>
      <p:sp>
        <p:nvSpPr>
          <p:cNvPr id="95" name="Google Shape;95;p28"/>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8"/>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28"/>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8"/>
        <p:cNvGrpSpPr/>
        <p:nvPr/>
      </p:nvGrpSpPr>
      <p:grpSpPr>
        <a:xfrm>
          <a:off x="0" y="0"/>
          <a:ext cx="0" cy="0"/>
          <a:chOff x="0" y="0"/>
          <a:chExt cx="0" cy="0"/>
        </a:xfrm>
      </p:grpSpPr>
      <p:sp>
        <p:nvSpPr>
          <p:cNvPr id="99" name="Google Shape;99;p29"/>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29"/>
          <p:cNvSpPr txBox="1">
            <a:spLocks noGrp="1"/>
          </p:cNvSpPr>
          <p:nvPr>
            <p:ph type="body" idx="1"/>
          </p:nvPr>
        </p:nvSpPr>
        <p:spPr>
          <a:xfrm>
            <a:off x="629841" y="1260872"/>
            <a:ext cx="38682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101" name="Google Shape;101;p29"/>
          <p:cNvSpPr txBox="1">
            <a:spLocks noGrp="1"/>
          </p:cNvSpPr>
          <p:nvPr>
            <p:ph type="body" idx="2"/>
          </p:nvPr>
        </p:nvSpPr>
        <p:spPr>
          <a:xfrm>
            <a:off x="629841" y="1878806"/>
            <a:ext cx="38682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2" name="Google Shape;102;p29"/>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103" name="Google Shape;103;p29"/>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4" name="Google Shape;104;p29"/>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29"/>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6" name="Google Shape;106;p29"/>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7"/>
        <p:cNvGrpSpPr/>
        <p:nvPr/>
      </p:nvGrpSpPr>
      <p:grpSpPr>
        <a:xfrm>
          <a:off x="0" y="0"/>
          <a:ext cx="0" cy="0"/>
          <a:chOff x="0" y="0"/>
          <a:chExt cx="0" cy="0"/>
        </a:xfrm>
      </p:grpSpPr>
      <p:sp>
        <p:nvSpPr>
          <p:cNvPr id="108" name="Google Shape;108;p3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3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3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3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2"/>
        <p:cNvGrpSpPr/>
        <p:nvPr/>
      </p:nvGrpSpPr>
      <p:grpSpPr>
        <a:xfrm>
          <a:off x="0" y="0"/>
          <a:ext cx="0" cy="0"/>
          <a:chOff x="0" y="0"/>
          <a:chExt cx="0" cy="0"/>
        </a:xfrm>
      </p:grpSpPr>
      <p:sp>
        <p:nvSpPr>
          <p:cNvPr id="113" name="Google Shape;113;p3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3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5" name="Google Shape;115;p3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16"/>
        <p:cNvGrpSpPr/>
        <p:nvPr/>
      </p:nvGrpSpPr>
      <p:grpSpPr>
        <a:xfrm>
          <a:off x="0" y="0"/>
          <a:ext cx="0" cy="0"/>
          <a:chOff x="0" y="0"/>
          <a:chExt cx="0" cy="0"/>
        </a:xfrm>
      </p:grpSpPr>
      <p:sp>
        <p:nvSpPr>
          <p:cNvPr id="117" name="Google Shape;117;p32"/>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8" name="Google Shape;118;p32"/>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61950" algn="l">
              <a:lnSpc>
                <a:spcPct val="100000"/>
              </a:lnSpc>
              <a:spcBef>
                <a:spcPts val="420"/>
              </a:spcBef>
              <a:spcAft>
                <a:spcPts val="0"/>
              </a:spcAft>
              <a:buClr>
                <a:schemeClr val="dk1"/>
              </a:buClr>
              <a:buSzPts val="2100"/>
              <a:buFont typeface="Arial"/>
              <a:buChar char="–"/>
              <a:defRPr sz="21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23850" algn="l">
              <a:lnSpc>
                <a:spcPct val="100000"/>
              </a:lnSpc>
              <a:spcBef>
                <a:spcPts val="300"/>
              </a:spcBef>
              <a:spcAft>
                <a:spcPts val="0"/>
              </a:spcAft>
              <a:buClr>
                <a:schemeClr val="dk1"/>
              </a:buClr>
              <a:buSzPts val="1500"/>
              <a:buFont typeface="Arial"/>
              <a:buChar char="–"/>
              <a:defRPr sz="1500"/>
            </a:lvl4pPr>
            <a:lvl5pPr marL="2286000" lvl="4" indent="-323850" algn="l">
              <a:lnSpc>
                <a:spcPct val="100000"/>
              </a:lnSpc>
              <a:spcBef>
                <a:spcPts val="300"/>
              </a:spcBef>
              <a:spcAft>
                <a:spcPts val="0"/>
              </a:spcAft>
              <a:buClr>
                <a:schemeClr val="dk1"/>
              </a:buClr>
              <a:buSzPts val="1500"/>
              <a:buFont typeface="Arial"/>
              <a:buChar char="»"/>
              <a:defRPr sz="1500"/>
            </a:lvl5pPr>
            <a:lvl6pPr marL="2743200" lvl="5" indent="-323850" algn="l">
              <a:lnSpc>
                <a:spcPct val="100000"/>
              </a:lnSpc>
              <a:spcBef>
                <a:spcPts val="300"/>
              </a:spcBef>
              <a:spcAft>
                <a:spcPts val="0"/>
              </a:spcAft>
              <a:buClr>
                <a:schemeClr val="dk1"/>
              </a:buClr>
              <a:buSzPts val="1500"/>
              <a:buFont typeface="Arial"/>
              <a:buChar char="»"/>
              <a:defRPr sz="1500"/>
            </a:lvl6pPr>
            <a:lvl7pPr marL="3200400" lvl="6" indent="-323850" algn="l">
              <a:lnSpc>
                <a:spcPct val="100000"/>
              </a:lnSpc>
              <a:spcBef>
                <a:spcPts val="300"/>
              </a:spcBef>
              <a:spcAft>
                <a:spcPts val="0"/>
              </a:spcAft>
              <a:buClr>
                <a:schemeClr val="dk1"/>
              </a:buClr>
              <a:buSzPts val="1500"/>
              <a:buFont typeface="Arial"/>
              <a:buChar char="»"/>
              <a:defRPr sz="1500"/>
            </a:lvl7pPr>
            <a:lvl8pPr marL="3657600" lvl="7" indent="-323850" algn="l">
              <a:lnSpc>
                <a:spcPct val="100000"/>
              </a:lnSpc>
              <a:spcBef>
                <a:spcPts val="300"/>
              </a:spcBef>
              <a:spcAft>
                <a:spcPts val="0"/>
              </a:spcAft>
              <a:buClr>
                <a:schemeClr val="dk1"/>
              </a:buClr>
              <a:buSzPts val="1500"/>
              <a:buFont typeface="Arial"/>
              <a:buChar char="»"/>
              <a:defRPr sz="1500"/>
            </a:lvl8pPr>
            <a:lvl9pPr marL="4114800" lvl="8" indent="-323850" algn="l">
              <a:lnSpc>
                <a:spcPct val="100000"/>
              </a:lnSpc>
              <a:spcBef>
                <a:spcPts val="300"/>
              </a:spcBef>
              <a:spcAft>
                <a:spcPts val="0"/>
              </a:spcAft>
              <a:buClr>
                <a:schemeClr val="dk1"/>
              </a:buClr>
              <a:buSzPts val="1500"/>
              <a:buFont typeface="Arial"/>
              <a:buChar char="»"/>
              <a:defRPr sz="1500"/>
            </a:lvl9pPr>
          </a:lstStyle>
          <a:p>
            <a:endParaRPr/>
          </a:p>
        </p:txBody>
      </p:sp>
      <p:sp>
        <p:nvSpPr>
          <p:cNvPr id="119" name="Google Shape;119;p32"/>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120" name="Google Shape;120;p3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1" name="Google Shape;121;p3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3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3"/>
        <p:cNvGrpSpPr/>
        <p:nvPr/>
      </p:nvGrpSpPr>
      <p:grpSpPr>
        <a:xfrm>
          <a:off x="0" y="0"/>
          <a:ext cx="0" cy="0"/>
          <a:chOff x="0" y="0"/>
          <a:chExt cx="0" cy="0"/>
        </a:xfrm>
      </p:grpSpPr>
      <p:sp>
        <p:nvSpPr>
          <p:cNvPr id="124" name="Google Shape;124;p33"/>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33"/>
          <p:cNvSpPr>
            <a:spLocks noGrp="1"/>
          </p:cNvSpPr>
          <p:nvPr>
            <p:ph type="pic" idx="2"/>
          </p:nvPr>
        </p:nvSpPr>
        <p:spPr>
          <a:xfrm>
            <a:off x="3887391" y="740569"/>
            <a:ext cx="4629300" cy="3655200"/>
          </a:xfrm>
          <a:prstGeom prst="rect">
            <a:avLst/>
          </a:prstGeom>
          <a:noFill/>
          <a:ln>
            <a:noFill/>
          </a:ln>
        </p:spPr>
      </p:sp>
      <p:sp>
        <p:nvSpPr>
          <p:cNvPr id="126" name="Google Shape;126;p33"/>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127" name="Google Shape;127;p3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3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3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0"/>
        <p:cNvGrpSpPr/>
        <p:nvPr/>
      </p:nvGrpSpPr>
      <p:grpSpPr>
        <a:xfrm>
          <a:off x="0" y="0"/>
          <a:ext cx="0" cy="0"/>
          <a:chOff x="0" y="0"/>
          <a:chExt cx="0" cy="0"/>
        </a:xfrm>
      </p:grpSpPr>
      <p:sp>
        <p:nvSpPr>
          <p:cNvPr id="131" name="Google Shape;131;p3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34"/>
          <p:cNvSpPr txBox="1">
            <a:spLocks noGrp="1"/>
          </p:cNvSpPr>
          <p:nvPr>
            <p:ph type="body" idx="1"/>
          </p:nvPr>
        </p:nvSpPr>
        <p:spPr>
          <a:xfrm rot="5400000">
            <a:off x="2874750" y="-1217400"/>
            <a:ext cx="3394500"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33" name="Google Shape;133;p3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4" name="Google Shape;134;p3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3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1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6"/>
        <p:cNvGrpSpPr/>
        <p:nvPr/>
      </p:nvGrpSpPr>
      <p:grpSpPr>
        <a:xfrm>
          <a:off x="0" y="0"/>
          <a:ext cx="0" cy="0"/>
          <a:chOff x="0" y="0"/>
          <a:chExt cx="0" cy="0"/>
        </a:xfrm>
      </p:grpSpPr>
      <p:sp>
        <p:nvSpPr>
          <p:cNvPr id="137" name="Google Shape;137;p35"/>
          <p:cNvSpPr txBox="1">
            <a:spLocks noGrp="1"/>
          </p:cNvSpPr>
          <p:nvPr>
            <p:ph type="title"/>
          </p:nvPr>
        </p:nvSpPr>
        <p:spPr>
          <a:xfrm rot="5400000">
            <a:off x="5463750" y="1371628"/>
            <a:ext cx="43887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35"/>
          <p:cNvSpPr txBox="1">
            <a:spLocks noGrp="1"/>
          </p:cNvSpPr>
          <p:nvPr>
            <p:ph type="body" idx="1"/>
          </p:nvPr>
        </p:nvSpPr>
        <p:spPr>
          <a:xfrm rot="5400000">
            <a:off x="1289380" y="-626072"/>
            <a:ext cx="4388700" cy="6052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39" name="Google Shape;139;p35"/>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0" name="Google Shape;140;p35"/>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1" name="Google Shape;141;p35"/>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623888" y="1282304"/>
            <a:ext cx="7886700" cy="21396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623888" y="3442097"/>
            <a:ext cx="7886700" cy="11250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60"/>
              </a:spcBef>
              <a:spcAft>
                <a:spcPts val="0"/>
              </a:spcAft>
              <a:buClr>
                <a:srgbClr val="888888"/>
              </a:buClr>
              <a:buSzPts val="1800"/>
              <a:buFont typeface="Arial"/>
              <a:buNone/>
              <a:defRPr sz="1800">
                <a:solidFill>
                  <a:srgbClr val="888888"/>
                </a:solidFill>
              </a:defRPr>
            </a:lvl1pPr>
            <a:lvl2pPr marL="914400" lvl="1" indent="-228600" algn="l">
              <a:lnSpc>
                <a:spcPct val="100000"/>
              </a:lnSpc>
              <a:spcBef>
                <a:spcPts val="300"/>
              </a:spcBef>
              <a:spcAft>
                <a:spcPts val="0"/>
              </a:spcAft>
              <a:buClr>
                <a:srgbClr val="888888"/>
              </a:buClr>
              <a:buSzPts val="1500"/>
              <a:buFont typeface="Arial"/>
              <a:buNone/>
              <a:defRPr sz="1500">
                <a:solidFill>
                  <a:srgbClr val="888888"/>
                </a:solidFill>
              </a:defRPr>
            </a:lvl2pPr>
            <a:lvl3pPr marL="1371600" lvl="2" indent="-228600" algn="l">
              <a:lnSpc>
                <a:spcPct val="100000"/>
              </a:lnSpc>
              <a:spcBef>
                <a:spcPts val="270"/>
              </a:spcBef>
              <a:spcAft>
                <a:spcPts val="0"/>
              </a:spcAft>
              <a:buClr>
                <a:srgbClr val="888888"/>
              </a:buClr>
              <a:buSzPts val="1350"/>
              <a:buFont typeface="Arial"/>
              <a:buNone/>
              <a:defRPr sz="1350">
                <a:solidFill>
                  <a:srgbClr val="888888"/>
                </a:solidFill>
              </a:defRPr>
            </a:lvl3pPr>
            <a:lvl4pPr marL="1828800" lvl="3" indent="-228600" algn="l">
              <a:lnSpc>
                <a:spcPct val="100000"/>
              </a:lnSpc>
              <a:spcBef>
                <a:spcPts val="240"/>
              </a:spcBef>
              <a:spcAft>
                <a:spcPts val="0"/>
              </a:spcAft>
              <a:buClr>
                <a:srgbClr val="888888"/>
              </a:buClr>
              <a:buSzPts val="1200"/>
              <a:buFont typeface="Arial"/>
              <a:buNone/>
              <a:defRPr sz="1200">
                <a:solidFill>
                  <a:srgbClr val="888888"/>
                </a:solidFill>
              </a:defRPr>
            </a:lvl4pPr>
            <a:lvl5pPr marL="2286000" lvl="4" indent="-228600" algn="l">
              <a:lnSpc>
                <a:spcPct val="100000"/>
              </a:lnSpc>
              <a:spcBef>
                <a:spcPts val="240"/>
              </a:spcBef>
              <a:spcAft>
                <a:spcPts val="0"/>
              </a:spcAft>
              <a:buClr>
                <a:srgbClr val="888888"/>
              </a:buClr>
              <a:buSzPts val="1200"/>
              <a:buFont typeface="Arial"/>
              <a:buNone/>
              <a:defRPr sz="1200">
                <a:solidFill>
                  <a:srgbClr val="888888"/>
                </a:solidFill>
              </a:defRPr>
            </a:lvl5pPr>
            <a:lvl6pPr marL="2743200" lvl="5" indent="-228600" algn="l">
              <a:lnSpc>
                <a:spcPct val="100000"/>
              </a:lnSpc>
              <a:spcBef>
                <a:spcPts val="240"/>
              </a:spcBef>
              <a:spcAft>
                <a:spcPts val="0"/>
              </a:spcAft>
              <a:buClr>
                <a:srgbClr val="888888"/>
              </a:buClr>
              <a:buSzPts val="1200"/>
              <a:buFont typeface="Arial"/>
              <a:buNone/>
              <a:defRPr sz="1200">
                <a:solidFill>
                  <a:srgbClr val="888888"/>
                </a:solidFill>
              </a:defRPr>
            </a:lvl6pPr>
            <a:lvl7pPr marL="3200400" lvl="6" indent="-228600" algn="l">
              <a:lnSpc>
                <a:spcPct val="100000"/>
              </a:lnSpc>
              <a:spcBef>
                <a:spcPts val="240"/>
              </a:spcBef>
              <a:spcAft>
                <a:spcPts val="0"/>
              </a:spcAft>
              <a:buClr>
                <a:srgbClr val="888888"/>
              </a:buClr>
              <a:buSzPts val="1200"/>
              <a:buFont typeface="Arial"/>
              <a:buNone/>
              <a:defRPr sz="1200">
                <a:solidFill>
                  <a:srgbClr val="888888"/>
                </a:solidFill>
              </a:defRPr>
            </a:lvl7pPr>
            <a:lvl8pPr marL="3657600" lvl="7" indent="-228600" algn="l">
              <a:lnSpc>
                <a:spcPct val="100000"/>
              </a:lnSpc>
              <a:spcBef>
                <a:spcPts val="240"/>
              </a:spcBef>
              <a:spcAft>
                <a:spcPts val="0"/>
              </a:spcAft>
              <a:buClr>
                <a:srgbClr val="888888"/>
              </a:buClr>
              <a:buSzPts val="1200"/>
              <a:buFont typeface="Arial"/>
              <a:buNone/>
              <a:defRPr sz="1200">
                <a:solidFill>
                  <a:srgbClr val="888888"/>
                </a:solidFill>
              </a:defRPr>
            </a:lvl8pPr>
            <a:lvl9pPr marL="4114800" lvl="8" indent="-228600" algn="l">
              <a:lnSpc>
                <a:spcPct val="100000"/>
              </a:lnSpc>
              <a:spcBef>
                <a:spcPts val="240"/>
              </a:spcBef>
              <a:spcAft>
                <a:spcPts val="0"/>
              </a:spcAft>
              <a:buClr>
                <a:srgbClr val="888888"/>
              </a:buClr>
              <a:buSzPts val="1200"/>
              <a:buFont typeface="Arial"/>
              <a:buNone/>
              <a:defRPr sz="1200">
                <a:solidFill>
                  <a:srgbClr val="888888"/>
                </a:solidFill>
              </a:defRPr>
            </a:lvl9pPr>
          </a:lstStyle>
          <a:p>
            <a:endParaRPr/>
          </a:p>
        </p:txBody>
      </p:sp>
      <p:sp>
        <p:nvSpPr>
          <p:cNvPr id="26" name="Google Shape;26;p19"/>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9"/>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9"/>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0"/>
          <p:cNvSpPr txBox="1">
            <a:spLocks noGrp="1"/>
          </p:cNvSpPr>
          <p:nvPr>
            <p:ph type="body" idx="1"/>
          </p:nvPr>
        </p:nvSpPr>
        <p:spPr>
          <a:xfrm>
            <a:off x="457200"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2" name="Google Shape;32;p20"/>
          <p:cNvSpPr txBox="1">
            <a:spLocks noGrp="1"/>
          </p:cNvSpPr>
          <p:nvPr>
            <p:ph type="body" idx="2"/>
          </p:nvPr>
        </p:nvSpPr>
        <p:spPr>
          <a:xfrm>
            <a:off x="4654296" y="1200150"/>
            <a:ext cx="4032600" cy="33945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3" name="Google Shape;33;p2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1"/>
          <p:cNvSpPr txBox="1">
            <a:spLocks noGrp="1"/>
          </p:cNvSpPr>
          <p:nvPr>
            <p:ph type="title"/>
          </p:nvPr>
        </p:nvSpPr>
        <p:spPr>
          <a:xfrm>
            <a:off x="629841" y="273844"/>
            <a:ext cx="7886700" cy="9942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1"/>
          <p:cNvSpPr txBox="1">
            <a:spLocks noGrp="1"/>
          </p:cNvSpPr>
          <p:nvPr>
            <p:ph type="body" idx="1"/>
          </p:nvPr>
        </p:nvSpPr>
        <p:spPr>
          <a:xfrm>
            <a:off x="629841" y="1260872"/>
            <a:ext cx="38682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39" name="Google Shape;39;p21"/>
          <p:cNvSpPr txBox="1">
            <a:spLocks noGrp="1"/>
          </p:cNvSpPr>
          <p:nvPr>
            <p:ph type="body" idx="2"/>
          </p:nvPr>
        </p:nvSpPr>
        <p:spPr>
          <a:xfrm>
            <a:off x="629841" y="1878806"/>
            <a:ext cx="38682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0" name="Google Shape;40;p21"/>
          <p:cNvSpPr txBox="1">
            <a:spLocks noGrp="1"/>
          </p:cNvSpPr>
          <p:nvPr>
            <p:ph type="body" idx="3"/>
          </p:nvPr>
        </p:nvSpPr>
        <p:spPr>
          <a:xfrm>
            <a:off x="4629150" y="1260872"/>
            <a:ext cx="3887400" cy="6180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360"/>
              </a:spcBef>
              <a:spcAft>
                <a:spcPts val="0"/>
              </a:spcAft>
              <a:buClr>
                <a:schemeClr val="dk1"/>
              </a:buClr>
              <a:buSzPts val="1800"/>
              <a:buFont typeface="Arial"/>
              <a:buNone/>
              <a:defRPr sz="1800" b="1"/>
            </a:lvl1pPr>
            <a:lvl2pPr marL="914400" lvl="1" indent="-228600" algn="l">
              <a:lnSpc>
                <a:spcPct val="100000"/>
              </a:lnSpc>
              <a:spcBef>
                <a:spcPts val="300"/>
              </a:spcBef>
              <a:spcAft>
                <a:spcPts val="0"/>
              </a:spcAft>
              <a:buClr>
                <a:schemeClr val="dk1"/>
              </a:buClr>
              <a:buSzPts val="1500"/>
              <a:buFont typeface="Arial"/>
              <a:buNone/>
              <a:defRPr sz="1500" b="1"/>
            </a:lvl2pPr>
            <a:lvl3pPr marL="1371600" lvl="2" indent="-228600" algn="l">
              <a:lnSpc>
                <a:spcPct val="100000"/>
              </a:lnSpc>
              <a:spcBef>
                <a:spcPts val="270"/>
              </a:spcBef>
              <a:spcAft>
                <a:spcPts val="0"/>
              </a:spcAft>
              <a:buClr>
                <a:schemeClr val="dk1"/>
              </a:buClr>
              <a:buSzPts val="1350"/>
              <a:buFont typeface="Arial"/>
              <a:buNone/>
              <a:defRPr sz="1350" b="1"/>
            </a:lvl3pPr>
            <a:lvl4pPr marL="1828800" lvl="3" indent="-228600" algn="l">
              <a:lnSpc>
                <a:spcPct val="100000"/>
              </a:lnSpc>
              <a:spcBef>
                <a:spcPts val="240"/>
              </a:spcBef>
              <a:spcAft>
                <a:spcPts val="0"/>
              </a:spcAft>
              <a:buClr>
                <a:schemeClr val="dk1"/>
              </a:buClr>
              <a:buSzPts val="1200"/>
              <a:buFont typeface="Arial"/>
              <a:buNone/>
              <a:defRPr sz="1200" b="1"/>
            </a:lvl4pPr>
            <a:lvl5pPr marL="2286000" lvl="4" indent="-228600" algn="l">
              <a:lnSpc>
                <a:spcPct val="100000"/>
              </a:lnSpc>
              <a:spcBef>
                <a:spcPts val="240"/>
              </a:spcBef>
              <a:spcAft>
                <a:spcPts val="0"/>
              </a:spcAft>
              <a:buClr>
                <a:schemeClr val="dk1"/>
              </a:buClr>
              <a:buSzPts val="1200"/>
              <a:buFont typeface="Arial"/>
              <a:buNone/>
              <a:defRPr sz="1200" b="1"/>
            </a:lvl5pPr>
            <a:lvl6pPr marL="2743200" lvl="5" indent="-228600" algn="l">
              <a:lnSpc>
                <a:spcPct val="100000"/>
              </a:lnSpc>
              <a:spcBef>
                <a:spcPts val="240"/>
              </a:spcBef>
              <a:spcAft>
                <a:spcPts val="0"/>
              </a:spcAft>
              <a:buClr>
                <a:schemeClr val="dk1"/>
              </a:buClr>
              <a:buSzPts val="1200"/>
              <a:buFont typeface="Arial"/>
              <a:buNone/>
              <a:defRPr sz="1200" b="1"/>
            </a:lvl6pPr>
            <a:lvl7pPr marL="3200400" lvl="6" indent="-228600" algn="l">
              <a:lnSpc>
                <a:spcPct val="100000"/>
              </a:lnSpc>
              <a:spcBef>
                <a:spcPts val="240"/>
              </a:spcBef>
              <a:spcAft>
                <a:spcPts val="0"/>
              </a:spcAft>
              <a:buClr>
                <a:schemeClr val="dk1"/>
              </a:buClr>
              <a:buSzPts val="1200"/>
              <a:buFont typeface="Arial"/>
              <a:buNone/>
              <a:defRPr sz="1200" b="1"/>
            </a:lvl7pPr>
            <a:lvl8pPr marL="3657600" lvl="7" indent="-228600" algn="l">
              <a:lnSpc>
                <a:spcPct val="100000"/>
              </a:lnSpc>
              <a:spcBef>
                <a:spcPts val="240"/>
              </a:spcBef>
              <a:spcAft>
                <a:spcPts val="0"/>
              </a:spcAft>
              <a:buClr>
                <a:schemeClr val="dk1"/>
              </a:buClr>
              <a:buSzPts val="1200"/>
              <a:buFont typeface="Arial"/>
              <a:buNone/>
              <a:defRPr sz="1200" b="1"/>
            </a:lvl8pPr>
            <a:lvl9pPr marL="4114800" lvl="8" indent="-228600" algn="l">
              <a:lnSpc>
                <a:spcPct val="100000"/>
              </a:lnSpc>
              <a:spcBef>
                <a:spcPts val="240"/>
              </a:spcBef>
              <a:spcAft>
                <a:spcPts val="0"/>
              </a:spcAft>
              <a:buClr>
                <a:schemeClr val="dk1"/>
              </a:buClr>
              <a:buSzPts val="1200"/>
              <a:buFont typeface="Arial"/>
              <a:buNone/>
              <a:defRPr sz="1200" b="1"/>
            </a:lvl9pPr>
          </a:lstStyle>
          <a:p>
            <a:endParaRPr/>
          </a:p>
        </p:txBody>
      </p:sp>
      <p:sp>
        <p:nvSpPr>
          <p:cNvPr id="41" name="Google Shape;41;p21"/>
          <p:cNvSpPr txBox="1">
            <a:spLocks noGrp="1"/>
          </p:cNvSpPr>
          <p:nvPr>
            <p:ph type="body" idx="4"/>
          </p:nvPr>
        </p:nvSpPr>
        <p:spPr>
          <a:xfrm>
            <a:off x="4629150" y="1878806"/>
            <a:ext cx="3887400" cy="27633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2" name="Google Shape;42;p21"/>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1"/>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1"/>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2"/>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2"/>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2"/>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2"/>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4"/>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4"/>
          <p:cNvSpPr txBox="1">
            <a:spLocks noGrp="1"/>
          </p:cNvSpPr>
          <p:nvPr>
            <p:ph type="body" idx="1"/>
          </p:nvPr>
        </p:nvSpPr>
        <p:spPr>
          <a:xfrm>
            <a:off x="3887391" y="740569"/>
            <a:ext cx="4629300" cy="36552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61950" algn="l">
              <a:lnSpc>
                <a:spcPct val="100000"/>
              </a:lnSpc>
              <a:spcBef>
                <a:spcPts val="420"/>
              </a:spcBef>
              <a:spcAft>
                <a:spcPts val="0"/>
              </a:spcAft>
              <a:buClr>
                <a:schemeClr val="dk1"/>
              </a:buClr>
              <a:buSzPts val="2100"/>
              <a:buFont typeface="Arial"/>
              <a:buChar char="–"/>
              <a:defRPr sz="21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23850" algn="l">
              <a:lnSpc>
                <a:spcPct val="100000"/>
              </a:lnSpc>
              <a:spcBef>
                <a:spcPts val="300"/>
              </a:spcBef>
              <a:spcAft>
                <a:spcPts val="0"/>
              </a:spcAft>
              <a:buClr>
                <a:schemeClr val="dk1"/>
              </a:buClr>
              <a:buSzPts val="1500"/>
              <a:buFont typeface="Arial"/>
              <a:buChar char="–"/>
              <a:defRPr sz="1500"/>
            </a:lvl4pPr>
            <a:lvl5pPr marL="2286000" lvl="4" indent="-323850" algn="l">
              <a:lnSpc>
                <a:spcPct val="100000"/>
              </a:lnSpc>
              <a:spcBef>
                <a:spcPts val="300"/>
              </a:spcBef>
              <a:spcAft>
                <a:spcPts val="0"/>
              </a:spcAft>
              <a:buClr>
                <a:schemeClr val="dk1"/>
              </a:buClr>
              <a:buSzPts val="1500"/>
              <a:buFont typeface="Arial"/>
              <a:buChar char="»"/>
              <a:defRPr sz="1500"/>
            </a:lvl5pPr>
            <a:lvl6pPr marL="2743200" lvl="5" indent="-323850" algn="l">
              <a:lnSpc>
                <a:spcPct val="100000"/>
              </a:lnSpc>
              <a:spcBef>
                <a:spcPts val="300"/>
              </a:spcBef>
              <a:spcAft>
                <a:spcPts val="0"/>
              </a:spcAft>
              <a:buClr>
                <a:schemeClr val="dk1"/>
              </a:buClr>
              <a:buSzPts val="1500"/>
              <a:buFont typeface="Arial"/>
              <a:buChar char="»"/>
              <a:defRPr sz="1500"/>
            </a:lvl6pPr>
            <a:lvl7pPr marL="3200400" lvl="6" indent="-323850" algn="l">
              <a:lnSpc>
                <a:spcPct val="100000"/>
              </a:lnSpc>
              <a:spcBef>
                <a:spcPts val="300"/>
              </a:spcBef>
              <a:spcAft>
                <a:spcPts val="0"/>
              </a:spcAft>
              <a:buClr>
                <a:schemeClr val="dk1"/>
              </a:buClr>
              <a:buSzPts val="1500"/>
              <a:buFont typeface="Arial"/>
              <a:buChar char="»"/>
              <a:defRPr sz="1500"/>
            </a:lvl7pPr>
            <a:lvl8pPr marL="3657600" lvl="7" indent="-323850" algn="l">
              <a:lnSpc>
                <a:spcPct val="100000"/>
              </a:lnSpc>
              <a:spcBef>
                <a:spcPts val="300"/>
              </a:spcBef>
              <a:spcAft>
                <a:spcPts val="0"/>
              </a:spcAft>
              <a:buClr>
                <a:schemeClr val="dk1"/>
              </a:buClr>
              <a:buSzPts val="1500"/>
              <a:buFont typeface="Arial"/>
              <a:buChar char="»"/>
              <a:defRPr sz="1500"/>
            </a:lvl8pPr>
            <a:lvl9pPr marL="4114800" lvl="8" indent="-323850" algn="l">
              <a:lnSpc>
                <a:spcPct val="100000"/>
              </a:lnSpc>
              <a:spcBef>
                <a:spcPts val="300"/>
              </a:spcBef>
              <a:spcAft>
                <a:spcPts val="0"/>
              </a:spcAft>
              <a:buClr>
                <a:schemeClr val="dk1"/>
              </a:buClr>
              <a:buSzPts val="1500"/>
              <a:buFont typeface="Arial"/>
              <a:buChar char="»"/>
              <a:defRPr sz="1500"/>
            </a:lvl9pPr>
          </a:lstStyle>
          <a:p>
            <a:endParaRPr/>
          </a:p>
        </p:txBody>
      </p:sp>
      <p:sp>
        <p:nvSpPr>
          <p:cNvPr id="57" name="Google Shape;57;p24"/>
          <p:cNvSpPr txBox="1">
            <a:spLocks noGrp="1"/>
          </p:cNvSpPr>
          <p:nvPr>
            <p:ph type="body" idx="2"/>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58" name="Google Shape;58;p24"/>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4"/>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4"/>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5"/>
          <p:cNvSpPr txBox="1">
            <a:spLocks noGrp="1"/>
          </p:cNvSpPr>
          <p:nvPr>
            <p:ph type="title"/>
          </p:nvPr>
        </p:nvSpPr>
        <p:spPr>
          <a:xfrm>
            <a:off x="629841" y="342900"/>
            <a:ext cx="2949300" cy="1200000"/>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5"/>
          <p:cNvSpPr>
            <a:spLocks noGrp="1"/>
          </p:cNvSpPr>
          <p:nvPr>
            <p:ph type="pic" idx="2"/>
          </p:nvPr>
        </p:nvSpPr>
        <p:spPr>
          <a:xfrm>
            <a:off x="3887391" y="740569"/>
            <a:ext cx="4629300" cy="3655200"/>
          </a:xfrm>
          <a:prstGeom prst="rect">
            <a:avLst/>
          </a:prstGeom>
          <a:noFill/>
          <a:ln>
            <a:noFill/>
          </a:ln>
        </p:spPr>
      </p:sp>
      <p:sp>
        <p:nvSpPr>
          <p:cNvPr id="64" name="Google Shape;64;p25"/>
          <p:cNvSpPr txBox="1">
            <a:spLocks noGrp="1"/>
          </p:cNvSpPr>
          <p:nvPr>
            <p:ph type="body" idx="1"/>
          </p:nvPr>
        </p:nvSpPr>
        <p:spPr>
          <a:xfrm>
            <a:off x="629841" y="1543050"/>
            <a:ext cx="2949300" cy="28587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40"/>
              </a:spcBef>
              <a:spcAft>
                <a:spcPts val="0"/>
              </a:spcAft>
              <a:buClr>
                <a:schemeClr val="dk1"/>
              </a:buClr>
              <a:buSzPts val="1200"/>
              <a:buFont typeface="Arial"/>
              <a:buNone/>
              <a:defRPr sz="1200"/>
            </a:lvl1pPr>
            <a:lvl2pPr marL="914400" lvl="1" indent="-228600" algn="l">
              <a:lnSpc>
                <a:spcPct val="100000"/>
              </a:lnSpc>
              <a:spcBef>
                <a:spcPts val="210"/>
              </a:spcBef>
              <a:spcAft>
                <a:spcPts val="0"/>
              </a:spcAft>
              <a:buClr>
                <a:schemeClr val="dk1"/>
              </a:buClr>
              <a:buSzPts val="1050"/>
              <a:buFont typeface="Arial"/>
              <a:buNone/>
              <a:defRPr sz="1050"/>
            </a:lvl2pPr>
            <a:lvl3pPr marL="1371600" lvl="2" indent="-228600" algn="l">
              <a:lnSpc>
                <a:spcPct val="100000"/>
              </a:lnSpc>
              <a:spcBef>
                <a:spcPts val="180"/>
              </a:spcBef>
              <a:spcAft>
                <a:spcPts val="0"/>
              </a:spcAft>
              <a:buClr>
                <a:schemeClr val="dk1"/>
              </a:buClr>
              <a:buSzPts val="900"/>
              <a:buFont typeface="Arial"/>
              <a:buNone/>
              <a:defRPr sz="900"/>
            </a:lvl3pPr>
            <a:lvl4pPr marL="1828800" lvl="3" indent="-228600" algn="l">
              <a:lnSpc>
                <a:spcPct val="100000"/>
              </a:lnSpc>
              <a:spcBef>
                <a:spcPts val="150"/>
              </a:spcBef>
              <a:spcAft>
                <a:spcPts val="0"/>
              </a:spcAft>
              <a:buClr>
                <a:schemeClr val="dk1"/>
              </a:buClr>
              <a:buSzPts val="750"/>
              <a:buFont typeface="Arial"/>
              <a:buNone/>
              <a:defRPr sz="750"/>
            </a:lvl4pPr>
            <a:lvl5pPr marL="2286000" lvl="4" indent="-228600" algn="l">
              <a:lnSpc>
                <a:spcPct val="100000"/>
              </a:lnSpc>
              <a:spcBef>
                <a:spcPts val="150"/>
              </a:spcBef>
              <a:spcAft>
                <a:spcPts val="0"/>
              </a:spcAft>
              <a:buClr>
                <a:schemeClr val="dk1"/>
              </a:buClr>
              <a:buSzPts val="750"/>
              <a:buFont typeface="Arial"/>
              <a:buNone/>
              <a:defRPr sz="750"/>
            </a:lvl5pPr>
            <a:lvl6pPr marL="2743200" lvl="5" indent="-228600" algn="l">
              <a:lnSpc>
                <a:spcPct val="100000"/>
              </a:lnSpc>
              <a:spcBef>
                <a:spcPts val="150"/>
              </a:spcBef>
              <a:spcAft>
                <a:spcPts val="0"/>
              </a:spcAft>
              <a:buClr>
                <a:schemeClr val="dk1"/>
              </a:buClr>
              <a:buSzPts val="750"/>
              <a:buFont typeface="Arial"/>
              <a:buNone/>
              <a:defRPr sz="750"/>
            </a:lvl6pPr>
            <a:lvl7pPr marL="3200400" lvl="6" indent="-228600" algn="l">
              <a:lnSpc>
                <a:spcPct val="100000"/>
              </a:lnSpc>
              <a:spcBef>
                <a:spcPts val="150"/>
              </a:spcBef>
              <a:spcAft>
                <a:spcPts val="0"/>
              </a:spcAft>
              <a:buClr>
                <a:schemeClr val="dk1"/>
              </a:buClr>
              <a:buSzPts val="750"/>
              <a:buFont typeface="Arial"/>
              <a:buNone/>
              <a:defRPr sz="750"/>
            </a:lvl7pPr>
            <a:lvl8pPr marL="3657600" lvl="7" indent="-228600" algn="l">
              <a:lnSpc>
                <a:spcPct val="100000"/>
              </a:lnSpc>
              <a:spcBef>
                <a:spcPts val="150"/>
              </a:spcBef>
              <a:spcAft>
                <a:spcPts val="0"/>
              </a:spcAft>
              <a:buClr>
                <a:schemeClr val="dk1"/>
              </a:buClr>
              <a:buSzPts val="750"/>
              <a:buFont typeface="Arial"/>
              <a:buNone/>
              <a:defRPr sz="750"/>
            </a:lvl8pPr>
            <a:lvl9pPr marL="4114800" lvl="8" indent="-228600" algn="l">
              <a:lnSpc>
                <a:spcPct val="100000"/>
              </a:lnSpc>
              <a:spcBef>
                <a:spcPts val="150"/>
              </a:spcBef>
              <a:spcAft>
                <a:spcPts val="0"/>
              </a:spcAft>
              <a:buClr>
                <a:schemeClr val="dk1"/>
              </a:buClr>
              <a:buSzPts val="750"/>
              <a:buFont typeface="Arial"/>
              <a:buNone/>
              <a:defRPr sz="750"/>
            </a:lvl9pPr>
          </a:lstStyle>
          <a:p>
            <a:endParaRPr/>
          </a:p>
        </p:txBody>
      </p:sp>
      <p:sp>
        <p:nvSpPr>
          <p:cNvPr id="65" name="Google Shape;65;p25"/>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5"/>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5"/>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0"/>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10"/>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0"/>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10"/>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2"/>
              </a:buClr>
              <a:buSzPts val="4400"/>
              <a:buFont typeface="Arial"/>
              <a:buNone/>
              <a:defRPr sz="44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2" name="Google Shape;82;p13"/>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3" name="Google Shape;83;p13"/>
          <p:cNvSpPr txBox="1">
            <a:spLocks noGrp="1"/>
          </p:cNvSpPr>
          <p:nvPr>
            <p:ph type="dt" idx="10"/>
          </p:nvPr>
        </p:nvSpPr>
        <p:spPr>
          <a:xfrm>
            <a:off x="457200" y="4683919"/>
            <a:ext cx="2133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13"/>
          <p:cNvSpPr txBox="1">
            <a:spLocks noGrp="1"/>
          </p:cNvSpPr>
          <p:nvPr>
            <p:ph type="ftr" idx="11"/>
          </p:nvPr>
        </p:nvSpPr>
        <p:spPr>
          <a:xfrm>
            <a:off x="3124200" y="4683919"/>
            <a:ext cx="2895600" cy="357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13"/>
          <p:cNvSpPr txBox="1">
            <a:spLocks noGrp="1"/>
          </p:cNvSpPr>
          <p:nvPr>
            <p:ph type="sldNum" idx="12"/>
          </p:nvPr>
        </p:nvSpPr>
        <p:spPr>
          <a:xfrm>
            <a:off x="6553200" y="4683919"/>
            <a:ext cx="2133600" cy="3573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twitter.com/intent/tweet?text=%D9%88%D9%81%D9%8A+%D9%84%D8%A8%D9%86%D8%A7%D9%86%D8%8C+%D9%8A%D9%87%D9%8A%D9%85%D9%86+%D9%85%D9%82%D8%AF%D9%85%D9%88+%D8%A7%D9%84%D8%AE%D8%AF%D9%85%D8%A7%D8%AA+%D8%A7%D9%84%D8%AE%D8%A7%D8%B5%D8%A9+%D8%B9%D9%84%D9%89+%D8%AE%D8%AF%D9%85%D8%A7%D8%AA+%D8%B1%D8%B9%D8%A7%D9%8A%D8%A9+%D8%A7%D9%84%D8%A3%D8%B7%D9%81%D8%A7%D9%84+(80%25)%D8%8C+%D9%8A%D9%84%D9%8A%D9%87%D9%85+%D9%85%D9%82%D8%AF%D9%85%D9%88+%D8%A7%D9%84%D8%AE%D8%AF%D9%85%D8%A7%D8%AA+%D8%A7%D9%84%D8%B9%D8%A7%D9%85%D8%A9+(12%25)%D8%8C+%D8%AB%D9%85+%D9%85%D9%82%D8%AF%D9%85%D9%88+%D8%A7%D9%84%D8%AE%D8%AF%D9%85%D8%A7%D8%AA+%D8%B4%D8%A8%D9%87+%D8%A7%D9%84%D8%AE%D8%A7%D8%B5%D8%A9+(8%25).&amp;url=https://blogs.worldbank.org/ar/arabvoices/study-childcare-services-lebanon-reveals-struggling-sector/?cid=SHR_BlogSiteTweetable_AR_EXT&amp;via=WorldBankMENA" TargetMode="Externa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
          <p:cNvSpPr txBox="1">
            <a:spLocks noGrp="1"/>
          </p:cNvSpPr>
          <p:nvPr>
            <p:ph type="subTitle" idx="1"/>
          </p:nvPr>
        </p:nvSpPr>
        <p:spPr>
          <a:xfrm>
            <a:off x="0" y="1271200"/>
            <a:ext cx="9144000" cy="5739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rgbClr val="65C0BA"/>
              </a:buClr>
              <a:buSzPts val="3600"/>
              <a:buNone/>
            </a:pPr>
            <a:r>
              <a:rPr lang="en-US" b="1"/>
              <a:t>التطوير المهني لمربيات ومربي التعليم المبكر في دور الحضانة ورياض الأطفال في البلدان العربية</a:t>
            </a:r>
            <a:br>
              <a:rPr lang="en-US" b="1"/>
            </a:br>
            <a:r>
              <a:rPr lang="en-US" b="1"/>
              <a:t>-حالة لبنان-</a:t>
            </a:r>
            <a:endParaRPr/>
          </a:p>
        </p:txBody>
      </p:sp>
      <p:sp>
        <p:nvSpPr>
          <p:cNvPr id="147" name="Google Shape;147;p1"/>
          <p:cNvSpPr txBox="1"/>
          <p:nvPr/>
        </p:nvSpPr>
        <p:spPr>
          <a:xfrm>
            <a:off x="0" y="2216875"/>
            <a:ext cx="9144000" cy="2926800"/>
          </a:xfrm>
          <a:prstGeom prst="rect">
            <a:avLst/>
          </a:prstGeom>
          <a:solidFill>
            <a:srgbClr val="65C0B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1"/>
          <p:cNvSpPr txBox="1"/>
          <p:nvPr/>
        </p:nvSpPr>
        <p:spPr>
          <a:xfrm>
            <a:off x="1114425" y="2452621"/>
            <a:ext cx="6858000" cy="506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800"/>
              <a:buFont typeface="Tajawal"/>
              <a:buNone/>
            </a:pPr>
            <a:r>
              <a:rPr lang="en-US" sz="2600" b="0" i="0" u="none" strike="noStrike" cap="none">
                <a:solidFill>
                  <a:schemeClr val="lt1"/>
                </a:solidFill>
                <a:latin typeface="Tajawal"/>
                <a:ea typeface="Tajawal"/>
                <a:cs typeface="Tajawal"/>
                <a:sym typeface="Tajawal"/>
              </a:rPr>
              <a:t>فادية حطيط</a:t>
            </a:r>
            <a:endParaRPr sz="1200" b="0" i="0" u="none" strike="noStrike" cap="none">
              <a:solidFill>
                <a:srgbClr val="000000"/>
              </a:solidFill>
              <a:latin typeface="Arial"/>
              <a:ea typeface="Arial"/>
              <a:cs typeface="Arial"/>
              <a:sym typeface="Arial"/>
            </a:endParaRPr>
          </a:p>
        </p:txBody>
      </p:sp>
      <p:pic>
        <p:nvPicPr>
          <p:cNvPr id="149" name="Google Shape;149;p1" descr="Design2"/>
          <p:cNvPicPr preferRelativeResize="0"/>
          <p:nvPr/>
        </p:nvPicPr>
        <p:blipFill rotWithShape="1">
          <a:blip r:embed="rId3">
            <a:alphaModFix/>
          </a:blip>
          <a:srcRect/>
          <a:stretch/>
        </p:blipFill>
        <p:spPr>
          <a:xfrm>
            <a:off x="3936392" y="2112398"/>
            <a:ext cx="1397300" cy="239250"/>
          </a:xfrm>
          <a:prstGeom prst="rect">
            <a:avLst/>
          </a:prstGeom>
          <a:noFill/>
          <a:ln>
            <a:noFill/>
          </a:ln>
        </p:spPr>
      </p:pic>
      <p:pic>
        <p:nvPicPr>
          <p:cNvPr id="150" name="Google Shape;150;p1"/>
          <p:cNvPicPr preferRelativeResize="0"/>
          <p:nvPr/>
        </p:nvPicPr>
        <p:blipFill rotWithShape="1">
          <a:blip r:embed="rId4">
            <a:alphaModFix/>
          </a:blip>
          <a:srcRect/>
          <a:stretch/>
        </p:blipFill>
        <p:spPr>
          <a:xfrm>
            <a:off x="6616314" y="181700"/>
            <a:ext cx="2276462" cy="57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a:extLst>
            <a:ext uri="{FF2B5EF4-FFF2-40B4-BE49-F238E27FC236}">
              <a16:creationId xmlns:a16="http://schemas.microsoft.com/office/drawing/2014/main" id="{EB7FB134-01B3-0EDC-EF18-DD4D591CBC1A}"/>
            </a:ext>
          </a:extLst>
        </p:cNvPr>
        <p:cNvGrpSpPr/>
        <p:nvPr/>
      </p:nvGrpSpPr>
      <p:grpSpPr>
        <a:xfrm>
          <a:off x="0" y="0"/>
          <a:ext cx="0" cy="0"/>
          <a:chOff x="0" y="0"/>
          <a:chExt cx="0" cy="0"/>
        </a:xfrm>
      </p:grpSpPr>
      <p:sp>
        <p:nvSpPr>
          <p:cNvPr id="205" name="Google Shape;205;p15">
            <a:extLst>
              <a:ext uri="{FF2B5EF4-FFF2-40B4-BE49-F238E27FC236}">
                <a16:creationId xmlns:a16="http://schemas.microsoft.com/office/drawing/2014/main" id="{46C5CBAC-F596-5428-72D6-0CF72A07F5B0}"/>
              </a:ext>
            </a:extLst>
          </p:cNvPr>
          <p:cNvSpPr/>
          <p:nvPr/>
        </p:nvSpPr>
        <p:spPr>
          <a:xfrm>
            <a:off x="703" y="1833514"/>
            <a:ext cx="9155823" cy="9377282"/>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6" name="Google Shape;206;p15">
            <a:extLst>
              <a:ext uri="{FF2B5EF4-FFF2-40B4-BE49-F238E27FC236}">
                <a16:creationId xmlns:a16="http://schemas.microsoft.com/office/drawing/2014/main" id="{53B22B27-8E35-F459-2732-5B8B76B2C34B}"/>
              </a:ext>
            </a:extLst>
          </p:cNvPr>
          <p:cNvSpPr txBox="1">
            <a:spLocks noGrp="1"/>
          </p:cNvSpPr>
          <p:nvPr>
            <p:ph type="title"/>
          </p:nvPr>
        </p:nvSpPr>
        <p:spPr>
          <a:xfrm>
            <a:off x="466725" y="1008061"/>
            <a:ext cx="8426051" cy="675139"/>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t>معلمات الروضة: شروط التوظيف</a:t>
            </a:r>
            <a:endParaRPr sz="3200">
              <a:solidFill>
                <a:srgbClr val="F37A87"/>
              </a:solidFill>
            </a:endParaRPr>
          </a:p>
        </p:txBody>
      </p:sp>
      <p:sp>
        <p:nvSpPr>
          <p:cNvPr id="207" name="Google Shape;207;p15">
            <a:extLst>
              <a:ext uri="{FF2B5EF4-FFF2-40B4-BE49-F238E27FC236}">
                <a16:creationId xmlns:a16="http://schemas.microsoft.com/office/drawing/2014/main" id="{7D13828B-889D-D84C-18C7-8EE662A248F5}"/>
              </a:ext>
            </a:extLst>
          </p:cNvPr>
          <p:cNvSpPr txBox="1">
            <a:spLocks noGrp="1"/>
          </p:cNvSpPr>
          <p:nvPr>
            <p:ph type="body" idx="1"/>
          </p:nvPr>
        </p:nvSpPr>
        <p:spPr>
          <a:xfrm>
            <a:off x="100208" y="2085975"/>
            <a:ext cx="8880954" cy="8974507"/>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Char char="•"/>
            </a:pPr>
            <a:r>
              <a:rPr lang="en-US" sz="2400" dirty="0"/>
              <a:t>في </a:t>
            </a:r>
            <a:r>
              <a:rPr lang="en-US" sz="2400" dirty="0" err="1"/>
              <a:t>القطاع</a:t>
            </a:r>
            <a:r>
              <a:rPr lang="en-US" sz="2400" dirty="0"/>
              <a:t> </a:t>
            </a:r>
            <a:r>
              <a:rPr lang="en-US" sz="2400" dirty="0" err="1"/>
              <a:t>الرسمي</a:t>
            </a:r>
            <a:r>
              <a:rPr lang="en-US" sz="2400" dirty="0"/>
              <a:t>، </a:t>
            </a:r>
            <a:r>
              <a:rPr lang="en-US" sz="2400" dirty="0" err="1"/>
              <a:t>يتم</a:t>
            </a:r>
            <a:r>
              <a:rPr lang="en-US" sz="2400" dirty="0"/>
              <a:t> </a:t>
            </a:r>
            <a:r>
              <a:rPr lang="en-US" sz="2400" dirty="0" err="1"/>
              <a:t>التعاقد</a:t>
            </a:r>
            <a:r>
              <a:rPr lang="en-US" sz="2400" dirty="0"/>
              <a:t> </a:t>
            </a:r>
            <a:r>
              <a:rPr lang="en-US" sz="2400" dirty="0" err="1"/>
              <a:t>مع</a:t>
            </a:r>
            <a:r>
              <a:rPr lang="en-US" sz="2400" dirty="0"/>
              <a:t> </a:t>
            </a:r>
            <a:r>
              <a:rPr lang="en-US" sz="2400" dirty="0" err="1"/>
              <a:t>عدد</a:t>
            </a:r>
            <a:r>
              <a:rPr lang="en-US" sz="2400" dirty="0"/>
              <a:t> من </a:t>
            </a:r>
            <a:r>
              <a:rPr lang="en-US" sz="2400" dirty="0" err="1"/>
              <a:t>المعلمات</a:t>
            </a:r>
            <a:r>
              <a:rPr lang="en-US" sz="2400" dirty="0"/>
              <a:t> </a:t>
            </a:r>
            <a:r>
              <a:rPr lang="en-US" sz="2400" dirty="0" err="1"/>
              <a:t>بالساعة</a:t>
            </a:r>
            <a:r>
              <a:rPr lang="en-US" sz="2400" dirty="0"/>
              <a:t>، </a:t>
            </a:r>
            <a:r>
              <a:rPr lang="en-US" sz="2400" dirty="0" err="1"/>
              <a:t>ولكن</a:t>
            </a:r>
            <a:r>
              <a:rPr lang="en-US" sz="2400" dirty="0"/>
              <a:t> </a:t>
            </a:r>
            <a:r>
              <a:rPr lang="en-US" sz="2400" dirty="0" err="1"/>
              <a:t>لا</a:t>
            </a:r>
            <a:r>
              <a:rPr lang="en-US" sz="2400" dirty="0"/>
              <a:t> </a:t>
            </a:r>
            <a:r>
              <a:rPr lang="en-US" sz="2400" dirty="0" err="1"/>
              <a:t>يجري</a:t>
            </a:r>
            <a:r>
              <a:rPr lang="en-US" sz="2400" dirty="0"/>
              <a:t> </a:t>
            </a:r>
            <a:r>
              <a:rPr lang="en-US" sz="2400" dirty="0" err="1"/>
              <a:t>تثبيتهن</a:t>
            </a:r>
            <a:r>
              <a:rPr lang="en-US" sz="2400" dirty="0"/>
              <a:t> </a:t>
            </a:r>
            <a:r>
              <a:rPr lang="en-US" sz="2400" dirty="0" err="1"/>
              <a:t>إلا</a:t>
            </a:r>
            <a:r>
              <a:rPr lang="en-US" sz="2400" dirty="0"/>
              <a:t> من </a:t>
            </a:r>
            <a:r>
              <a:rPr lang="en-US" sz="2400" dirty="0" err="1"/>
              <a:t>خلال</a:t>
            </a:r>
            <a:r>
              <a:rPr lang="en-US" sz="2400" dirty="0"/>
              <a:t> </a:t>
            </a:r>
            <a:r>
              <a:rPr lang="en-US" sz="2400" dirty="0" err="1"/>
              <a:t>مجلس</a:t>
            </a:r>
            <a:r>
              <a:rPr lang="en-US" sz="2400" dirty="0"/>
              <a:t> </a:t>
            </a:r>
            <a:r>
              <a:rPr lang="en-US" sz="2400" dirty="0" err="1"/>
              <a:t>الخدمة</a:t>
            </a:r>
            <a:r>
              <a:rPr lang="en-US" sz="2400" dirty="0"/>
              <a:t> </a:t>
            </a:r>
            <a:r>
              <a:rPr lang="en-US" sz="2400" dirty="0" err="1"/>
              <a:t>المدنية</a:t>
            </a:r>
            <a:r>
              <a:rPr lang="en-US" sz="2400" dirty="0"/>
              <a:t>. </a:t>
            </a:r>
            <a:r>
              <a:rPr lang="en-US" sz="2400" dirty="0" err="1"/>
              <a:t>ولكن</a:t>
            </a:r>
            <a:r>
              <a:rPr lang="en-US" sz="2400" dirty="0"/>
              <a:t> </a:t>
            </a:r>
            <a:r>
              <a:rPr lang="en-US" sz="2400" dirty="0" err="1"/>
              <a:t>التوظيف</a:t>
            </a:r>
            <a:r>
              <a:rPr lang="en-US" sz="2400" dirty="0"/>
              <a:t> </a:t>
            </a:r>
            <a:r>
              <a:rPr lang="en-US" sz="2400" dirty="0" err="1"/>
              <a:t>متوقف</a:t>
            </a:r>
            <a:r>
              <a:rPr lang="en-US" sz="2400" dirty="0"/>
              <a:t> </a:t>
            </a:r>
            <a:r>
              <a:rPr lang="en-US" sz="2400" dirty="0" err="1"/>
              <a:t>حالياً</a:t>
            </a:r>
            <a:r>
              <a:rPr lang="en-US" sz="2400" dirty="0"/>
              <a:t> في </a:t>
            </a:r>
            <a:r>
              <a:rPr lang="en-US" sz="2400" dirty="0" err="1"/>
              <a:t>الدولة</a:t>
            </a:r>
            <a:r>
              <a:rPr lang="en-US" sz="2400" dirty="0"/>
              <a:t> </a:t>
            </a:r>
            <a:r>
              <a:rPr lang="en-US" sz="2400" dirty="0" err="1"/>
              <a:t>اللبنانية</a:t>
            </a:r>
            <a:r>
              <a:rPr lang="en-US" sz="2400" dirty="0"/>
              <a:t>. من </a:t>
            </a:r>
            <a:r>
              <a:rPr lang="en-US" sz="2400" dirty="0" err="1"/>
              <a:t>هنا</a:t>
            </a:r>
            <a:r>
              <a:rPr lang="en-US" sz="2400" dirty="0"/>
              <a:t> </a:t>
            </a:r>
            <a:r>
              <a:rPr lang="en-US" sz="2400" dirty="0" err="1"/>
              <a:t>لاحظنا</a:t>
            </a:r>
            <a:r>
              <a:rPr lang="en-US" sz="2400" dirty="0"/>
              <a:t> </a:t>
            </a:r>
            <a:r>
              <a:rPr lang="en-US" sz="2400" dirty="0" err="1"/>
              <a:t>أن</a:t>
            </a:r>
            <a:r>
              <a:rPr lang="en-US" sz="2400" dirty="0"/>
              <a:t> </a:t>
            </a:r>
            <a:r>
              <a:rPr lang="en-US" sz="2400" dirty="0" err="1"/>
              <a:t>معدل</a:t>
            </a:r>
            <a:r>
              <a:rPr lang="en-US" sz="2400" dirty="0"/>
              <a:t> </a:t>
            </a:r>
            <a:r>
              <a:rPr lang="en-US" sz="2400" dirty="0" err="1"/>
              <a:t>عمر</a:t>
            </a:r>
            <a:r>
              <a:rPr lang="en-US" sz="2400" dirty="0"/>
              <a:t> </a:t>
            </a:r>
            <a:r>
              <a:rPr lang="en-US" sz="2400" dirty="0" err="1"/>
              <a:t>المعلمات</a:t>
            </a:r>
            <a:r>
              <a:rPr lang="en-US" sz="2400" dirty="0"/>
              <a:t> في </a:t>
            </a:r>
            <a:r>
              <a:rPr lang="en-US" sz="2400" dirty="0" err="1"/>
              <a:t>القطاع</a:t>
            </a:r>
            <a:r>
              <a:rPr lang="en-US" sz="2400" dirty="0"/>
              <a:t> </a:t>
            </a:r>
            <a:r>
              <a:rPr lang="en-US" sz="2400" dirty="0" err="1"/>
              <a:t>الخاص</a:t>
            </a:r>
            <a:r>
              <a:rPr lang="en-US" sz="2400" dirty="0"/>
              <a:t> </a:t>
            </a:r>
            <a:r>
              <a:rPr lang="en-US" sz="2400" dirty="0" err="1"/>
              <a:t>هو</a:t>
            </a:r>
            <a:r>
              <a:rPr lang="en-US" sz="2400" dirty="0"/>
              <a:t> </a:t>
            </a:r>
            <a:r>
              <a:rPr lang="en-US" sz="2400" dirty="0" err="1"/>
              <a:t>أقل</a:t>
            </a:r>
            <a:r>
              <a:rPr lang="en-US" sz="2400" dirty="0"/>
              <a:t> </a:t>
            </a:r>
            <a:r>
              <a:rPr lang="en-US" sz="2400" dirty="0" err="1"/>
              <a:t>منه</a:t>
            </a:r>
            <a:r>
              <a:rPr lang="en-US" sz="2400" dirty="0"/>
              <a:t> في </a:t>
            </a:r>
            <a:r>
              <a:rPr lang="en-US" sz="2400" dirty="0" err="1"/>
              <a:t>الخاص</a:t>
            </a:r>
            <a:r>
              <a:rPr lang="en-US" sz="2400" dirty="0"/>
              <a:t>.</a:t>
            </a:r>
            <a:endParaRPr sz="2400" dirty="0"/>
          </a:p>
          <a:p>
            <a:pPr marL="457200" lvl="0" indent="-342900" algn="r" rtl="1">
              <a:lnSpc>
                <a:spcPct val="100000"/>
              </a:lnSpc>
              <a:spcBef>
                <a:spcPts val="360"/>
              </a:spcBef>
              <a:spcAft>
                <a:spcPts val="0"/>
              </a:spcAft>
              <a:buSzPts val="1800"/>
              <a:buChar char="•"/>
            </a:pPr>
            <a:r>
              <a:rPr lang="en-US" sz="2400" dirty="0" err="1"/>
              <a:t>وفي</a:t>
            </a:r>
            <a:r>
              <a:rPr lang="en-US" sz="2400" dirty="0"/>
              <a:t> </a:t>
            </a:r>
            <a:r>
              <a:rPr lang="en-US" sz="2400" dirty="0" err="1"/>
              <a:t>القطاع</a:t>
            </a:r>
            <a:r>
              <a:rPr lang="en-US" sz="2400" dirty="0"/>
              <a:t> </a:t>
            </a:r>
            <a:r>
              <a:rPr lang="en-US" sz="2400" dirty="0" err="1"/>
              <a:t>الخاص</a:t>
            </a:r>
            <a:r>
              <a:rPr lang="en-US" sz="2400" dirty="0"/>
              <a:t> </a:t>
            </a:r>
            <a:r>
              <a:rPr lang="en-US" sz="2400" dirty="0" err="1"/>
              <a:t>يتم</a:t>
            </a:r>
            <a:r>
              <a:rPr lang="en-US" sz="2400" dirty="0"/>
              <a:t> </a:t>
            </a:r>
            <a:r>
              <a:rPr lang="en-US" sz="2400" dirty="0" err="1"/>
              <a:t>التوظيف</a:t>
            </a:r>
            <a:r>
              <a:rPr lang="en-US" sz="2400" dirty="0"/>
              <a:t> </a:t>
            </a:r>
            <a:r>
              <a:rPr lang="en-US" sz="2400" dirty="0" err="1"/>
              <a:t>إما</a:t>
            </a:r>
            <a:r>
              <a:rPr lang="en-US" sz="2400" dirty="0"/>
              <a:t> </a:t>
            </a:r>
            <a:r>
              <a:rPr lang="en-US" sz="2400" dirty="0" err="1"/>
              <a:t>نتيجة</a:t>
            </a:r>
            <a:r>
              <a:rPr lang="en-US" sz="2400" dirty="0"/>
              <a:t> </a:t>
            </a:r>
            <a:r>
              <a:rPr lang="en-US" sz="2400" dirty="0" err="1"/>
              <a:t>وضع</a:t>
            </a:r>
            <a:r>
              <a:rPr lang="en-US" sz="2400" dirty="0"/>
              <a:t> </a:t>
            </a:r>
            <a:r>
              <a:rPr lang="en-US" sz="2400" dirty="0" err="1"/>
              <a:t>إعلان</a:t>
            </a:r>
            <a:r>
              <a:rPr lang="en-US" sz="2400" dirty="0"/>
              <a:t> </a:t>
            </a:r>
            <a:r>
              <a:rPr lang="en-US" sz="2400" dirty="0" err="1"/>
              <a:t>شواغر</a:t>
            </a:r>
            <a:r>
              <a:rPr lang="en-US" sz="2400" dirty="0"/>
              <a:t> </a:t>
            </a:r>
            <a:r>
              <a:rPr lang="en-US" sz="2400" dirty="0" err="1"/>
              <a:t>على</a:t>
            </a:r>
            <a:r>
              <a:rPr lang="en-US" sz="2400" dirty="0"/>
              <a:t> </a:t>
            </a:r>
            <a:r>
              <a:rPr lang="en-US" sz="2400" dirty="0" err="1"/>
              <a:t>الموقع</a:t>
            </a:r>
            <a:r>
              <a:rPr lang="en-US" sz="2400" dirty="0"/>
              <a:t> </a:t>
            </a:r>
            <a:r>
              <a:rPr lang="en-US" sz="2400" dirty="0" err="1"/>
              <a:t>الالكتروني</a:t>
            </a:r>
            <a:r>
              <a:rPr lang="en-US" sz="2400" dirty="0"/>
              <a:t> </a:t>
            </a:r>
            <a:r>
              <a:rPr lang="en-US" sz="2400" dirty="0" err="1"/>
              <a:t>للمدرسة</a:t>
            </a:r>
            <a:r>
              <a:rPr lang="en-US" sz="2400" dirty="0"/>
              <a:t>، </a:t>
            </a:r>
            <a:r>
              <a:rPr lang="en-US" sz="2400" dirty="0" err="1"/>
              <a:t>وإما</a:t>
            </a:r>
            <a:r>
              <a:rPr lang="en-US" sz="2400" dirty="0"/>
              <a:t> </a:t>
            </a:r>
            <a:r>
              <a:rPr lang="en-US" sz="2400" dirty="0" err="1"/>
              <a:t>يتم</a:t>
            </a:r>
            <a:r>
              <a:rPr lang="en-US" sz="2400" dirty="0"/>
              <a:t> </a:t>
            </a:r>
            <a:r>
              <a:rPr lang="en-US" sz="2400" dirty="0" err="1"/>
              <a:t>اختيار</a:t>
            </a:r>
            <a:r>
              <a:rPr lang="en-US" sz="2400" dirty="0"/>
              <a:t> </a:t>
            </a:r>
            <a:r>
              <a:rPr lang="en-US" sz="2400" dirty="0" err="1"/>
              <a:t>المعلمة</a:t>
            </a:r>
            <a:r>
              <a:rPr lang="en-US" sz="2400" dirty="0"/>
              <a:t> من </a:t>
            </a:r>
            <a:r>
              <a:rPr lang="en-US" sz="2400" dirty="0" err="1"/>
              <a:t>اللواتي</a:t>
            </a:r>
            <a:r>
              <a:rPr lang="en-US" sz="2400" dirty="0"/>
              <a:t> </a:t>
            </a:r>
            <a:r>
              <a:rPr lang="en-US" sz="2400" dirty="0" err="1"/>
              <a:t>يقمن</a:t>
            </a:r>
            <a:r>
              <a:rPr lang="en-US" sz="2400" dirty="0"/>
              <a:t> </a:t>
            </a:r>
            <a:r>
              <a:rPr lang="en-US" sz="2400" dirty="0" err="1"/>
              <a:t>بالتدريب</a:t>
            </a:r>
            <a:r>
              <a:rPr lang="en-US" sz="2400" dirty="0"/>
              <a:t> </a:t>
            </a:r>
            <a:r>
              <a:rPr lang="en-US" sz="2400" dirty="0" err="1"/>
              <a:t>لديها</a:t>
            </a:r>
            <a:r>
              <a:rPr lang="en-US" sz="2400" dirty="0"/>
              <a:t> </a:t>
            </a:r>
            <a:r>
              <a:rPr lang="en-US" sz="2400" dirty="0" err="1"/>
              <a:t>وفقاً</a:t>
            </a:r>
            <a:r>
              <a:rPr lang="en-US" sz="2400" dirty="0"/>
              <a:t> </a:t>
            </a:r>
            <a:r>
              <a:rPr lang="en-US" sz="2400" dirty="0" err="1"/>
              <a:t>للمقررات</a:t>
            </a:r>
            <a:r>
              <a:rPr lang="en-US" sz="2400" dirty="0"/>
              <a:t> </a:t>
            </a:r>
            <a:r>
              <a:rPr lang="en-US" sz="2400" dirty="0" err="1"/>
              <a:t>الجامعية</a:t>
            </a:r>
            <a:r>
              <a:rPr lang="en-US" sz="2400" dirty="0"/>
              <a:t> </a:t>
            </a:r>
            <a:r>
              <a:rPr lang="en-US" sz="2400" dirty="0" err="1"/>
              <a:t>المطلوبة</a:t>
            </a:r>
            <a:r>
              <a:rPr lang="en-US" sz="2400" dirty="0"/>
              <a:t> </a:t>
            </a:r>
            <a:r>
              <a:rPr lang="en-US" sz="2400" dirty="0" err="1"/>
              <a:t>للتخرج</a:t>
            </a:r>
            <a:r>
              <a:rPr lang="en-US" sz="2400" dirty="0"/>
              <a:t>. </a:t>
            </a:r>
            <a:endParaRPr sz="2400" dirty="0"/>
          </a:p>
        </p:txBody>
      </p:sp>
      <p:cxnSp>
        <p:nvCxnSpPr>
          <p:cNvPr id="208" name="Google Shape;208;p15">
            <a:extLst>
              <a:ext uri="{FF2B5EF4-FFF2-40B4-BE49-F238E27FC236}">
                <a16:creationId xmlns:a16="http://schemas.microsoft.com/office/drawing/2014/main" id="{9D9449DD-5F04-3743-2AB9-FD5B78448CE6}"/>
              </a:ext>
            </a:extLst>
          </p:cNvPr>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209" name="Google Shape;209;p15" descr="star design">
            <a:extLst>
              <a:ext uri="{FF2B5EF4-FFF2-40B4-BE49-F238E27FC236}">
                <a16:creationId xmlns:a16="http://schemas.microsoft.com/office/drawing/2014/main" id="{ACF2BBF0-68A4-128F-AD6E-C9A7BE639EA0}"/>
              </a:ext>
            </a:extLst>
          </p:cNvPr>
          <p:cNvPicPr preferRelativeResize="0"/>
          <p:nvPr/>
        </p:nvPicPr>
        <p:blipFill rotWithShape="1">
          <a:blip r:embed="rId3">
            <a:alphaModFix/>
          </a:blip>
          <a:srcRect l="49851" b="49963"/>
          <a:stretch/>
        </p:blipFill>
        <p:spPr>
          <a:xfrm>
            <a:off x="0" y="3436144"/>
            <a:ext cx="1710928" cy="1707356"/>
          </a:xfrm>
          <a:prstGeom prst="rect">
            <a:avLst/>
          </a:prstGeom>
          <a:noFill/>
          <a:ln>
            <a:noFill/>
          </a:ln>
        </p:spPr>
      </p:pic>
      <p:pic>
        <p:nvPicPr>
          <p:cNvPr id="210" name="Google Shape;210;p15">
            <a:extLst>
              <a:ext uri="{FF2B5EF4-FFF2-40B4-BE49-F238E27FC236}">
                <a16:creationId xmlns:a16="http://schemas.microsoft.com/office/drawing/2014/main" id="{AB5FB54B-6795-5947-F496-2861A4EDDD43}"/>
              </a:ext>
            </a:extLst>
          </p:cNvPr>
          <p:cNvPicPr preferRelativeResize="0"/>
          <p:nvPr/>
        </p:nvPicPr>
        <p:blipFill rotWithShape="1">
          <a:blip r:embed="rId4">
            <a:alphaModFix/>
          </a:blip>
          <a:src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67039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p:nvPr/>
        </p:nvSpPr>
        <p:spPr>
          <a:xfrm>
            <a:off x="703" y="1833514"/>
            <a:ext cx="9155823" cy="9377282"/>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6" name="Google Shape;206;p15"/>
          <p:cNvSpPr txBox="1">
            <a:spLocks noGrp="1"/>
          </p:cNvSpPr>
          <p:nvPr>
            <p:ph type="title"/>
          </p:nvPr>
        </p:nvSpPr>
        <p:spPr>
          <a:xfrm>
            <a:off x="466725" y="1008061"/>
            <a:ext cx="8426051" cy="675139"/>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ar-LB" sz="3200" dirty="0"/>
              <a:t>التقديمات</a:t>
            </a:r>
            <a:r>
              <a:rPr lang="en-US" sz="3200" dirty="0"/>
              <a:t>: </a:t>
            </a:r>
            <a:r>
              <a:rPr lang="en-US" sz="3200" dirty="0" err="1"/>
              <a:t>شروط</a:t>
            </a:r>
            <a:r>
              <a:rPr lang="en-US" sz="3200" dirty="0"/>
              <a:t> </a:t>
            </a:r>
            <a:r>
              <a:rPr lang="en-US" sz="3200" dirty="0" err="1"/>
              <a:t>التوظيف</a:t>
            </a:r>
            <a:endParaRPr sz="3200" dirty="0">
              <a:solidFill>
                <a:srgbClr val="F37A87"/>
              </a:solidFill>
            </a:endParaRPr>
          </a:p>
        </p:txBody>
      </p:sp>
      <p:sp>
        <p:nvSpPr>
          <p:cNvPr id="207" name="Google Shape;207;p15"/>
          <p:cNvSpPr txBox="1">
            <a:spLocks noGrp="1"/>
          </p:cNvSpPr>
          <p:nvPr>
            <p:ph type="body" idx="1"/>
          </p:nvPr>
        </p:nvSpPr>
        <p:spPr>
          <a:xfrm>
            <a:off x="100208" y="2085975"/>
            <a:ext cx="8880954" cy="8974507"/>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Char char="•"/>
            </a:pPr>
            <a:r>
              <a:rPr lang="en-US" sz="2400" dirty="0" err="1"/>
              <a:t>يستفيد</a:t>
            </a:r>
            <a:r>
              <a:rPr lang="en-US" sz="2400" dirty="0"/>
              <a:t> </a:t>
            </a:r>
            <a:r>
              <a:rPr lang="en-US" sz="2400" dirty="0" err="1"/>
              <a:t>أفراد</a:t>
            </a:r>
            <a:r>
              <a:rPr lang="en-US" sz="2400" dirty="0"/>
              <a:t> </a:t>
            </a:r>
            <a:r>
              <a:rPr lang="en-US" sz="2400" dirty="0" err="1"/>
              <a:t>الهيئة</a:t>
            </a:r>
            <a:r>
              <a:rPr lang="en-US" sz="2400" dirty="0"/>
              <a:t> </a:t>
            </a:r>
            <a:r>
              <a:rPr lang="en-US" sz="2400" dirty="0" err="1"/>
              <a:t>التعليمية</a:t>
            </a:r>
            <a:r>
              <a:rPr lang="en-US" sz="2400" dirty="0"/>
              <a:t> في </a:t>
            </a:r>
            <a:r>
              <a:rPr lang="en-US" sz="2400" dirty="0" err="1"/>
              <a:t>المدارس</a:t>
            </a:r>
            <a:r>
              <a:rPr lang="en-US" sz="2400" dirty="0"/>
              <a:t> </a:t>
            </a:r>
            <a:r>
              <a:rPr lang="en-US" sz="2400" dirty="0" err="1"/>
              <a:t>الخاصة</a:t>
            </a:r>
            <a:r>
              <a:rPr lang="en-US" sz="2400" dirty="0"/>
              <a:t>  من </a:t>
            </a:r>
            <a:r>
              <a:rPr lang="en-US" sz="2400" dirty="0" err="1"/>
              <a:t>تقديمات</a:t>
            </a:r>
            <a:r>
              <a:rPr lang="en-US" sz="2400" dirty="0"/>
              <a:t> </a:t>
            </a:r>
            <a:r>
              <a:rPr lang="en-US" sz="2400" dirty="0" err="1"/>
              <a:t>العناية</a:t>
            </a:r>
            <a:r>
              <a:rPr lang="en-US" sz="2400" dirty="0"/>
              <a:t> </a:t>
            </a:r>
            <a:r>
              <a:rPr lang="en-US" sz="2400" dirty="0" err="1"/>
              <a:t>الطبية</a:t>
            </a:r>
            <a:r>
              <a:rPr lang="en-US" sz="2400" dirty="0"/>
              <a:t> في </a:t>
            </a:r>
            <a:r>
              <a:rPr lang="en-US" sz="2400" dirty="0" err="1"/>
              <a:t>فرع</a:t>
            </a:r>
            <a:r>
              <a:rPr lang="en-US" sz="2400" dirty="0"/>
              <a:t> </a:t>
            </a:r>
            <a:r>
              <a:rPr lang="en-US" sz="2400" dirty="0" err="1"/>
              <a:t>ضمان</a:t>
            </a:r>
            <a:r>
              <a:rPr lang="en-US" sz="2400" dirty="0"/>
              <a:t> </a:t>
            </a:r>
            <a:r>
              <a:rPr lang="en-US" sz="2400" dirty="0" err="1"/>
              <a:t>المرض</a:t>
            </a:r>
            <a:r>
              <a:rPr lang="en-US" sz="2400" dirty="0"/>
              <a:t> </a:t>
            </a:r>
            <a:r>
              <a:rPr lang="en-US" sz="2400" dirty="0" err="1"/>
              <a:t>والأمومة</a:t>
            </a:r>
            <a:r>
              <a:rPr lang="en-US" sz="2400" dirty="0"/>
              <a:t> في </a:t>
            </a:r>
            <a:r>
              <a:rPr lang="en-US" sz="2400" dirty="0" err="1"/>
              <a:t>الصندوق</a:t>
            </a:r>
            <a:r>
              <a:rPr lang="en-US" sz="2400" dirty="0"/>
              <a:t> </a:t>
            </a:r>
            <a:r>
              <a:rPr lang="en-US" sz="2400" dirty="0" err="1"/>
              <a:t>الوطني</a:t>
            </a:r>
            <a:r>
              <a:rPr lang="en-US" sz="2400" dirty="0"/>
              <a:t> </a:t>
            </a:r>
            <a:r>
              <a:rPr lang="en-US" sz="2400" dirty="0" err="1"/>
              <a:t>للضمان</a:t>
            </a:r>
            <a:r>
              <a:rPr lang="en-US" sz="2400" dirty="0"/>
              <a:t> </a:t>
            </a:r>
            <a:r>
              <a:rPr lang="en-US" sz="2400" dirty="0" err="1"/>
              <a:t>الاجتماعي</a:t>
            </a:r>
            <a:r>
              <a:rPr lang="en-US" sz="2400" dirty="0"/>
              <a:t>. </a:t>
            </a:r>
            <a:r>
              <a:rPr lang="en-US" sz="2400" dirty="0" err="1"/>
              <a:t>ولكنهم</a:t>
            </a:r>
            <a:r>
              <a:rPr lang="en-US" sz="2400" dirty="0"/>
              <a:t> </a:t>
            </a:r>
            <a:r>
              <a:rPr lang="en-US" sz="2400" dirty="0" err="1"/>
              <a:t>لا</a:t>
            </a:r>
            <a:r>
              <a:rPr lang="en-US" sz="2400" dirty="0"/>
              <a:t> </a:t>
            </a:r>
            <a:r>
              <a:rPr lang="en-US" sz="2400" dirty="0" err="1"/>
              <a:t>يستفيدون</a:t>
            </a:r>
            <a:r>
              <a:rPr lang="en-US" sz="2400" dirty="0"/>
              <a:t> من </a:t>
            </a:r>
            <a:r>
              <a:rPr lang="en-US" sz="2400" dirty="0" err="1"/>
              <a:t>التعويضات</a:t>
            </a:r>
            <a:r>
              <a:rPr lang="en-US" sz="2400" dirty="0"/>
              <a:t> </a:t>
            </a:r>
            <a:r>
              <a:rPr lang="en-US" sz="2400" dirty="0" err="1"/>
              <a:t>العائلية</a:t>
            </a:r>
            <a:r>
              <a:rPr lang="en-US" sz="2400" dirty="0"/>
              <a:t> </a:t>
            </a:r>
            <a:r>
              <a:rPr lang="en-US" sz="2400" dirty="0" err="1"/>
              <a:t>عن</a:t>
            </a:r>
            <a:r>
              <a:rPr lang="en-US" sz="2400" dirty="0"/>
              <a:t> </a:t>
            </a:r>
            <a:r>
              <a:rPr lang="en-US" sz="2400" dirty="0" err="1"/>
              <a:t>الأولاد</a:t>
            </a:r>
            <a:r>
              <a:rPr lang="en-US" sz="2400" dirty="0"/>
              <a:t> </a:t>
            </a:r>
            <a:r>
              <a:rPr lang="en-US" sz="2400" dirty="0" err="1"/>
              <a:t>المستفيدين</a:t>
            </a:r>
            <a:r>
              <a:rPr lang="en-US" sz="2400" dirty="0"/>
              <a:t> </a:t>
            </a:r>
            <a:r>
              <a:rPr lang="en-US" sz="2400" dirty="0" err="1"/>
              <a:t>على</a:t>
            </a:r>
            <a:r>
              <a:rPr lang="en-US" sz="2400" dirty="0"/>
              <a:t> </a:t>
            </a:r>
            <a:r>
              <a:rPr lang="en-US" sz="2400" dirty="0" err="1"/>
              <a:t>عاتقهم</a:t>
            </a:r>
            <a:r>
              <a:rPr lang="en-US" sz="2400" dirty="0"/>
              <a:t>.</a:t>
            </a:r>
            <a:endParaRPr sz="2400" dirty="0"/>
          </a:p>
          <a:p>
            <a:pPr marL="457200" lvl="0" indent="-342900" algn="r" rtl="1">
              <a:lnSpc>
                <a:spcPct val="100000"/>
              </a:lnSpc>
              <a:spcBef>
                <a:spcPts val="360"/>
              </a:spcBef>
              <a:spcAft>
                <a:spcPts val="0"/>
              </a:spcAft>
              <a:buSzPts val="1800"/>
              <a:buChar char="•"/>
            </a:pPr>
            <a:r>
              <a:rPr lang="en-US" sz="2400" dirty="0" err="1"/>
              <a:t>ويعتبر</a:t>
            </a:r>
            <a:r>
              <a:rPr lang="en-US" sz="2400" dirty="0"/>
              <a:t> من </a:t>
            </a:r>
            <a:r>
              <a:rPr lang="en-US" sz="2400" dirty="0" err="1"/>
              <a:t>المضمونين</a:t>
            </a:r>
            <a:r>
              <a:rPr lang="en-US" sz="2400" dirty="0"/>
              <a:t> </a:t>
            </a:r>
            <a:r>
              <a:rPr lang="en-US" sz="2400" dirty="0" err="1"/>
              <a:t>المتقاعدين</a:t>
            </a:r>
            <a:r>
              <a:rPr lang="en-US" sz="2400" dirty="0"/>
              <a:t> </a:t>
            </a:r>
            <a:r>
              <a:rPr lang="en-US" sz="2400" dirty="0" err="1"/>
              <a:t>أفراد</a:t>
            </a:r>
            <a:r>
              <a:rPr lang="en-US" sz="2400" dirty="0"/>
              <a:t> </a:t>
            </a:r>
            <a:r>
              <a:rPr lang="en-US" sz="2400" dirty="0" err="1"/>
              <a:t>الهيئة</a:t>
            </a:r>
            <a:r>
              <a:rPr lang="en-US" sz="2400" dirty="0"/>
              <a:t> </a:t>
            </a:r>
            <a:r>
              <a:rPr lang="en-US" sz="2400" dirty="0" err="1"/>
              <a:t>التعليمية</a:t>
            </a:r>
            <a:r>
              <a:rPr lang="en-US" sz="2400" dirty="0"/>
              <a:t> في </a:t>
            </a:r>
            <a:r>
              <a:rPr lang="en-US" sz="2400" dirty="0" err="1"/>
              <a:t>المدارس</a:t>
            </a:r>
            <a:r>
              <a:rPr lang="en-US" sz="2400" dirty="0"/>
              <a:t> </a:t>
            </a:r>
            <a:r>
              <a:rPr lang="en-US" sz="2400" dirty="0" err="1"/>
              <a:t>والمعاهد</a:t>
            </a:r>
            <a:r>
              <a:rPr lang="en-US" sz="2400" dirty="0"/>
              <a:t> </a:t>
            </a:r>
            <a:r>
              <a:rPr lang="en-US" sz="2400" dirty="0" err="1"/>
              <a:t>الخاصة</a:t>
            </a:r>
            <a:r>
              <a:rPr lang="en-US" sz="2400" dirty="0"/>
              <a:t> </a:t>
            </a:r>
            <a:r>
              <a:rPr lang="en-US" sz="2400" dirty="0" err="1"/>
              <a:t>الذين</a:t>
            </a:r>
            <a:r>
              <a:rPr lang="en-US" sz="2400" dirty="0"/>
              <a:t> </a:t>
            </a:r>
            <a:r>
              <a:rPr lang="en-US" sz="2400" dirty="0" err="1"/>
              <a:t>انتهى</a:t>
            </a:r>
            <a:r>
              <a:rPr lang="en-US" sz="2400" dirty="0"/>
              <a:t> </a:t>
            </a:r>
            <a:r>
              <a:rPr lang="en-US" sz="2400" dirty="0" err="1"/>
              <a:t>انتسابهم</a:t>
            </a:r>
            <a:r>
              <a:rPr lang="en-US" sz="2400" dirty="0"/>
              <a:t> </a:t>
            </a:r>
            <a:r>
              <a:rPr lang="en-US" sz="2400" dirty="0" err="1"/>
              <a:t>الإلزامي</a:t>
            </a:r>
            <a:r>
              <a:rPr lang="en-US" sz="2400" dirty="0"/>
              <a:t> </a:t>
            </a:r>
            <a:r>
              <a:rPr lang="en-US" sz="2400" dirty="0" err="1"/>
              <a:t>لفرع</a:t>
            </a:r>
            <a:r>
              <a:rPr lang="en-US" sz="2400" dirty="0"/>
              <a:t> </a:t>
            </a:r>
            <a:r>
              <a:rPr lang="en-US" sz="2400" dirty="0" err="1"/>
              <a:t>ضمان</a:t>
            </a:r>
            <a:r>
              <a:rPr lang="en-US" sz="2400" dirty="0"/>
              <a:t> </a:t>
            </a:r>
            <a:r>
              <a:rPr lang="en-US" sz="2400" dirty="0" err="1"/>
              <a:t>المرض</a:t>
            </a:r>
            <a:r>
              <a:rPr lang="en-US" sz="2400" dirty="0"/>
              <a:t> </a:t>
            </a:r>
            <a:r>
              <a:rPr lang="en-US" sz="2400" dirty="0" err="1"/>
              <a:t>والأمومة</a:t>
            </a:r>
            <a:r>
              <a:rPr lang="en-US" sz="2400" dirty="0"/>
              <a:t> </a:t>
            </a:r>
            <a:r>
              <a:rPr lang="en-US" sz="2400" dirty="0" err="1"/>
              <a:t>بسبب</a:t>
            </a:r>
            <a:r>
              <a:rPr lang="en-US" sz="2400" dirty="0"/>
              <a:t> </a:t>
            </a:r>
            <a:r>
              <a:rPr lang="en-US" sz="2400" dirty="0" err="1"/>
              <a:t>التقاعد</a:t>
            </a:r>
            <a:r>
              <a:rPr lang="en-US" sz="2400" dirty="0"/>
              <a:t> (60-64) </a:t>
            </a:r>
            <a:r>
              <a:rPr lang="en-US" sz="2400" dirty="0" err="1"/>
              <a:t>وكانوا</a:t>
            </a:r>
            <a:r>
              <a:rPr lang="en-US" sz="2400" dirty="0"/>
              <a:t> </a:t>
            </a:r>
            <a:r>
              <a:rPr lang="en-US" sz="2400" dirty="0" err="1"/>
              <a:t>يستفيدون</a:t>
            </a:r>
            <a:r>
              <a:rPr lang="en-US" sz="2400" dirty="0"/>
              <a:t> من </a:t>
            </a:r>
            <a:r>
              <a:rPr lang="en-US" sz="2400" dirty="0" err="1"/>
              <a:t>تقديماته</a:t>
            </a:r>
            <a:r>
              <a:rPr lang="en-US" sz="2400" dirty="0"/>
              <a:t>، </a:t>
            </a:r>
            <a:r>
              <a:rPr lang="en-US" sz="2400" dirty="0" err="1"/>
              <a:t>ويستفيدون</a:t>
            </a:r>
            <a:r>
              <a:rPr lang="en-US" sz="2400" dirty="0"/>
              <a:t> من </a:t>
            </a:r>
            <a:r>
              <a:rPr lang="en-US" sz="2400" dirty="0" err="1"/>
              <a:t>تقديمات</a:t>
            </a:r>
            <a:r>
              <a:rPr lang="en-US" sz="2400" dirty="0"/>
              <a:t> </a:t>
            </a:r>
            <a:r>
              <a:rPr lang="en-US" sz="2400" dirty="0" err="1"/>
              <a:t>العناية</a:t>
            </a:r>
            <a:r>
              <a:rPr lang="en-US" sz="2400" dirty="0"/>
              <a:t> </a:t>
            </a:r>
            <a:r>
              <a:rPr lang="en-US" sz="2400" dirty="0" err="1"/>
              <a:t>الطبية</a:t>
            </a:r>
            <a:r>
              <a:rPr lang="en-US" sz="2400" dirty="0"/>
              <a:t> في </a:t>
            </a:r>
            <a:r>
              <a:rPr lang="en-US" sz="2400" dirty="0" err="1"/>
              <a:t>حالتي</a:t>
            </a:r>
            <a:r>
              <a:rPr lang="en-US" sz="2400" dirty="0"/>
              <a:t> </a:t>
            </a:r>
            <a:r>
              <a:rPr lang="en-US" sz="2400" dirty="0" err="1"/>
              <a:t>المرض</a:t>
            </a:r>
            <a:r>
              <a:rPr lang="en-US" sz="2400" dirty="0"/>
              <a:t> </a:t>
            </a:r>
            <a:r>
              <a:rPr lang="en-US" sz="2400" dirty="0" err="1"/>
              <a:t>والأمومة</a:t>
            </a:r>
            <a:r>
              <a:rPr lang="en-US" sz="2400" dirty="0"/>
              <a:t> </a:t>
            </a:r>
            <a:r>
              <a:rPr lang="en-US" sz="2400" dirty="0" err="1"/>
              <a:t>وفقاً</a:t>
            </a:r>
            <a:r>
              <a:rPr lang="en-US" sz="2400" dirty="0"/>
              <a:t> </a:t>
            </a:r>
            <a:r>
              <a:rPr lang="en-US" sz="2400" dirty="0" err="1"/>
              <a:t>للقانون</a:t>
            </a:r>
            <a:r>
              <a:rPr lang="en-US" sz="2400" dirty="0"/>
              <a:t> </a:t>
            </a:r>
            <a:r>
              <a:rPr lang="en-US" sz="2400" dirty="0" err="1"/>
              <a:t>رقم</a:t>
            </a:r>
            <a:r>
              <a:rPr lang="en-US" sz="2400" dirty="0"/>
              <a:t> 27/2017</a:t>
            </a:r>
            <a:endParaRPr sz="2400" dirty="0">
              <a:solidFill>
                <a:schemeClr val="lt1"/>
              </a:solidFill>
            </a:endParaRPr>
          </a:p>
        </p:txBody>
      </p:sp>
      <p:cxnSp>
        <p:nvCxnSpPr>
          <p:cNvPr id="208" name="Google Shape;208;p15"/>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209" name="Google Shape;209;p15" descr="star design"/>
          <p:cNvPicPr preferRelativeResize="0"/>
          <p:nvPr/>
        </p:nvPicPr>
        <p:blipFill rotWithShape="1">
          <a:blip r:embed="rId3">
            <a:alphaModFix/>
          </a:blip>
          <a:srcRect l="49851" b="49963"/>
          <a:stretch/>
        </p:blipFill>
        <p:spPr>
          <a:xfrm>
            <a:off x="0" y="3436144"/>
            <a:ext cx="1710928" cy="1707356"/>
          </a:xfrm>
          <a:prstGeom prst="rect">
            <a:avLst/>
          </a:prstGeom>
          <a:noFill/>
          <a:ln>
            <a:noFill/>
          </a:ln>
        </p:spPr>
      </p:pic>
      <p:pic>
        <p:nvPicPr>
          <p:cNvPr id="210" name="Google Shape;210;p15"/>
          <p:cNvPicPr preferRelativeResize="0"/>
          <p:nvPr/>
        </p:nvPicPr>
        <p:blipFill rotWithShape="1">
          <a:blip r:embed="rId4">
            <a:alphaModFix/>
          </a:blip>
          <a:srcRect/>
          <a:stretch/>
        </p:blipFill>
        <p:spPr>
          <a:xfrm>
            <a:off x="6616314" y="181700"/>
            <a:ext cx="2276462" cy="5739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6"/>
          <p:cNvSpPr/>
          <p:nvPr/>
        </p:nvSpPr>
        <p:spPr>
          <a:xfrm>
            <a:off x="703" y="1833514"/>
            <a:ext cx="9155823" cy="9377282"/>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6" name="Google Shape;216;p16"/>
          <p:cNvSpPr txBox="1">
            <a:spLocks noGrp="1"/>
          </p:cNvSpPr>
          <p:nvPr>
            <p:ph type="title"/>
          </p:nvPr>
        </p:nvSpPr>
        <p:spPr>
          <a:xfrm>
            <a:off x="0" y="876822"/>
            <a:ext cx="8981161" cy="944872"/>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b="1"/>
              <a:t>احتياجات التطوير المهني لمربيات الطفولة المبكرة: الترخيص والرقابة</a:t>
            </a:r>
            <a:endParaRPr sz="3200">
              <a:solidFill>
                <a:srgbClr val="F37A87"/>
              </a:solidFill>
            </a:endParaRPr>
          </a:p>
        </p:txBody>
      </p:sp>
      <p:sp>
        <p:nvSpPr>
          <p:cNvPr id="217" name="Google Shape;217;p16"/>
          <p:cNvSpPr txBox="1">
            <a:spLocks noGrp="1"/>
          </p:cNvSpPr>
          <p:nvPr>
            <p:ph type="body" idx="1"/>
          </p:nvPr>
        </p:nvSpPr>
        <p:spPr>
          <a:xfrm>
            <a:off x="100208" y="2085975"/>
            <a:ext cx="8880954" cy="8974507"/>
          </a:xfrm>
          <a:prstGeom prst="rect">
            <a:avLst/>
          </a:prstGeom>
          <a:noFill/>
          <a:ln>
            <a:noFill/>
          </a:ln>
        </p:spPr>
        <p:txBody>
          <a:bodyPr spcFirstLastPara="1" wrap="square" lIns="91425" tIns="45700" rIns="91425" bIns="45700" anchor="t" anchorCtr="0">
            <a:noAutofit/>
          </a:bodyPr>
          <a:lstStyle/>
          <a:p>
            <a:pPr marL="0" lvl="0" indent="0" algn="r" rtl="1">
              <a:lnSpc>
                <a:spcPct val="100000"/>
              </a:lnSpc>
              <a:spcBef>
                <a:spcPts val="360"/>
              </a:spcBef>
              <a:spcAft>
                <a:spcPts val="0"/>
              </a:spcAft>
              <a:buSzPts val="1800"/>
              <a:buNone/>
            </a:pPr>
            <a:r>
              <a:rPr lang="ar-LB" sz="2400" dirty="0"/>
              <a:t>- </a:t>
            </a:r>
            <a:r>
              <a:rPr lang="en-US" sz="2400" dirty="0" err="1"/>
              <a:t>لا</a:t>
            </a:r>
            <a:r>
              <a:rPr lang="en-US" sz="2400" dirty="0"/>
              <a:t> </a:t>
            </a:r>
            <a:r>
              <a:rPr lang="en-US" sz="2400" dirty="0" err="1"/>
              <a:t>يوجد</a:t>
            </a:r>
            <a:r>
              <a:rPr lang="en-US" sz="2400" dirty="0"/>
              <a:t> في </a:t>
            </a:r>
            <a:r>
              <a:rPr lang="en-US" sz="2400" dirty="0" err="1"/>
              <a:t>لبنان</a:t>
            </a:r>
            <a:r>
              <a:rPr lang="en-US" sz="2400" dirty="0"/>
              <a:t> </a:t>
            </a:r>
            <a:r>
              <a:rPr lang="en-US" sz="2400" dirty="0" err="1"/>
              <a:t>ما</a:t>
            </a:r>
            <a:r>
              <a:rPr lang="en-US" sz="2400" dirty="0"/>
              <a:t> </a:t>
            </a:r>
            <a:r>
              <a:rPr lang="en-US" sz="2400" dirty="0" err="1"/>
              <a:t>يسمى</a:t>
            </a:r>
            <a:r>
              <a:rPr lang="en-US" sz="2400" dirty="0"/>
              <a:t> </a:t>
            </a:r>
            <a:r>
              <a:rPr lang="en-US" sz="2400" dirty="0" err="1"/>
              <a:t>إذن</a:t>
            </a:r>
            <a:r>
              <a:rPr lang="en-US" sz="2400" dirty="0"/>
              <a:t> </a:t>
            </a:r>
            <a:r>
              <a:rPr lang="en-US" sz="2400" dirty="0" err="1"/>
              <a:t>بمزاولة</a:t>
            </a:r>
            <a:r>
              <a:rPr lang="en-US" sz="2400" dirty="0"/>
              <a:t> </a:t>
            </a:r>
            <a:r>
              <a:rPr lang="en-US" sz="2400" dirty="0" err="1"/>
              <a:t>مهنة</a:t>
            </a:r>
            <a:r>
              <a:rPr lang="en-US" sz="2400" dirty="0"/>
              <a:t> </a:t>
            </a:r>
            <a:r>
              <a:rPr lang="en-US" sz="2400" dirty="0" err="1"/>
              <a:t>التعليم</a:t>
            </a:r>
            <a:r>
              <a:rPr lang="en-US" sz="2400" dirty="0"/>
              <a:t> </a:t>
            </a:r>
            <a:r>
              <a:rPr lang="ar-LB" sz="2400" dirty="0"/>
              <a:t>(</a:t>
            </a:r>
            <a:r>
              <a:rPr lang="en-US" sz="2400" dirty="0" err="1"/>
              <a:t>رخصة</a:t>
            </a:r>
            <a:r>
              <a:rPr lang="ar-LB" sz="2400" dirty="0"/>
              <a:t>)</a:t>
            </a:r>
            <a:r>
              <a:rPr lang="en-US" sz="2400" dirty="0"/>
              <a:t> </a:t>
            </a:r>
            <a:r>
              <a:rPr lang="en-US" sz="2400" dirty="0" err="1"/>
              <a:t>وإنما</a:t>
            </a:r>
            <a:r>
              <a:rPr lang="en-US" sz="2400" dirty="0"/>
              <a:t> </a:t>
            </a:r>
            <a:r>
              <a:rPr lang="en-US" sz="2400" dirty="0" err="1"/>
              <a:t>يتم</a:t>
            </a:r>
            <a:r>
              <a:rPr lang="en-US" sz="2400" dirty="0"/>
              <a:t> </a:t>
            </a:r>
            <a:r>
              <a:rPr lang="en-US" sz="2400" dirty="0" err="1"/>
              <a:t>اختيار</a:t>
            </a:r>
            <a:r>
              <a:rPr lang="en-US" sz="2400" dirty="0"/>
              <a:t> </a:t>
            </a:r>
            <a:r>
              <a:rPr lang="en-US" sz="2400" dirty="0" err="1"/>
              <a:t>المعلمين</a:t>
            </a:r>
            <a:r>
              <a:rPr lang="en-US" sz="2400" dirty="0"/>
              <a:t> </a:t>
            </a:r>
            <a:r>
              <a:rPr lang="en-US" sz="2400" dirty="0" err="1"/>
              <a:t>وفقاً</a:t>
            </a:r>
            <a:r>
              <a:rPr lang="en-US" sz="2400" dirty="0"/>
              <a:t> </a:t>
            </a:r>
            <a:r>
              <a:rPr lang="en-US" sz="2400" dirty="0" err="1"/>
              <a:t>لشهاداتهم</a:t>
            </a:r>
            <a:r>
              <a:rPr lang="en-US" sz="2400" dirty="0"/>
              <a:t> </a:t>
            </a:r>
            <a:r>
              <a:rPr lang="en-US" sz="2400" dirty="0" err="1"/>
              <a:t>ومستوياتهم</a:t>
            </a:r>
            <a:r>
              <a:rPr lang="en-US" sz="2400" dirty="0"/>
              <a:t> </a:t>
            </a:r>
            <a:r>
              <a:rPr lang="en-US" sz="2400" dirty="0" err="1"/>
              <a:t>التعليمية</a:t>
            </a:r>
            <a:r>
              <a:rPr lang="en-US" sz="2400" dirty="0"/>
              <a:t>. </a:t>
            </a:r>
            <a:r>
              <a:rPr lang="en-US" sz="2400" dirty="0" err="1"/>
              <a:t>وأثناء</a:t>
            </a:r>
            <a:r>
              <a:rPr lang="en-US" sz="2400" dirty="0"/>
              <a:t> </a:t>
            </a:r>
            <a:r>
              <a:rPr lang="en-US" sz="2400" dirty="0" err="1"/>
              <a:t>الخدمة</a:t>
            </a:r>
            <a:r>
              <a:rPr lang="en-US" sz="2400" dirty="0"/>
              <a:t>، </a:t>
            </a:r>
            <a:r>
              <a:rPr lang="en-US" sz="2400" dirty="0" err="1"/>
              <a:t>تقوم</a:t>
            </a:r>
            <a:r>
              <a:rPr lang="en-US" sz="2400" dirty="0"/>
              <a:t> </a:t>
            </a:r>
            <a:r>
              <a:rPr lang="en-US" sz="2400" dirty="0" err="1"/>
              <a:t>المفتشية</a:t>
            </a:r>
            <a:r>
              <a:rPr lang="en-US" sz="2400" dirty="0"/>
              <a:t> </a:t>
            </a:r>
            <a:r>
              <a:rPr lang="en-US" sz="2400" dirty="0" err="1"/>
              <a:t>العامة</a:t>
            </a:r>
            <a:r>
              <a:rPr lang="en-US" sz="2400" dirty="0"/>
              <a:t> </a:t>
            </a:r>
            <a:r>
              <a:rPr lang="en-US" sz="2400" dirty="0" err="1"/>
              <a:t>التربوية</a:t>
            </a:r>
            <a:r>
              <a:rPr lang="en-US" sz="2400" dirty="0"/>
              <a:t> </a:t>
            </a:r>
            <a:r>
              <a:rPr lang="en-US" sz="2400" dirty="0" err="1"/>
              <a:t>بأعمال</a:t>
            </a:r>
            <a:r>
              <a:rPr lang="en-US" sz="2400" dirty="0"/>
              <a:t> </a:t>
            </a:r>
            <a:r>
              <a:rPr lang="en-US" sz="2400" dirty="0" err="1"/>
              <a:t>الرقابة</a:t>
            </a:r>
            <a:r>
              <a:rPr lang="en-US" sz="2400" dirty="0"/>
              <a:t> </a:t>
            </a:r>
            <a:r>
              <a:rPr lang="en-US" sz="2400" dirty="0" err="1"/>
              <a:t>والإرشاد</a:t>
            </a:r>
            <a:r>
              <a:rPr lang="en-US" sz="2400" dirty="0"/>
              <a:t> </a:t>
            </a:r>
            <a:r>
              <a:rPr lang="en-US" sz="2400" dirty="0" err="1"/>
              <a:t>على</a:t>
            </a:r>
            <a:r>
              <a:rPr lang="en-US" sz="2400" dirty="0"/>
              <a:t> </a:t>
            </a:r>
            <a:r>
              <a:rPr lang="en-US" sz="2400" dirty="0" err="1"/>
              <a:t>جميع</a:t>
            </a:r>
            <a:r>
              <a:rPr lang="en-US" sz="2400" dirty="0"/>
              <a:t> </a:t>
            </a:r>
            <a:r>
              <a:rPr lang="en-US" sz="2400" dirty="0" err="1"/>
              <a:t>مؤسسات</a:t>
            </a:r>
            <a:r>
              <a:rPr lang="en-US" sz="2400" dirty="0"/>
              <a:t> </a:t>
            </a:r>
            <a:r>
              <a:rPr lang="en-US" sz="2400" dirty="0" err="1"/>
              <a:t>التعليم</a:t>
            </a:r>
            <a:r>
              <a:rPr lang="en-US" sz="2400" dirty="0"/>
              <a:t> </a:t>
            </a:r>
            <a:r>
              <a:rPr lang="en-US" sz="2400" dirty="0" err="1"/>
              <a:t>الرسمي</a:t>
            </a:r>
            <a:r>
              <a:rPr lang="en-US" sz="2400" dirty="0"/>
              <a:t> </a:t>
            </a:r>
            <a:r>
              <a:rPr lang="en-US" sz="2400" dirty="0" err="1"/>
              <a:t>ما</a:t>
            </a:r>
            <a:r>
              <a:rPr lang="en-US" sz="2400" dirty="0"/>
              <a:t> </a:t>
            </a:r>
            <a:r>
              <a:rPr lang="en-US" sz="2400" dirty="0" err="1"/>
              <a:t>قبل</a:t>
            </a:r>
            <a:r>
              <a:rPr lang="en-US" sz="2400" dirty="0"/>
              <a:t> </a:t>
            </a:r>
            <a:r>
              <a:rPr lang="en-US" sz="2400" dirty="0" err="1"/>
              <a:t>الجامعي</a:t>
            </a:r>
            <a:r>
              <a:rPr lang="en-US" sz="2400" dirty="0"/>
              <a:t> </a:t>
            </a:r>
            <a:r>
              <a:rPr lang="en-US" sz="2400" dirty="0" err="1"/>
              <a:t>بمختلف</a:t>
            </a:r>
            <a:r>
              <a:rPr lang="en-US" sz="2400" dirty="0"/>
              <a:t> </a:t>
            </a:r>
            <a:r>
              <a:rPr lang="en-US" sz="2400" dirty="0" err="1"/>
              <a:t>درجاته</a:t>
            </a:r>
            <a:r>
              <a:rPr lang="en-US" sz="2400" dirty="0"/>
              <a:t> </a:t>
            </a:r>
            <a:r>
              <a:rPr lang="en-US" sz="2400" dirty="0" err="1"/>
              <a:t>ومراحله</a:t>
            </a:r>
            <a:r>
              <a:rPr lang="en-US" sz="2400" dirty="0"/>
              <a:t> </a:t>
            </a:r>
            <a:r>
              <a:rPr lang="en-US" sz="2400" dirty="0" err="1"/>
              <a:t>وأنواعه</a:t>
            </a:r>
            <a:r>
              <a:rPr lang="en-US" sz="2400" dirty="0"/>
              <a:t> </a:t>
            </a:r>
            <a:r>
              <a:rPr lang="en-US" sz="2400" dirty="0" err="1"/>
              <a:t>وفروعه</a:t>
            </a:r>
            <a:r>
              <a:rPr lang="en-US" sz="2400" dirty="0"/>
              <a:t> </a:t>
            </a:r>
            <a:r>
              <a:rPr lang="en-US" sz="2400" dirty="0" err="1"/>
              <a:t>ومن</a:t>
            </a:r>
            <a:r>
              <a:rPr lang="en-US" sz="2400" dirty="0"/>
              <a:t> </a:t>
            </a:r>
            <a:r>
              <a:rPr lang="en-US" sz="2400" dirty="0" err="1"/>
              <a:t>بين</a:t>
            </a:r>
            <a:r>
              <a:rPr lang="en-US" sz="2400" dirty="0"/>
              <a:t> </a:t>
            </a:r>
            <a:r>
              <a:rPr lang="en-US" sz="2400" dirty="0" err="1"/>
              <a:t>هؤلاء</a:t>
            </a:r>
            <a:r>
              <a:rPr lang="en-US" sz="2400" dirty="0"/>
              <a:t> </a:t>
            </a:r>
            <a:r>
              <a:rPr lang="en-US" sz="2400" dirty="0" err="1"/>
              <a:t>معلمات</a:t>
            </a:r>
            <a:r>
              <a:rPr lang="en-US" sz="2400" dirty="0"/>
              <a:t> </a:t>
            </a:r>
            <a:r>
              <a:rPr lang="en-US" sz="2400" dirty="0" err="1"/>
              <a:t>رياض</a:t>
            </a:r>
            <a:r>
              <a:rPr lang="en-US" sz="2400" dirty="0"/>
              <a:t> الأطفال. </a:t>
            </a:r>
            <a:endParaRPr sz="2400" dirty="0"/>
          </a:p>
          <a:p>
            <a:pPr marL="0" lvl="0" indent="0" algn="r" rtl="1">
              <a:lnSpc>
                <a:spcPct val="100000"/>
              </a:lnSpc>
              <a:spcBef>
                <a:spcPts val="360"/>
              </a:spcBef>
              <a:spcAft>
                <a:spcPts val="0"/>
              </a:spcAft>
              <a:buSzPts val="1800"/>
              <a:buNone/>
            </a:pPr>
            <a:r>
              <a:rPr lang="ar-LB" sz="2400" dirty="0"/>
              <a:t> - </a:t>
            </a:r>
            <a:r>
              <a:rPr lang="en-US" sz="2400" dirty="0" err="1"/>
              <a:t>أما</a:t>
            </a:r>
            <a:r>
              <a:rPr lang="en-US" sz="2400" dirty="0"/>
              <a:t> </a:t>
            </a:r>
            <a:r>
              <a:rPr lang="en-US" sz="2400" dirty="0" err="1"/>
              <a:t>بالنسبة</a:t>
            </a:r>
            <a:r>
              <a:rPr lang="en-US" sz="2400" dirty="0"/>
              <a:t> إلى </a:t>
            </a:r>
            <a:r>
              <a:rPr lang="en-US" sz="2400" dirty="0" err="1"/>
              <a:t>مربيات</a:t>
            </a:r>
            <a:r>
              <a:rPr lang="en-US" sz="2400" dirty="0"/>
              <a:t> </a:t>
            </a:r>
            <a:r>
              <a:rPr lang="en-US" sz="2400" dirty="0" err="1"/>
              <a:t>الحضانة</a:t>
            </a:r>
            <a:r>
              <a:rPr lang="en-US" sz="2400" dirty="0"/>
              <a:t> </a:t>
            </a:r>
            <a:r>
              <a:rPr lang="en-US" sz="2400" dirty="0" err="1"/>
              <a:t>فإن</a:t>
            </a:r>
            <a:r>
              <a:rPr lang="en-US" sz="2400" dirty="0"/>
              <a:t> </a:t>
            </a:r>
            <a:r>
              <a:rPr lang="en-US" sz="2400" dirty="0" err="1"/>
              <a:t>التفتيش</a:t>
            </a:r>
            <a:r>
              <a:rPr lang="en-US" sz="2400" dirty="0"/>
              <a:t> </a:t>
            </a:r>
            <a:r>
              <a:rPr lang="en-US" sz="2400" dirty="0" err="1"/>
              <a:t>التربوي</a:t>
            </a:r>
            <a:r>
              <a:rPr lang="en-US" sz="2400" dirty="0"/>
              <a:t> </a:t>
            </a:r>
            <a:r>
              <a:rPr lang="en-US" sz="2400" dirty="0" err="1"/>
              <a:t>لا</a:t>
            </a:r>
            <a:r>
              <a:rPr lang="en-US" sz="2400" dirty="0"/>
              <a:t> </a:t>
            </a:r>
            <a:r>
              <a:rPr lang="en-US" sz="2400" dirty="0" err="1"/>
              <a:t>يقوم</a:t>
            </a:r>
            <a:r>
              <a:rPr lang="en-US" sz="2400" dirty="0"/>
              <a:t> </a:t>
            </a:r>
            <a:r>
              <a:rPr lang="en-US" sz="2400" dirty="0" err="1"/>
              <a:t>بأي</a:t>
            </a:r>
            <a:r>
              <a:rPr lang="en-US" sz="2400" dirty="0"/>
              <a:t> </a:t>
            </a:r>
            <a:r>
              <a:rPr lang="en-US" sz="2400" dirty="0" err="1"/>
              <a:t>رقابة</a:t>
            </a:r>
            <a:r>
              <a:rPr lang="en-US" sz="2400" dirty="0"/>
              <a:t> </a:t>
            </a:r>
            <a:r>
              <a:rPr lang="en-US" sz="2400" dirty="0" err="1"/>
              <a:t>على</a:t>
            </a:r>
            <a:r>
              <a:rPr lang="en-US" sz="2400" dirty="0"/>
              <a:t> </a:t>
            </a:r>
            <a:r>
              <a:rPr lang="en-US" sz="2400" dirty="0" err="1"/>
              <a:t>دُور</a:t>
            </a:r>
            <a:r>
              <a:rPr lang="en-US" sz="2400" dirty="0"/>
              <a:t> </a:t>
            </a:r>
            <a:r>
              <a:rPr lang="en-US" sz="2400" dirty="0" err="1"/>
              <a:t>الحضانة</a:t>
            </a:r>
            <a:r>
              <a:rPr lang="ar-LB" sz="2400" dirty="0"/>
              <a:t>.</a:t>
            </a:r>
            <a:r>
              <a:rPr lang="en-US" sz="2400" dirty="0"/>
              <a:t> </a:t>
            </a:r>
            <a:r>
              <a:rPr lang="ar-LB" sz="2400" dirty="0"/>
              <a:t> </a:t>
            </a:r>
            <a:r>
              <a:rPr lang="en-US" sz="2400" dirty="0" err="1"/>
              <a:t>وبما</a:t>
            </a:r>
            <a:r>
              <a:rPr lang="en-US" sz="2400" dirty="0"/>
              <a:t> </a:t>
            </a:r>
            <a:r>
              <a:rPr lang="en-US" sz="2400" dirty="0" err="1"/>
              <a:t>أن</a:t>
            </a:r>
            <a:r>
              <a:rPr lang="en-US" sz="2400" dirty="0"/>
              <a:t> </a:t>
            </a:r>
            <a:r>
              <a:rPr lang="en-US" sz="2400" dirty="0" err="1"/>
              <a:t>دُور</a:t>
            </a:r>
            <a:r>
              <a:rPr lang="en-US" sz="2400" dirty="0"/>
              <a:t> </a:t>
            </a:r>
            <a:r>
              <a:rPr lang="en-US" sz="2400" dirty="0" err="1"/>
              <a:t>الحضانة</a:t>
            </a:r>
            <a:r>
              <a:rPr lang="en-US" sz="2400" dirty="0"/>
              <a:t> </a:t>
            </a:r>
            <a:r>
              <a:rPr lang="en-US" sz="2400" dirty="0" err="1"/>
              <a:t>تقوم</a:t>
            </a:r>
            <a:r>
              <a:rPr lang="en-US" sz="2400" dirty="0"/>
              <a:t> </a:t>
            </a:r>
            <a:r>
              <a:rPr lang="en-US" sz="2400" dirty="0" err="1"/>
              <a:t>على</a:t>
            </a:r>
            <a:r>
              <a:rPr lang="en-US" sz="2400" dirty="0"/>
              <a:t> </a:t>
            </a:r>
            <a:r>
              <a:rPr lang="en-US" sz="2400" dirty="0" err="1"/>
              <a:t>مبادرات</a:t>
            </a:r>
            <a:r>
              <a:rPr lang="en-US" sz="2400" dirty="0"/>
              <a:t> </a:t>
            </a:r>
            <a:r>
              <a:rPr lang="en-US" sz="2400" dirty="0" err="1"/>
              <a:t>فردية</a:t>
            </a:r>
            <a:r>
              <a:rPr lang="en-US" sz="2400" dirty="0"/>
              <a:t> </a:t>
            </a:r>
            <a:r>
              <a:rPr lang="en-US" sz="2400" dirty="0" err="1"/>
              <a:t>خاصة</a:t>
            </a:r>
            <a:r>
              <a:rPr lang="en-US" sz="2400" dirty="0"/>
              <a:t>، </a:t>
            </a:r>
            <a:r>
              <a:rPr lang="en-US" sz="2400" dirty="0" err="1"/>
              <a:t>سواء</a:t>
            </a:r>
            <a:r>
              <a:rPr lang="en-US" sz="2400" dirty="0"/>
              <a:t> </a:t>
            </a:r>
            <a:r>
              <a:rPr lang="en-US" sz="2400" dirty="0" err="1"/>
              <a:t>أُلحقت</a:t>
            </a:r>
            <a:r>
              <a:rPr lang="en-US" sz="2400" dirty="0"/>
              <a:t> </a:t>
            </a:r>
            <a:r>
              <a:rPr lang="en-US" sz="2400" dirty="0" err="1"/>
              <a:t>بمدارس</a:t>
            </a:r>
            <a:r>
              <a:rPr lang="en-US" sz="2400" dirty="0"/>
              <a:t> </a:t>
            </a:r>
            <a:r>
              <a:rPr lang="en-US" sz="2400" dirty="0" err="1"/>
              <a:t>أم</a:t>
            </a:r>
            <a:r>
              <a:rPr lang="en-US" sz="2400" dirty="0"/>
              <a:t> </a:t>
            </a:r>
            <a:r>
              <a:rPr lang="en-US" sz="2400" dirty="0" err="1"/>
              <a:t>لم</a:t>
            </a:r>
            <a:r>
              <a:rPr lang="en-US" sz="2400" dirty="0"/>
              <a:t> </a:t>
            </a:r>
            <a:r>
              <a:rPr lang="en-US" sz="2400" dirty="0" err="1"/>
              <a:t>تُلحق</a:t>
            </a:r>
            <a:r>
              <a:rPr lang="en-US" sz="2400" dirty="0"/>
              <a:t>، </a:t>
            </a:r>
            <a:r>
              <a:rPr lang="en-US" sz="2400" dirty="0" err="1"/>
              <a:t>فهي</a:t>
            </a:r>
            <a:r>
              <a:rPr lang="en-US" sz="2400" dirty="0"/>
              <a:t> </a:t>
            </a:r>
            <a:r>
              <a:rPr lang="en-US" sz="2400" dirty="0" err="1"/>
              <a:t>بطبيعة</a:t>
            </a:r>
            <a:r>
              <a:rPr lang="en-US" sz="2400" dirty="0"/>
              <a:t> </a:t>
            </a:r>
            <a:r>
              <a:rPr lang="en-US" sz="2400" dirty="0" err="1"/>
              <a:t>الحال</a:t>
            </a:r>
            <a:r>
              <a:rPr lang="en-US" sz="2400" dirty="0"/>
              <a:t> </a:t>
            </a:r>
            <a:r>
              <a:rPr lang="en-US" sz="2400" dirty="0" err="1"/>
              <a:t>لا</a:t>
            </a:r>
            <a:r>
              <a:rPr lang="en-US" sz="2400" dirty="0"/>
              <a:t> </a:t>
            </a:r>
            <a:r>
              <a:rPr lang="en-US" sz="2400" dirty="0" err="1"/>
              <a:t>تُعتبر</a:t>
            </a:r>
            <a:r>
              <a:rPr lang="en-US" sz="2400" dirty="0"/>
              <a:t> </a:t>
            </a:r>
            <a:r>
              <a:rPr lang="en-US" sz="2400" dirty="0" err="1"/>
              <a:t>مرحلة</a:t>
            </a:r>
            <a:r>
              <a:rPr lang="en-US" sz="2400" dirty="0"/>
              <a:t> </a:t>
            </a:r>
            <a:r>
              <a:rPr lang="en-US" sz="2400" dirty="0" err="1"/>
              <a:t>تعليمية</a:t>
            </a:r>
            <a:r>
              <a:rPr lang="en-US" sz="2400" dirty="0"/>
              <a:t> </a:t>
            </a:r>
            <a:r>
              <a:rPr lang="en-US" sz="2400" dirty="0" err="1"/>
              <a:t>نظامية</a:t>
            </a:r>
            <a:r>
              <a:rPr lang="en-US" sz="2400" dirty="0"/>
              <a:t> </a:t>
            </a:r>
            <a:r>
              <a:rPr lang="en-US" sz="2400" dirty="0" err="1"/>
              <a:t>لا</a:t>
            </a:r>
            <a:r>
              <a:rPr lang="en-US" sz="2400" dirty="0"/>
              <a:t> </a:t>
            </a:r>
            <a:r>
              <a:rPr lang="en-US" sz="2400" dirty="0" err="1"/>
              <a:t>سيما</a:t>
            </a:r>
            <a:r>
              <a:rPr lang="en-US" sz="2400" dirty="0"/>
              <a:t> </a:t>
            </a:r>
            <a:r>
              <a:rPr lang="en-US" sz="2400" dirty="0" err="1"/>
              <a:t>أنها</a:t>
            </a:r>
            <a:r>
              <a:rPr lang="en-US" sz="2400" dirty="0"/>
              <a:t> </a:t>
            </a:r>
            <a:r>
              <a:rPr lang="en-US" sz="2400" dirty="0" err="1"/>
              <a:t>غير</a:t>
            </a:r>
            <a:r>
              <a:rPr lang="en-US" sz="2400" dirty="0"/>
              <a:t> </a:t>
            </a:r>
            <a:r>
              <a:rPr lang="en-US" sz="2400" dirty="0" err="1"/>
              <a:t>متوافرة</a:t>
            </a:r>
            <a:r>
              <a:rPr lang="en-US" sz="2400" dirty="0"/>
              <a:t> في </a:t>
            </a:r>
            <a:r>
              <a:rPr lang="en-US" sz="2400" dirty="0" err="1"/>
              <a:t>المدارس</a:t>
            </a:r>
            <a:r>
              <a:rPr lang="en-US" sz="2400" dirty="0"/>
              <a:t> </a:t>
            </a:r>
            <a:r>
              <a:rPr lang="en-US" sz="2400" dirty="0" err="1"/>
              <a:t>الرسمية</a:t>
            </a:r>
            <a:r>
              <a:rPr lang="en-US" sz="2400" dirty="0"/>
              <a:t>. </a:t>
            </a:r>
            <a:r>
              <a:rPr lang="en-US" sz="2400" dirty="0" err="1"/>
              <a:t>ومن</a:t>
            </a:r>
            <a:r>
              <a:rPr lang="en-US" sz="2400" dirty="0"/>
              <a:t> </a:t>
            </a:r>
            <a:r>
              <a:rPr lang="en-US" sz="2400" dirty="0" err="1"/>
              <a:t>هنا</a:t>
            </a:r>
            <a:r>
              <a:rPr lang="en-US" sz="2400" dirty="0"/>
              <a:t> </a:t>
            </a:r>
            <a:r>
              <a:rPr lang="en-US" sz="2400" dirty="0" err="1"/>
              <a:t>غياب</a:t>
            </a:r>
            <a:r>
              <a:rPr lang="en-US" sz="2400" dirty="0"/>
              <a:t> </a:t>
            </a:r>
            <a:r>
              <a:rPr lang="en-US" sz="2400" dirty="0" err="1"/>
              <a:t>رقابة</a:t>
            </a:r>
            <a:r>
              <a:rPr lang="en-US" sz="2400" dirty="0"/>
              <a:t> </a:t>
            </a:r>
            <a:r>
              <a:rPr lang="en-US" sz="2400" dirty="0" err="1"/>
              <a:t>التفتيش</a:t>
            </a:r>
            <a:r>
              <a:rPr lang="en-US" sz="2400" dirty="0"/>
              <a:t> </a:t>
            </a:r>
            <a:r>
              <a:rPr lang="en-US" sz="2400" dirty="0" err="1"/>
              <a:t>عليها</a:t>
            </a:r>
            <a:r>
              <a:rPr lang="en-US" sz="2400" dirty="0"/>
              <a:t>.  </a:t>
            </a:r>
            <a:r>
              <a:rPr lang="en-US" sz="2400" dirty="0" err="1"/>
              <a:t>بالمقابل</a:t>
            </a:r>
            <a:r>
              <a:rPr lang="en-US" sz="2400" dirty="0"/>
              <a:t> </a:t>
            </a:r>
            <a:r>
              <a:rPr lang="en-US" sz="2400" dirty="0" err="1"/>
              <a:t>هنالك</a:t>
            </a:r>
            <a:r>
              <a:rPr lang="en-US" sz="2400" dirty="0"/>
              <a:t> </a:t>
            </a:r>
            <a:r>
              <a:rPr lang="en-US" sz="2400" dirty="0" err="1"/>
              <a:t>جهاز</a:t>
            </a:r>
            <a:r>
              <a:rPr lang="en-US" sz="2400" dirty="0"/>
              <a:t> </a:t>
            </a:r>
            <a:r>
              <a:rPr lang="en-US" sz="2400" dirty="0" err="1"/>
              <a:t>رقابة</a:t>
            </a:r>
            <a:r>
              <a:rPr lang="en-US" sz="2400" dirty="0"/>
              <a:t> في </a:t>
            </a:r>
            <a:r>
              <a:rPr lang="en-US" sz="2400" dirty="0" err="1"/>
              <a:t>وزارة</a:t>
            </a:r>
            <a:r>
              <a:rPr lang="en-US" sz="2400" dirty="0"/>
              <a:t> </a:t>
            </a:r>
            <a:r>
              <a:rPr lang="en-US" sz="2400" dirty="0" err="1"/>
              <a:t>الصحة</a:t>
            </a:r>
            <a:r>
              <a:rPr lang="en-US" sz="2400" dirty="0"/>
              <a:t> </a:t>
            </a:r>
            <a:r>
              <a:rPr lang="en-US" sz="2400" dirty="0" err="1"/>
              <a:t>ولكنه</a:t>
            </a:r>
            <a:r>
              <a:rPr lang="en-US" sz="2400" dirty="0"/>
              <a:t> </a:t>
            </a:r>
            <a:r>
              <a:rPr lang="en-US" sz="2400" dirty="0" err="1"/>
              <a:t>غير</a:t>
            </a:r>
            <a:r>
              <a:rPr lang="en-US" sz="2400" dirty="0"/>
              <a:t> </a:t>
            </a:r>
            <a:r>
              <a:rPr lang="en-US" sz="2400" dirty="0" err="1"/>
              <a:t>كافٍ</a:t>
            </a:r>
            <a:r>
              <a:rPr lang="en-US" sz="2400" dirty="0"/>
              <a:t>. </a:t>
            </a:r>
            <a:r>
              <a:rPr lang="en-US" sz="2400" dirty="0" err="1"/>
              <a:t>وتلجأ</a:t>
            </a:r>
            <a:r>
              <a:rPr lang="en-US" sz="2400" dirty="0"/>
              <a:t> </a:t>
            </a:r>
            <a:r>
              <a:rPr lang="en-US" sz="2400" dirty="0" err="1"/>
              <a:t>الوزارة</a:t>
            </a:r>
            <a:r>
              <a:rPr lang="en-US" sz="2400" dirty="0"/>
              <a:t> إلى </a:t>
            </a:r>
            <a:r>
              <a:rPr lang="en-US" sz="2400" dirty="0" err="1"/>
              <a:t>القسم</a:t>
            </a:r>
            <a:r>
              <a:rPr lang="en-US" sz="2400" dirty="0"/>
              <a:t> </a:t>
            </a:r>
            <a:r>
              <a:rPr lang="en-US" sz="2400" dirty="0" err="1"/>
              <a:t>الصحي</a:t>
            </a:r>
            <a:r>
              <a:rPr lang="en-US" sz="2400" dirty="0"/>
              <a:t> في </a:t>
            </a:r>
            <a:r>
              <a:rPr lang="en-US" sz="2400" dirty="0" err="1"/>
              <a:t>البلديات</a:t>
            </a:r>
            <a:r>
              <a:rPr lang="en-US" sz="2400" dirty="0"/>
              <a:t> من أجل </a:t>
            </a:r>
            <a:r>
              <a:rPr lang="en-US" sz="2400" dirty="0" err="1"/>
              <a:t>مراقبة</a:t>
            </a:r>
            <a:r>
              <a:rPr lang="en-US" sz="2400" dirty="0"/>
              <a:t> </a:t>
            </a:r>
            <a:r>
              <a:rPr lang="en-US" sz="2400" dirty="0" err="1"/>
              <a:t>الحضانات</a:t>
            </a:r>
            <a:r>
              <a:rPr lang="en-US" sz="2400" dirty="0"/>
              <a:t>، </a:t>
            </a:r>
            <a:r>
              <a:rPr lang="en-US" sz="2400" dirty="0" err="1"/>
              <a:t>ولكن</a:t>
            </a:r>
            <a:r>
              <a:rPr lang="en-US" sz="2400" dirty="0"/>
              <a:t> </a:t>
            </a:r>
            <a:r>
              <a:rPr lang="en-US" sz="2400" dirty="0" err="1"/>
              <a:t>تقتصر</a:t>
            </a:r>
            <a:r>
              <a:rPr lang="en-US" sz="2400" dirty="0"/>
              <a:t> </a:t>
            </a:r>
            <a:r>
              <a:rPr lang="en-US" sz="2400" dirty="0" err="1"/>
              <a:t>المراقبة</a:t>
            </a:r>
            <a:r>
              <a:rPr lang="en-US" sz="2400" dirty="0"/>
              <a:t> </a:t>
            </a:r>
            <a:r>
              <a:rPr lang="en-US" sz="2400" dirty="0" err="1"/>
              <a:t>على</a:t>
            </a:r>
            <a:r>
              <a:rPr lang="en-US" sz="2400" dirty="0"/>
              <a:t> </a:t>
            </a:r>
            <a:r>
              <a:rPr lang="en-US" sz="2400" dirty="0" err="1"/>
              <a:t>الشروط</a:t>
            </a:r>
            <a:r>
              <a:rPr lang="en-US" sz="2400" dirty="0"/>
              <a:t> </a:t>
            </a:r>
            <a:r>
              <a:rPr lang="en-US" sz="2400" dirty="0" err="1"/>
              <a:t>الصحية</a:t>
            </a:r>
            <a:endParaRPr sz="2400" dirty="0"/>
          </a:p>
        </p:txBody>
      </p:sp>
      <p:pic>
        <p:nvPicPr>
          <p:cNvPr id="220" name="Google Shape;220;p16"/>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6"/>
          <p:cNvSpPr/>
          <p:nvPr/>
        </p:nvSpPr>
        <p:spPr>
          <a:xfrm>
            <a:off x="0" y="1821694"/>
            <a:ext cx="9155823" cy="9377282"/>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36"/>
          <p:cNvSpPr txBox="1">
            <a:spLocks noGrp="1"/>
          </p:cNvSpPr>
          <p:nvPr>
            <p:ph type="title"/>
          </p:nvPr>
        </p:nvSpPr>
        <p:spPr>
          <a:xfrm>
            <a:off x="0" y="876822"/>
            <a:ext cx="8981161" cy="944872"/>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t>معايير الجودة والاعتماد</a:t>
            </a:r>
            <a:endParaRPr sz="3200">
              <a:solidFill>
                <a:srgbClr val="F37A87"/>
              </a:solidFill>
            </a:endParaRPr>
          </a:p>
        </p:txBody>
      </p:sp>
      <p:sp>
        <p:nvSpPr>
          <p:cNvPr id="227" name="Google Shape;227;p36"/>
          <p:cNvSpPr txBox="1">
            <a:spLocks noGrp="1"/>
          </p:cNvSpPr>
          <p:nvPr>
            <p:ph type="body" idx="1"/>
          </p:nvPr>
        </p:nvSpPr>
        <p:spPr>
          <a:xfrm>
            <a:off x="0" y="2034901"/>
            <a:ext cx="9019090" cy="7948343"/>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Char char="•"/>
            </a:pPr>
            <a:r>
              <a:rPr lang="en-US" sz="2400" dirty="0" err="1"/>
              <a:t>بالنسبة</a:t>
            </a:r>
            <a:r>
              <a:rPr lang="en-US" sz="2400" dirty="0"/>
              <a:t> </a:t>
            </a:r>
            <a:r>
              <a:rPr lang="en-US" sz="2400" dirty="0" err="1"/>
              <a:t>الى</a:t>
            </a:r>
            <a:r>
              <a:rPr lang="en-US" sz="2400" dirty="0"/>
              <a:t> </a:t>
            </a:r>
            <a:r>
              <a:rPr lang="en-US" sz="2400" dirty="0" err="1"/>
              <a:t>الروضات</a:t>
            </a:r>
            <a:r>
              <a:rPr lang="en-US" sz="2400" dirty="0"/>
              <a:t>: </a:t>
            </a:r>
            <a:r>
              <a:rPr lang="en-US" sz="2400" dirty="0" err="1"/>
              <a:t>لا</a:t>
            </a:r>
            <a:r>
              <a:rPr lang="en-US" sz="2400" dirty="0"/>
              <a:t> </a:t>
            </a:r>
            <a:r>
              <a:rPr lang="en-US" sz="2400" dirty="0" err="1"/>
              <a:t>يوجد</a:t>
            </a:r>
            <a:r>
              <a:rPr lang="en-US" sz="2400" dirty="0"/>
              <a:t> </a:t>
            </a:r>
            <a:r>
              <a:rPr lang="en-US" sz="2400" dirty="0" err="1"/>
              <a:t>برنامج</a:t>
            </a:r>
            <a:r>
              <a:rPr lang="en-US" sz="2400" dirty="0"/>
              <a:t> </a:t>
            </a:r>
            <a:r>
              <a:rPr lang="en-US" sz="2400" dirty="0" err="1"/>
              <a:t>اعتماد</a:t>
            </a:r>
            <a:r>
              <a:rPr lang="en-US" sz="2400" dirty="0"/>
              <a:t> </a:t>
            </a:r>
            <a:r>
              <a:rPr lang="en-US" sz="2400" dirty="0" err="1"/>
              <a:t>معين</a:t>
            </a:r>
            <a:r>
              <a:rPr lang="en-US" sz="2400" dirty="0"/>
              <a:t> في </a:t>
            </a:r>
            <a:r>
              <a:rPr lang="en-US" sz="2400" dirty="0" err="1"/>
              <a:t>وزارة</a:t>
            </a:r>
            <a:r>
              <a:rPr lang="en-US" sz="2400" dirty="0"/>
              <a:t> </a:t>
            </a:r>
            <a:r>
              <a:rPr lang="en-US" sz="2400" dirty="0" err="1"/>
              <a:t>التربية</a:t>
            </a:r>
            <a:r>
              <a:rPr lang="en-US" sz="2400" dirty="0"/>
              <a:t>. </a:t>
            </a:r>
            <a:r>
              <a:rPr lang="en-US" sz="2400" dirty="0" err="1"/>
              <a:t>ويكتفي</a:t>
            </a:r>
            <a:r>
              <a:rPr lang="en-US" sz="2400" dirty="0"/>
              <a:t> </a:t>
            </a:r>
            <a:r>
              <a:rPr lang="en-US" sz="2400" dirty="0" err="1"/>
              <a:t>التفتيش</a:t>
            </a:r>
            <a:r>
              <a:rPr lang="en-US" sz="2400" dirty="0"/>
              <a:t> </a:t>
            </a:r>
            <a:r>
              <a:rPr lang="en-US" sz="2400" dirty="0" err="1"/>
              <a:t>التربوي</a:t>
            </a:r>
            <a:r>
              <a:rPr lang="en-US" sz="2400" dirty="0"/>
              <a:t> </a:t>
            </a:r>
            <a:r>
              <a:rPr lang="en-US" sz="2400" dirty="0" err="1"/>
              <a:t>بالمراقبة</a:t>
            </a:r>
            <a:r>
              <a:rPr lang="en-US" sz="2400" dirty="0"/>
              <a:t> </a:t>
            </a:r>
            <a:r>
              <a:rPr lang="en-US" sz="2400" dirty="0" err="1"/>
              <a:t>والمركز</a:t>
            </a:r>
            <a:r>
              <a:rPr lang="en-US" sz="2400" dirty="0"/>
              <a:t> </a:t>
            </a:r>
            <a:r>
              <a:rPr lang="en-US" sz="2400" dirty="0" err="1"/>
              <a:t>التربوي</a:t>
            </a:r>
            <a:r>
              <a:rPr lang="en-US" sz="2400" dirty="0"/>
              <a:t> </a:t>
            </a:r>
            <a:r>
              <a:rPr lang="en-US" sz="2400" dirty="0" err="1"/>
              <a:t>للبحوث</a:t>
            </a:r>
            <a:r>
              <a:rPr lang="en-US" sz="2400" dirty="0"/>
              <a:t> </a:t>
            </a:r>
            <a:r>
              <a:rPr lang="en-US" sz="2400" dirty="0" err="1"/>
              <a:t>والإنماء</a:t>
            </a:r>
            <a:r>
              <a:rPr lang="en-US" sz="2400" dirty="0"/>
              <a:t> </a:t>
            </a:r>
            <a:r>
              <a:rPr lang="en-US" sz="2400" dirty="0" err="1"/>
              <a:t>بالمتابعة</a:t>
            </a:r>
            <a:r>
              <a:rPr lang="en-US" sz="2400" dirty="0"/>
              <a:t> </a:t>
            </a:r>
            <a:r>
              <a:rPr lang="en-US" sz="2400" dirty="0" err="1"/>
              <a:t>والتقييم</a:t>
            </a:r>
            <a:r>
              <a:rPr lang="en-US" sz="2400" dirty="0"/>
              <a:t> </a:t>
            </a:r>
            <a:r>
              <a:rPr lang="en-US" sz="2400" dirty="0" err="1"/>
              <a:t>والتدريب</a:t>
            </a:r>
            <a:r>
              <a:rPr lang="en-US" sz="2400" dirty="0"/>
              <a:t>. </a:t>
            </a:r>
            <a:r>
              <a:rPr lang="en-US" sz="2400" dirty="0" err="1"/>
              <a:t>أما</a:t>
            </a:r>
            <a:r>
              <a:rPr lang="en-US" sz="2400" dirty="0"/>
              <a:t> </a:t>
            </a:r>
            <a:r>
              <a:rPr lang="en-US" sz="2400" dirty="0" err="1"/>
              <a:t>القطاع</a:t>
            </a:r>
            <a:r>
              <a:rPr lang="en-US" sz="2400" dirty="0"/>
              <a:t> </a:t>
            </a:r>
            <a:r>
              <a:rPr lang="en-US" sz="2400" dirty="0" err="1"/>
              <a:t>الخاص</a:t>
            </a:r>
            <a:r>
              <a:rPr lang="en-US" sz="2400" dirty="0"/>
              <a:t> </a:t>
            </a:r>
            <a:r>
              <a:rPr lang="en-US" sz="2400" dirty="0" err="1"/>
              <a:t>فهنالك</a:t>
            </a:r>
            <a:r>
              <a:rPr lang="en-US" sz="2400" dirty="0"/>
              <a:t> </a:t>
            </a:r>
            <a:r>
              <a:rPr lang="en-US" sz="2400" dirty="0" err="1"/>
              <a:t>مؤسسات</a:t>
            </a:r>
            <a:r>
              <a:rPr lang="en-US" sz="2400" dirty="0"/>
              <a:t> </a:t>
            </a:r>
            <a:r>
              <a:rPr lang="en-US" sz="2400" dirty="0" err="1"/>
              <a:t>تقوم</a:t>
            </a:r>
            <a:r>
              <a:rPr lang="en-US" sz="2400" dirty="0"/>
              <a:t> </a:t>
            </a:r>
            <a:r>
              <a:rPr lang="en-US" sz="2400" dirty="0" err="1"/>
              <a:t>بمبادرات</a:t>
            </a:r>
            <a:r>
              <a:rPr lang="en-US" sz="2400" dirty="0"/>
              <a:t> </a:t>
            </a:r>
            <a:r>
              <a:rPr lang="en-US" sz="2400" dirty="0" err="1"/>
              <a:t>فردية</a:t>
            </a:r>
            <a:r>
              <a:rPr lang="en-US" sz="2400" dirty="0"/>
              <a:t> </a:t>
            </a:r>
            <a:r>
              <a:rPr lang="en-US" sz="2400" dirty="0" err="1"/>
              <a:t>فتلجأ</a:t>
            </a:r>
            <a:r>
              <a:rPr lang="en-US" sz="2400" dirty="0"/>
              <a:t> إلى </a:t>
            </a:r>
            <a:r>
              <a:rPr lang="en-US" sz="2400" dirty="0" err="1"/>
              <a:t>توظيف</a:t>
            </a:r>
            <a:r>
              <a:rPr lang="en-US" sz="2400" dirty="0"/>
              <a:t> </a:t>
            </a:r>
            <a:r>
              <a:rPr lang="en-US" sz="2400" dirty="0" err="1"/>
              <a:t>هيئات</a:t>
            </a:r>
            <a:r>
              <a:rPr lang="en-US" sz="2400" dirty="0"/>
              <a:t> </a:t>
            </a:r>
            <a:r>
              <a:rPr lang="ar-LB" sz="2400" dirty="0"/>
              <a:t>اع</a:t>
            </a:r>
            <a:r>
              <a:rPr lang="en-US" sz="2400" dirty="0" err="1"/>
              <a:t>تماد</a:t>
            </a:r>
            <a:r>
              <a:rPr lang="en-US" sz="2400" dirty="0"/>
              <a:t> </a:t>
            </a:r>
            <a:r>
              <a:rPr lang="en-US" sz="2400" dirty="0" err="1"/>
              <a:t>خارجية</a:t>
            </a:r>
            <a:r>
              <a:rPr lang="en-US" sz="2400" dirty="0"/>
              <a:t> </a:t>
            </a:r>
            <a:r>
              <a:rPr lang="ar-LB" sz="2400" dirty="0"/>
              <a:t>ل</a:t>
            </a:r>
            <a:r>
              <a:rPr lang="en-US" sz="2400" dirty="0" err="1"/>
              <a:t>تقد</a:t>
            </a:r>
            <a:r>
              <a:rPr lang="ar-LB" sz="2400" dirty="0"/>
              <a:t>ي</a:t>
            </a:r>
            <a:r>
              <a:rPr lang="en-US" sz="2400" dirty="0"/>
              <a:t>م </a:t>
            </a:r>
            <a:r>
              <a:rPr lang="en-US" sz="2400" dirty="0" err="1"/>
              <a:t>صورة</a:t>
            </a:r>
            <a:r>
              <a:rPr lang="en-US" sz="2400" dirty="0"/>
              <a:t> </a:t>
            </a:r>
            <a:r>
              <a:rPr lang="ar-LB" sz="2400" dirty="0"/>
              <a:t>جاذبة</a:t>
            </a:r>
            <a:r>
              <a:rPr lang="en-US" sz="2400" dirty="0"/>
              <a:t> </a:t>
            </a:r>
            <a:r>
              <a:rPr lang="en-US" sz="2400" dirty="0" err="1"/>
              <a:t>عن</a:t>
            </a:r>
            <a:r>
              <a:rPr lang="en-US" sz="2400" dirty="0"/>
              <a:t> </a:t>
            </a:r>
            <a:r>
              <a:rPr lang="en-US" sz="2400" dirty="0" err="1"/>
              <a:t>نفسها</a:t>
            </a:r>
            <a:r>
              <a:rPr lang="en-US" sz="2400" dirty="0"/>
              <a:t> </a:t>
            </a:r>
            <a:r>
              <a:rPr lang="en-US" sz="2400" dirty="0" err="1"/>
              <a:t>وزيادة</a:t>
            </a:r>
            <a:r>
              <a:rPr lang="en-US" sz="2400" dirty="0"/>
              <a:t> </a:t>
            </a:r>
            <a:r>
              <a:rPr lang="en-US" sz="2400" dirty="0" err="1"/>
              <a:t>الثقة</a:t>
            </a:r>
            <a:r>
              <a:rPr lang="en-US" sz="2400" dirty="0"/>
              <a:t> </a:t>
            </a:r>
            <a:r>
              <a:rPr lang="en-US" sz="2400" dirty="0" err="1"/>
              <a:t>بها</a:t>
            </a:r>
            <a:r>
              <a:rPr lang="en-US" sz="2400" dirty="0"/>
              <a:t>. </a:t>
            </a:r>
            <a:r>
              <a:rPr lang="en-US" sz="2400" dirty="0" err="1"/>
              <a:t>وثمة</a:t>
            </a:r>
            <a:r>
              <a:rPr lang="en-US" sz="2400" dirty="0"/>
              <a:t> من </a:t>
            </a:r>
            <a:r>
              <a:rPr lang="en-US" sz="2400" dirty="0" err="1"/>
              <a:t>يدعو</a:t>
            </a:r>
            <a:r>
              <a:rPr lang="en-US" sz="2400" dirty="0"/>
              <a:t> </a:t>
            </a:r>
            <a:r>
              <a:rPr lang="en-US" sz="2400" dirty="0" err="1"/>
              <a:t>الدولة</a:t>
            </a:r>
            <a:r>
              <a:rPr lang="en-US" sz="2400" dirty="0"/>
              <a:t> </a:t>
            </a:r>
            <a:r>
              <a:rPr lang="en-US" sz="2400" dirty="0" err="1"/>
              <a:t>اللبنانية</a:t>
            </a:r>
            <a:r>
              <a:rPr lang="en-US" sz="2400" dirty="0"/>
              <a:t> </a:t>
            </a:r>
            <a:r>
              <a:rPr lang="en-US" sz="2400" dirty="0" err="1"/>
              <a:t>لتبنّي</a:t>
            </a:r>
            <a:r>
              <a:rPr lang="en-US" sz="2400" dirty="0"/>
              <a:t> </a:t>
            </a:r>
            <a:r>
              <a:rPr lang="en-US" sz="2400" dirty="0" err="1"/>
              <a:t>برامج</a:t>
            </a:r>
            <a:r>
              <a:rPr lang="en-US" sz="2400" dirty="0"/>
              <a:t> "</a:t>
            </a:r>
            <a:r>
              <a:rPr lang="en-US" sz="2400" dirty="0" err="1"/>
              <a:t>الاعتماد</a:t>
            </a:r>
            <a:r>
              <a:rPr lang="en-US" sz="2400" dirty="0"/>
              <a:t>" </a:t>
            </a:r>
            <a:r>
              <a:rPr lang="en-US" sz="2400" dirty="0" err="1"/>
              <a:t>العالميّة</a:t>
            </a:r>
            <a:r>
              <a:rPr lang="en-US" sz="2400" dirty="0"/>
              <a:t> </a:t>
            </a:r>
            <a:r>
              <a:rPr lang="en-US" sz="2400" dirty="0" err="1"/>
              <a:t>سواء</a:t>
            </a:r>
            <a:r>
              <a:rPr lang="en-US" sz="2400" dirty="0"/>
              <a:t> </a:t>
            </a:r>
            <a:r>
              <a:rPr lang="en-US" sz="2400" dirty="0" err="1"/>
              <a:t>أكانت</a:t>
            </a:r>
            <a:r>
              <a:rPr lang="en-US" sz="2400" dirty="0"/>
              <a:t> </a:t>
            </a:r>
            <a:r>
              <a:rPr lang="en-US" sz="2400" dirty="0" err="1"/>
              <a:t>هيئة</a:t>
            </a:r>
            <a:r>
              <a:rPr lang="en-US" sz="2400" dirty="0"/>
              <a:t> </a:t>
            </a:r>
            <a:r>
              <a:rPr lang="en-US" sz="2400" dirty="0" err="1"/>
              <a:t>الاعتماد</a:t>
            </a:r>
            <a:r>
              <a:rPr lang="en-US" sz="2400" dirty="0"/>
              <a:t> </a:t>
            </a:r>
            <a:r>
              <a:rPr lang="en-US" sz="2400" dirty="0" err="1"/>
              <a:t>أوربيَّة</a:t>
            </a:r>
            <a:r>
              <a:rPr lang="en-US" sz="2400" dirty="0"/>
              <a:t> </a:t>
            </a:r>
            <a:r>
              <a:rPr lang="en-US" sz="2400" dirty="0" err="1"/>
              <a:t>أم</a:t>
            </a:r>
            <a:r>
              <a:rPr lang="en-US" sz="2400" dirty="0"/>
              <a:t> </a:t>
            </a:r>
            <a:r>
              <a:rPr lang="en-US" sz="2400" dirty="0" err="1"/>
              <a:t>أميركيَّة</a:t>
            </a:r>
            <a:r>
              <a:rPr lang="en-US" sz="2400" dirty="0"/>
              <a:t>. و</a:t>
            </a:r>
            <a:r>
              <a:rPr lang="ar-LB" sz="2400" dirty="0"/>
              <a:t>لكن </a:t>
            </a:r>
            <a:r>
              <a:rPr lang="en-US" sz="2400" dirty="0" err="1"/>
              <a:t>هذا</a:t>
            </a:r>
            <a:r>
              <a:rPr lang="en-US" sz="2400" dirty="0"/>
              <a:t> </a:t>
            </a:r>
            <a:r>
              <a:rPr lang="en-US" sz="2400" dirty="0" err="1"/>
              <a:t>الأمر</a:t>
            </a:r>
            <a:r>
              <a:rPr lang="en-US" sz="2400" dirty="0"/>
              <a:t> </a:t>
            </a:r>
            <a:r>
              <a:rPr lang="en-US" sz="2400" dirty="0" err="1"/>
              <a:t>يستوجب</a:t>
            </a:r>
            <a:r>
              <a:rPr lang="en-US" sz="2400" dirty="0"/>
              <a:t> </a:t>
            </a:r>
            <a:r>
              <a:rPr lang="en-US" sz="2400" dirty="0" err="1"/>
              <a:t>تشريعاً</a:t>
            </a:r>
            <a:r>
              <a:rPr lang="en-US" sz="2400" dirty="0"/>
              <a:t> </a:t>
            </a:r>
            <a:r>
              <a:rPr lang="en-US" sz="2400" dirty="0" err="1"/>
              <a:t>رسمياً</a:t>
            </a:r>
            <a:r>
              <a:rPr lang="en-US" sz="2400" dirty="0"/>
              <a:t>. </a:t>
            </a:r>
            <a:endParaRPr sz="2400" dirty="0"/>
          </a:p>
          <a:p>
            <a:pPr marL="457200" lvl="0" indent="-342900" algn="r" rtl="1">
              <a:lnSpc>
                <a:spcPct val="100000"/>
              </a:lnSpc>
              <a:spcBef>
                <a:spcPts val="360"/>
              </a:spcBef>
              <a:spcAft>
                <a:spcPts val="0"/>
              </a:spcAft>
              <a:buSzPts val="1800"/>
              <a:buChar char="•"/>
            </a:pPr>
            <a:r>
              <a:rPr lang="en-US" sz="2400" dirty="0" err="1"/>
              <a:t>أما</a:t>
            </a:r>
            <a:r>
              <a:rPr lang="en-US" sz="2400" dirty="0"/>
              <a:t> </a:t>
            </a:r>
            <a:r>
              <a:rPr lang="en-US" sz="2400" dirty="0" err="1"/>
              <a:t>بالنسبة</a:t>
            </a:r>
            <a:r>
              <a:rPr lang="en-US" sz="2400" dirty="0"/>
              <a:t> إلى </a:t>
            </a:r>
            <a:r>
              <a:rPr lang="en-US" sz="2400" dirty="0" err="1"/>
              <a:t>الحضانات</a:t>
            </a:r>
            <a:r>
              <a:rPr lang="en-US" sz="2400" dirty="0"/>
              <a:t> </a:t>
            </a:r>
            <a:r>
              <a:rPr lang="en-US" sz="2400" dirty="0" err="1"/>
              <a:t>فلا</a:t>
            </a:r>
            <a:r>
              <a:rPr lang="en-US" sz="2400" dirty="0"/>
              <a:t> </a:t>
            </a:r>
            <a:r>
              <a:rPr lang="en-US" sz="2400" dirty="0" err="1"/>
              <a:t>توجد</a:t>
            </a:r>
            <a:r>
              <a:rPr lang="en-US" sz="2400" dirty="0"/>
              <a:t> </a:t>
            </a:r>
            <a:r>
              <a:rPr lang="en-US" sz="2400" dirty="0" err="1"/>
              <a:t>سياسة</a:t>
            </a:r>
            <a:r>
              <a:rPr lang="en-US" sz="2400" dirty="0"/>
              <a:t> </a:t>
            </a:r>
            <a:r>
              <a:rPr lang="en-US" sz="2400" dirty="0" err="1"/>
              <a:t>توجيهية</a:t>
            </a:r>
            <a:r>
              <a:rPr lang="en-US" sz="2400" dirty="0"/>
              <a:t> </a:t>
            </a:r>
            <a:r>
              <a:rPr lang="en-US" sz="2400" dirty="0" err="1"/>
              <a:t>واضحة</a:t>
            </a:r>
            <a:r>
              <a:rPr lang="en-US" sz="2400" dirty="0"/>
              <a:t> في </a:t>
            </a:r>
            <a:r>
              <a:rPr lang="en-US" sz="2400" dirty="0" err="1"/>
              <a:t>إنشاء</a:t>
            </a:r>
            <a:r>
              <a:rPr lang="en-US" sz="2400" dirty="0"/>
              <a:t> </a:t>
            </a:r>
            <a:r>
              <a:rPr lang="en-US" sz="2400" dirty="0" err="1"/>
              <a:t>وتسيير</a:t>
            </a:r>
            <a:r>
              <a:rPr lang="en-US" sz="2400" dirty="0"/>
              <a:t> </a:t>
            </a:r>
            <a:r>
              <a:rPr lang="en-US" sz="2400" dirty="0" err="1"/>
              <a:t>الحضانات</a:t>
            </a:r>
            <a:r>
              <a:rPr lang="en-US" sz="2400" dirty="0"/>
              <a:t>، </a:t>
            </a:r>
            <a:r>
              <a:rPr lang="en-US" sz="2400" dirty="0" err="1"/>
              <a:t>والأمر</a:t>
            </a:r>
            <a:r>
              <a:rPr lang="en-US" sz="2400" dirty="0"/>
              <a:t> </a:t>
            </a:r>
            <a:r>
              <a:rPr lang="en-US" sz="2400" dirty="0" err="1"/>
              <a:t>متروك</a:t>
            </a:r>
            <a:r>
              <a:rPr lang="en-US" sz="2400" dirty="0"/>
              <a:t> </a:t>
            </a:r>
            <a:r>
              <a:rPr lang="en-US" sz="2400" dirty="0" err="1"/>
              <a:t>لمنطق</a:t>
            </a:r>
            <a:r>
              <a:rPr lang="en-US" sz="2400" dirty="0"/>
              <a:t> </a:t>
            </a:r>
            <a:r>
              <a:rPr lang="en-US" sz="2400" dirty="0" err="1"/>
              <a:t>العرض</a:t>
            </a:r>
            <a:r>
              <a:rPr lang="en-US" sz="2400" dirty="0"/>
              <a:t> </a:t>
            </a:r>
            <a:r>
              <a:rPr lang="en-US" sz="2400" dirty="0" err="1"/>
              <a:t>والطلب</a:t>
            </a:r>
            <a:r>
              <a:rPr lang="en-US" sz="2400" dirty="0"/>
              <a:t>. </a:t>
            </a:r>
            <a:r>
              <a:rPr lang="ar-LB" sz="2400" dirty="0"/>
              <a:t>و</a:t>
            </a:r>
            <a:r>
              <a:rPr lang="en-US" sz="2400" dirty="0" err="1"/>
              <a:t>الملاحظ</a:t>
            </a:r>
            <a:r>
              <a:rPr lang="en-US" sz="2400" dirty="0"/>
              <a:t> </a:t>
            </a:r>
            <a:r>
              <a:rPr lang="en-US" sz="2400" dirty="0" err="1"/>
              <a:t>إن</a:t>
            </a:r>
            <a:r>
              <a:rPr lang="en-US" sz="2400" dirty="0"/>
              <a:t> </a:t>
            </a:r>
            <a:r>
              <a:rPr lang="en-US" sz="2400" dirty="0" err="1"/>
              <a:t>أصحاب</a:t>
            </a:r>
            <a:r>
              <a:rPr lang="en-US" sz="2400" dirty="0"/>
              <a:t> </a:t>
            </a:r>
            <a:r>
              <a:rPr lang="en-US" sz="2400" dirty="0" err="1"/>
              <a:t>الدور</a:t>
            </a:r>
            <a:r>
              <a:rPr lang="en-US" sz="2400" dirty="0"/>
              <a:t> </a:t>
            </a:r>
            <a:r>
              <a:rPr lang="en-US" sz="2400" dirty="0" err="1"/>
              <a:t>هم</a:t>
            </a:r>
            <a:r>
              <a:rPr lang="en-US" sz="2400" dirty="0"/>
              <a:t> </a:t>
            </a:r>
            <a:r>
              <a:rPr lang="en-US" sz="2400" dirty="0" err="1"/>
              <a:t>اقرب</a:t>
            </a:r>
            <a:r>
              <a:rPr lang="en-US" sz="2400" dirty="0"/>
              <a:t> إلى </a:t>
            </a:r>
            <a:r>
              <a:rPr lang="en-US" sz="2400" dirty="0" err="1"/>
              <a:t>المستثمرين</a:t>
            </a:r>
            <a:r>
              <a:rPr lang="en-US" sz="2400" dirty="0"/>
              <a:t> </a:t>
            </a:r>
            <a:r>
              <a:rPr lang="en-US" sz="2400" dirty="0" err="1"/>
              <a:t>منهم</a:t>
            </a:r>
            <a:r>
              <a:rPr lang="en-US" sz="2400" dirty="0"/>
              <a:t> إلى </a:t>
            </a:r>
            <a:r>
              <a:rPr lang="en-US" sz="2400" dirty="0" err="1"/>
              <a:t>التربويين</a:t>
            </a:r>
            <a:r>
              <a:rPr lang="en-US" sz="2400" dirty="0"/>
              <a:t>. </a:t>
            </a:r>
            <a:r>
              <a:rPr lang="ar-LB" sz="2400" dirty="0"/>
              <a:t>و</a:t>
            </a:r>
            <a:r>
              <a:rPr lang="en-US" sz="2400" dirty="0" err="1"/>
              <a:t>كثيراً</a:t>
            </a:r>
            <a:r>
              <a:rPr lang="en-US" sz="2400" dirty="0"/>
              <a:t> </a:t>
            </a:r>
            <a:r>
              <a:rPr lang="en-US" sz="2400" dirty="0" err="1"/>
              <a:t>ما</a:t>
            </a:r>
            <a:r>
              <a:rPr lang="en-US" sz="2400" dirty="0"/>
              <a:t> </a:t>
            </a:r>
            <a:r>
              <a:rPr lang="en-US" sz="2400" dirty="0" err="1"/>
              <a:t>يتم</a:t>
            </a:r>
            <a:r>
              <a:rPr lang="en-US" sz="2400" dirty="0"/>
              <a:t> </a:t>
            </a:r>
            <a:r>
              <a:rPr lang="en-US" sz="2400" dirty="0" err="1"/>
              <a:t>فتح</a:t>
            </a:r>
            <a:r>
              <a:rPr lang="en-US" sz="2400" dirty="0"/>
              <a:t> </a:t>
            </a:r>
            <a:r>
              <a:rPr lang="en-US" sz="2400" dirty="0" err="1"/>
              <a:t>حضانة</a:t>
            </a:r>
            <a:r>
              <a:rPr lang="en-US" sz="2400" dirty="0"/>
              <a:t> من  </a:t>
            </a:r>
            <a:r>
              <a:rPr lang="en-US" sz="2400" dirty="0" err="1"/>
              <a:t>قبل</a:t>
            </a:r>
            <a:r>
              <a:rPr lang="en-US" sz="2400" dirty="0"/>
              <a:t> </a:t>
            </a:r>
            <a:r>
              <a:rPr lang="en-US" sz="2400" dirty="0" err="1"/>
              <a:t>شخص</a:t>
            </a:r>
            <a:r>
              <a:rPr lang="en-US" sz="2400" dirty="0"/>
              <a:t> </a:t>
            </a:r>
            <a:r>
              <a:rPr lang="en-US" sz="2400" dirty="0" err="1"/>
              <a:t>لديه</a:t>
            </a:r>
            <a:r>
              <a:rPr lang="en-US" sz="2400" dirty="0"/>
              <a:t> </a:t>
            </a:r>
            <a:r>
              <a:rPr lang="en-US" sz="2400" dirty="0" err="1"/>
              <a:t>إجازة</a:t>
            </a:r>
            <a:r>
              <a:rPr lang="en-US" sz="2400" dirty="0"/>
              <a:t>، </a:t>
            </a:r>
            <a:r>
              <a:rPr lang="en-US" sz="2400" dirty="0" err="1"/>
              <a:t>يعهد</a:t>
            </a:r>
            <a:r>
              <a:rPr lang="en-US" sz="2400" dirty="0"/>
              <a:t> </a:t>
            </a:r>
            <a:r>
              <a:rPr lang="en-US" sz="2400" dirty="0" err="1"/>
              <a:t>بها</a:t>
            </a:r>
            <a:r>
              <a:rPr lang="en-US" sz="2400" dirty="0"/>
              <a:t> </a:t>
            </a:r>
            <a:r>
              <a:rPr lang="en-US" sz="2400" dirty="0" err="1"/>
              <a:t>الى</a:t>
            </a:r>
            <a:r>
              <a:rPr lang="en-US" sz="2400" dirty="0"/>
              <a:t> </a:t>
            </a:r>
            <a:r>
              <a:rPr lang="en-US" sz="2400" dirty="0" err="1"/>
              <a:t>أشخاص</a:t>
            </a:r>
            <a:r>
              <a:rPr lang="en-US" sz="2400" dirty="0"/>
              <a:t> </a:t>
            </a:r>
            <a:r>
              <a:rPr lang="en-US" sz="2400" dirty="0" err="1"/>
              <a:t>آخرين</a:t>
            </a:r>
            <a:r>
              <a:rPr lang="en-US" sz="2400" dirty="0"/>
              <a:t> </a:t>
            </a:r>
            <a:r>
              <a:rPr lang="en-US" sz="2400" dirty="0" err="1"/>
              <a:t>ولا</a:t>
            </a:r>
            <a:r>
              <a:rPr lang="en-US" sz="2400" dirty="0"/>
              <a:t> </a:t>
            </a:r>
            <a:r>
              <a:rPr lang="en-US" sz="2400" dirty="0" err="1"/>
              <a:t>يكون</a:t>
            </a:r>
            <a:r>
              <a:rPr lang="en-US" sz="2400" dirty="0"/>
              <a:t> </a:t>
            </a:r>
            <a:r>
              <a:rPr lang="en-US" sz="2400" dirty="0" err="1"/>
              <a:t>هو</a:t>
            </a:r>
            <a:r>
              <a:rPr lang="en-US" sz="2400" dirty="0"/>
              <a:t> </a:t>
            </a:r>
            <a:r>
              <a:rPr lang="en-US" sz="2400" dirty="0" err="1"/>
              <a:t>المتابع</a:t>
            </a:r>
            <a:r>
              <a:rPr lang="en-US" sz="2400" dirty="0"/>
              <a:t> </a:t>
            </a:r>
            <a:r>
              <a:rPr lang="en-US" sz="2400" dirty="0" err="1"/>
              <a:t>لها</a:t>
            </a:r>
            <a:r>
              <a:rPr lang="en-US" sz="2400" dirty="0"/>
              <a:t> </a:t>
            </a:r>
            <a:r>
              <a:rPr lang="en-US" sz="2400" dirty="0" err="1"/>
              <a:t>شخصياً</a:t>
            </a:r>
            <a:r>
              <a:rPr lang="en-US" sz="2400" dirty="0"/>
              <a:t>.</a:t>
            </a:r>
            <a:endParaRPr sz="2400" dirty="0"/>
          </a:p>
          <a:p>
            <a:pPr marL="0" lvl="0" indent="0" algn="r" rtl="1">
              <a:lnSpc>
                <a:spcPct val="100000"/>
              </a:lnSpc>
              <a:spcBef>
                <a:spcPts val="360"/>
              </a:spcBef>
              <a:spcAft>
                <a:spcPts val="0"/>
              </a:spcAft>
              <a:buSzPts val="1800"/>
              <a:buNone/>
            </a:pPr>
            <a:endParaRPr dirty="0"/>
          </a:p>
        </p:txBody>
      </p:sp>
      <p:pic>
        <p:nvPicPr>
          <p:cNvPr id="230" name="Google Shape;230;p36"/>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fa8e0dded3_0_3"/>
          <p:cNvSpPr/>
          <p:nvPr/>
        </p:nvSpPr>
        <p:spPr>
          <a:xfrm>
            <a:off x="703" y="1848128"/>
            <a:ext cx="9143297" cy="635642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gfa8e0dded3_0_3"/>
          <p:cNvSpPr txBox="1">
            <a:spLocks noGrp="1"/>
          </p:cNvSpPr>
          <p:nvPr>
            <p:ph type="title"/>
          </p:nvPr>
        </p:nvSpPr>
        <p:spPr>
          <a:xfrm>
            <a:off x="0" y="903256"/>
            <a:ext cx="8981161" cy="944872"/>
          </a:xfrm>
          <a:prstGeom prst="rect">
            <a:avLst/>
          </a:prstGeom>
          <a:noFill/>
          <a:ln>
            <a:noFill/>
          </a:ln>
        </p:spPr>
        <p:txBody>
          <a:bodyPr spcFirstLastPara="1" wrap="square" lIns="91425" tIns="45700" rIns="91425" bIns="45700" anchor="ctr" anchorCtr="0">
            <a:noAutofit/>
          </a:bodyPr>
          <a:lstStyle/>
          <a:p>
            <a:pPr lvl="0" algn="r">
              <a:buClr>
                <a:srgbClr val="E7CCD6"/>
              </a:buClr>
              <a:buSzPts val="4400"/>
            </a:pPr>
            <a:r>
              <a:rPr lang="ar-LB" sz="3200" dirty="0">
                <a:solidFill>
                  <a:srgbClr val="F37A87"/>
                </a:solidFill>
              </a:rPr>
              <a:t>التمويل</a:t>
            </a:r>
            <a:endParaRPr sz="3200" dirty="0">
              <a:solidFill>
                <a:srgbClr val="F37A87"/>
              </a:solidFill>
            </a:endParaRPr>
          </a:p>
        </p:txBody>
      </p:sp>
      <p:sp>
        <p:nvSpPr>
          <p:cNvPr id="180" name="Google Shape;180;gfa8e0dded3_0_3"/>
          <p:cNvSpPr txBox="1">
            <a:spLocks noGrp="1"/>
          </p:cNvSpPr>
          <p:nvPr>
            <p:ph type="body" idx="1"/>
          </p:nvPr>
        </p:nvSpPr>
        <p:spPr>
          <a:xfrm>
            <a:off x="69068" y="1833514"/>
            <a:ext cx="9074932" cy="6734289"/>
          </a:xfrm>
          <a:prstGeom prst="rect">
            <a:avLst/>
          </a:prstGeom>
          <a:noFill/>
          <a:ln>
            <a:noFill/>
          </a:ln>
        </p:spPr>
        <p:txBody>
          <a:bodyPr spcFirstLastPara="1" wrap="square" lIns="91425" tIns="45700" rIns="91425" bIns="45700" anchor="t" anchorCtr="0">
            <a:noAutofit/>
          </a:bodyPr>
          <a:lstStyle/>
          <a:p>
            <a:pPr algn="r" rtl="1"/>
            <a:r>
              <a:rPr lang="ar-LB" sz="2400" dirty="0"/>
              <a:t>حالياً فإن انهيار مالية الدولة جعلت كل المجالات العامة تعاني من نقص التمويل. ولقد جرى تقليص الموازنة العامة وموازنات كل الوزارات إلى الحد الأدنى، بحيث صار معظمها يذهب كرواتب وأجور. وتم تأجيل كل مسائل التطوير إلى وقت لاحق. </a:t>
            </a:r>
            <a:endParaRPr lang="en-US" sz="2400" dirty="0"/>
          </a:p>
          <a:p>
            <a:pPr algn="r" rtl="1"/>
            <a:r>
              <a:rPr lang="ar-LB" sz="2400" dirty="0"/>
              <a:t>وتقوم الهيئات الدولية مثل البنك الدولي ولجنة الإنقاذ الدولية واليونيسيف بالمساعدة على إجراء بعض التطوير الضروري (تجديد مناهج التعليم العام ومن ضمنها منهج الروضة، وضع منهجي تعليمي للحضانات، وضع سياسة حماية للحضانات، وإجراء دراسات ميدانية) غير أن الصوت يظل مرتفعاً بشأن النقص في التمويل وزيادة الحاجات.</a:t>
            </a:r>
            <a:endParaRPr lang="en-US" sz="2400" dirty="0"/>
          </a:p>
          <a:p>
            <a:pPr indent="-457200" algn="r" rtl="1">
              <a:buFontTx/>
              <a:buChar char="-"/>
            </a:pPr>
            <a:endParaRPr lang="ar-LB" dirty="0"/>
          </a:p>
        </p:txBody>
      </p:sp>
      <p:cxnSp>
        <p:nvCxnSpPr>
          <p:cNvPr id="181" name="Google Shape;181;gfa8e0dded3_0_3"/>
          <p:cNvCxnSpPr/>
          <p:nvPr/>
        </p:nvCxnSpPr>
        <p:spPr>
          <a:xfrm>
            <a:off x="8791775" y="2085975"/>
            <a:ext cx="101001" cy="0"/>
          </a:xfrm>
          <a:prstGeom prst="straightConnector1">
            <a:avLst/>
          </a:prstGeom>
          <a:noFill/>
          <a:ln w="63500" cap="flat" cmpd="sng">
            <a:solidFill>
              <a:srgbClr val="E7CCD6"/>
            </a:solidFill>
            <a:prstDash val="solid"/>
            <a:miter lim="800000"/>
            <a:headEnd type="none" w="med" len="med"/>
            <a:tailEnd type="none" w="med" len="med"/>
          </a:ln>
        </p:spPr>
      </p:cxnSp>
      <p:pic>
        <p:nvPicPr>
          <p:cNvPr id="182" name="Google Shape;182;gfa8e0dded3_0_3" descr="star design"/>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pic>
        <p:nvPicPr>
          <p:cNvPr id="183" name="Google Shape;183;gfa8e0dded3_0_3"/>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3718842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8"/>
          <p:cNvSpPr/>
          <p:nvPr/>
        </p:nvSpPr>
        <p:spPr>
          <a:xfrm>
            <a:off x="703" y="1848128"/>
            <a:ext cx="9143297" cy="635642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6" name="Google Shape;246;p38"/>
          <p:cNvSpPr txBox="1">
            <a:spLocks noGrp="1"/>
          </p:cNvSpPr>
          <p:nvPr>
            <p:ph type="title"/>
          </p:nvPr>
        </p:nvSpPr>
        <p:spPr>
          <a:xfrm>
            <a:off x="0" y="903256"/>
            <a:ext cx="8791775" cy="65468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solidFill>
                  <a:srgbClr val="F37A87"/>
                </a:solidFill>
              </a:rPr>
              <a:t>سياسات التطوير</a:t>
            </a:r>
            <a:endParaRPr sz="3200">
              <a:solidFill>
                <a:srgbClr val="F37A87"/>
              </a:solidFill>
            </a:endParaRPr>
          </a:p>
        </p:txBody>
      </p:sp>
      <p:sp>
        <p:nvSpPr>
          <p:cNvPr id="247" name="Google Shape;247;p38"/>
          <p:cNvSpPr txBox="1">
            <a:spLocks noGrp="1"/>
          </p:cNvSpPr>
          <p:nvPr>
            <p:ph type="body" idx="1"/>
          </p:nvPr>
        </p:nvSpPr>
        <p:spPr>
          <a:xfrm>
            <a:off x="0" y="1848128"/>
            <a:ext cx="9144000" cy="6356420"/>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Font typeface="Noto Sans Symbols"/>
              <a:buChar char="⮚"/>
            </a:pPr>
            <a:r>
              <a:rPr lang="en-US" sz="2400" dirty="0" err="1"/>
              <a:t>تضع</a:t>
            </a:r>
            <a:r>
              <a:rPr lang="en-US" sz="2400" dirty="0"/>
              <a:t> </a:t>
            </a:r>
            <a:r>
              <a:rPr lang="en-US" sz="2400" dirty="0" err="1"/>
              <a:t>السياسة</a:t>
            </a:r>
            <a:r>
              <a:rPr lang="en-US" sz="2400" dirty="0"/>
              <a:t> </a:t>
            </a:r>
            <a:r>
              <a:rPr lang="en-US" sz="2400" dirty="0" err="1"/>
              <a:t>التربوية</a:t>
            </a:r>
            <a:r>
              <a:rPr lang="en-US" sz="2400" dirty="0"/>
              <a:t> </a:t>
            </a:r>
            <a:r>
              <a:rPr lang="en-US" sz="2400" dirty="0" err="1"/>
              <a:t>نصب</a:t>
            </a:r>
            <a:r>
              <a:rPr lang="en-US" sz="2400" dirty="0"/>
              <a:t> </a:t>
            </a:r>
            <a:r>
              <a:rPr lang="en-US" sz="2400" dirty="0" err="1"/>
              <a:t>عينها</a:t>
            </a:r>
            <a:r>
              <a:rPr lang="en-US" sz="2400" dirty="0"/>
              <a:t> </a:t>
            </a:r>
            <a:r>
              <a:rPr lang="en-US" sz="2400" dirty="0" err="1"/>
              <a:t>هدف</a:t>
            </a:r>
            <a:r>
              <a:rPr lang="en-US" sz="2400" dirty="0"/>
              <a:t> </a:t>
            </a:r>
            <a:r>
              <a:rPr lang="en-US" sz="2400" dirty="0" err="1"/>
              <a:t>بلوغ</a:t>
            </a:r>
            <a:r>
              <a:rPr lang="en-US" sz="2400" dirty="0"/>
              <a:t> </a:t>
            </a:r>
            <a:r>
              <a:rPr lang="en-US" sz="2400" dirty="0" err="1"/>
              <a:t>كل</a:t>
            </a:r>
            <a:r>
              <a:rPr lang="en-US" sz="2400" dirty="0"/>
              <a:t> الأطفال</a:t>
            </a:r>
            <a:r>
              <a:rPr lang="ar-LB" sz="2400" dirty="0"/>
              <a:t>،</a:t>
            </a:r>
            <a:r>
              <a:rPr lang="en-US" sz="2400" dirty="0"/>
              <a:t> </a:t>
            </a:r>
            <a:r>
              <a:rPr lang="en-US" sz="2400" dirty="0" err="1"/>
              <a:t>وتسعى</a:t>
            </a:r>
            <a:r>
              <a:rPr lang="en-US" sz="2400" dirty="0"/>
              <a:t> </a:t>
            </a:r>
            <a:r>
              <a:rPr lang="en-US" sz="2400" dirty="0" err="1"/>
              <a:t>لتأمين</a:t>
            </a:r>
            <a:r>
              <a:rPr lang="en-US" sz="2400" dirty="0"/>
              <a:t> </a:t>
            </a:r>
            <a:r>
              <a:rPr lang="en-US" sz="2400" dirty="0" err="1"/>
              <a:t>مقعد</a:t>
            </a:r>
            <a:r>
              <a:rPr lang="en-US" sz="2400" dirty="0"/>
              <a:t> </a:t>
            </a:r>
            <a:r>
              <a:rPr lang="en-US" sz="2400" dirty="0" err="1"/>
              <a:t>لكل</a:t>
            </a:r>
            <a:r>
              <a:rPr lang="en-US" sz="2400" dirty="0"/>
              <a:t> </a:t>
            </a:r>
            <a:r>
              <a:rPr lang="en-US" sz="2400" dirty="0" err="1"/>
              <a:t>طفل</a:t>
            </a:r>
            <a:r>
              <a:rPr lang="en-US" sz="2400" dirty="0"/>
              <a:t> </a:t>
            </a:r>
            <a:r>
              <a:rPr lang="en-US" sz="2400" dirty="0" err="1"/>
              <a:t>لبناني</a:t>
            </a:r>
            <a:r>
              <a:rPr lang="en-US" sz="2400" dirty="0"/>
              <a:t> </a:t>
            </a:r>
            <a:r>
              <a:rPr lang="en-US" sz="2400" dirty="0" err="1"/>
              <a:t>بدءاً</a:t>
            </a:r>
            <a:r>
              <a:rPr lang="en-US" sz="2400" dirty="0"/>
              <a:t> من </a:t>
            </a:r>
            <a:r>
              <a:rPr lang="en-US" sz="2400" dirty="0" err="1"/>
              <a:t>عمر</a:t>
            </a:r>
            <a:r>
              <a:rPr lang="en-US" sz="2400" dirty="0"/>
              <a:t> </a:t>
            </a:r>
            <a:r>
              <a:rPr lang="en-US" sz="2400" dirty="0" err="1"/>
              <a:t>ثلاث</a:t>
            </a:r>
            <a:r>
              <a:rPr lang="en-US" sz="2400" dirty="0"/>
              <a:t> </a:t>
            </a:r>
            <a:r>
              <a:rPr lang="en-US" sz="2400" dirty="0" err="1"/>
              <a:t>سنوات</a:t>
            </a:r>
            <a:r>
              <a:rPr lang="en-US" sz="2400" dirty="0"/>
              <a:t>. </a:t>
            </a:r>
            <a:r>
              <a:rPr lang="en-US" sz="2400" dirty="0" err="1"/>
              <a:t>أما</a:t>
            </a:r>
            <a:r>
              <a:rPr lang="en-US" sz="2400" dirty="0"/>
              <a:t> </a:t>
            </a:r>
            <a:r>
              <a:rPr lang="en-US" sz="2400" dirty="0" err="1"/>
              <a:t>الفئة</a:t>
            </a:r>
            <a:r>
              <a:rPr lang="en-US" sz="2400" dirty="0"/>
              <a:t> </a:t>
            </a:r>
            <a:r>
              <a:rPr lang="en-US" sz="2400" dirty="0" err="1"/>
              <a:t>الأصغر</a:t>
            </a:r>
            <a:r>
              <a:rPr lang="en-US" sz="2400" dirty="0"/>
              <a:t> </a:t>
            </a:r>
            <a:r>
              <a:rPr lang="en-US" sz="2400" dirty="0" err="1"/>
              <a:t>فينظر</a:t>
            </a:r>
            <a:r>
              <a:rPr lang="en-US" sz="2400" dirty="0"/>
              <a:t> </a:t>
            </a:r>
            <a:r>
              <a:rPr lang="en-US" sz="2400" dirty="0" err="1"/>
              <a:t>إليها</a:t>
            </a:r>
            <a:r>
              <a:rPr lang="en-US" sz="2400" dirty="0"/>
              <a:t> </a:t>
            </a:r>
            <a:r>
              <a:rPr lang="en-US" sz="2400" dirty="0" err="1"/>
              <a:t>على</a:t>
            </a:r>
            <a:r>
              <a:rPr lang="en-US" sz="2400" dirty="0"/>
              <a:t> </a:t>
            </a:r>
            <a:r>
              <a:rPr lang="en-US" sz="2400" dirty="0" err="1"/>
              <a:t>أنها</a:t>
            </a:r>
            <a:r>
              <a:rPr lang="en-US" sz="2400" dirty="0"/>
              <a:t> من </a:t>
            </a:r>
            <a:r>
              <a:rPr lang="en-US" sz="2400" dirty="0" err="1"/>
              <a:t>مسؤولية</a:t>
            </a:r>
            <a:r>
              <a:rPr lang="en-US" sz="2400" dirty="0"/>
              <a:t> </a:t>
            </a:r>
            <a:r>
              <a:rPr lang="en-US" sz="2400" dirty="0" err="1"/>
              <a:t>الأسر</a:t>
            </a:r>
            <a:r>
              <a:rPr lang="ar-LB" sz="2400" dirty="0"/>
              <a:t>، </a:t>
            </a:r>
            <a:r>
              <a:rPr lang="en-US" sz="2400" dirty="0"/>
              <a:t> </a:t>
            </a:r>
            <a:r>
              <a:rPr lang="en-US" sz="2400" dirty="0" err="1"/>
              <a:t>ولكن</a:t>
            </a:r>
            <a:r>
              <a:rPr lang="en-US" sz="2400" dirty="0"/>
              <a:t> </a:t>
            </a:r>
            <a:r>
              <a:rPr lang="en-US" sz="2400" dirty="0" err="1"/>
              <a:t>الطلب</a:t>
            </a:r>
            <a:r>
              <a:rPr lang="en-US" sz="2400" dirty="0"/>
              <a:t> </a:t>
            </a:r>
            <a:r>
              <a:rPr lang="en-US" sz="2400" dirty="0" err="1"/>
              <a:t>يتزايد</a:t>
            </a:r>
            <a:r>
              <a:rPr lang="en-US" sz="2400" dirty="0"/>
              <a:t> </a:t>
            </a:r>
            <a:r>
              <a:rPr lang="en-US" sz="2400" dirty="0" err="1"/>
              <a:t>بشدة</a:t>
            </a:r>
            <a:r>
              <a:rPr lang="en-US" sz="2400" dirty="0"/>
              <a:t> </a:t>
            </a:r>
            <a:r>
              <a:rPr lang="en-US" sz="2400" dirty="0" err="1"/>
              <a:t>على</a:t>
            </a:r>
            <a:r>
              <a:rPr lang="en-US" sz="2400" dirty="0"/>
              <a:t> </a:t>
            </a:r>
            <a:r>
              <a:rPr lang="en-US" sz="2400" dirty="0" err="1"/>
              <a:t>خدمات</a:t>
            </a:r>
            <a:r>
              <a:rPr lang="en-US" sz="2400" dirty="0"/>
              <a:t> </a:t>
            </a:r>
            <a:r>
              <a:rPr lang="en-US" sz="2400" dirty="0" err="1"/>
              <a:t>هذه</a:t>
            </a:r>
            <a:r>
              <a:rPr lang="en-US" sz="2400" dirty="0"/>
              <a:t> </a:t>
            </a:r>
            <a:r>
              <a:rPr lang="en-US" sz="2400" dirty="0" err="1"/>
              <a:t>المرحلة</a:t>
            </a:r>
            <a:r>
              <a:rPr lang="en-US" sz="2400" dirty="0"/>
              <a:t>. </a:t>
            </a:r>
            <a:endParaRPr sz="2400" dirty="0"/>
          </a:p>
          <a:p>
            <a:pPr marL="457200" lvl="0" indent="-342900" algn="r" rtl="1">
              <a:lnSpc>
                <a:spcPct val="100000"/>
              </a:lnSpc>
              <a:spcBef>
                <a:spcPts val="360"/>
              </a:spcBef>
              <a:spcAft>
                <a:spcPts val="0"/>
              </a:spcAft>
              <a:buSzPts val="1800"/>
              <a:buFont typeface="Noto Sans Symbols"/>
              <a:buChar char="⮚"/>
            </a:pPr>
            <a:r>
              <a:rPr lang="en-US" sz="2400" dirty="0" err="1"/>
              <a:t>انطلاقاً</a:t>
            </a:r>
            <a:r>
              <a:rPr lang="en-US" sz="2400" dirty="0"/>
              <a:t> من </a:t>
            </a:r>
            <a:r>
              <a:rPr lang="en-US" sz="2400" dirty="0" err="1"/>
              <a:t>ذلك</a:t>
            </a:r>
            <a:r>
              <a:rPr lang="en-US" sz="2400" dirty="0"/>
              <a:t> </a:t>
            </a:r>
            <a:r>
              <a:rPr lang="en-US" sz="2400" dirty="0" err="1"/>
              <a:t>قامت</a:t>
            </a:r>
            <a:r>
              <a:rPr lang="en-US" sz="2400" dirty="0"/>
              <a:t> </a:t>
            </a:r>
            <a:r>
              <a:rPr lang="en-US" sz="2400" dirty="0" err="1"/>
              <a:t>وزارة</a:t>
            </a:r>
            <a:r>
              <a:rPr lang="en-US" sz="2400" dirty="0"/>
              <a:t> </a:t>
            </a:r>
            <a:r>
              <a:rPr lang="en-US" sz="2400" dirty="0" err="1"/>
              <a:t>الصحة</a:t>
            </a:r>
            <a:r>
              <a:rPr lang="en-US" sz="2400" dirty="0"/>
              <a:t> </a:t>
            </a:r>
            <a:r>
              <a:rPr lang="en-US" sz="2400" dirty="0" err="1"/>
              <a:t>منذ</a:t>
            </a:r>
            <a:r>
              <a:rPr lang="en-US" sz="2400" dirty="0"/>
              <a:t> </a:t>
            </a:r>
            <a:r>
              <a:rPr lang="en-US" sz="2400" dirty="0" err="1"/>
              <a:t>وقت</a:t>
            </a:r>
            <a:r>
              <a:rPr lang="en-US" sz="2400" dirty="0"/>
              <a:t> </a:t>
            </a:r>
            <a:r>
              <a:rPr lang="en-US" sz="2400" dirty="0" err="1"/>
              <a:t>قريب</a:t>
            </a:r>
            <a:r>
              <a:rPr lang="en-US" sz="2400" dirty="0"/>
              <a:t> </a:t>
            </a:r>
            <a:r>
              <a:rPr lang="en-US" sz="2400" dirty="0" err="1"/>
              <a:t>بالتعاون</a:t>
            </a:r>
            <a:r>
              <a:rPr lang="en-US" sz="2400" dirty="0"/>
              <a:t> </a:t>
            </a:r>
            <a:r>
              <a:rPr lang="en-US" sz="2400" dirty="0" err="1"/>
              <a:t>مع</a:t>
            </a:r>
            <a:r>
              <a:rPr lang="en-US" sz="2400" dirty="0"/>
              <a:t> </a:t>
            </a:r>
            <a:r>
              <a:rPr lang="en-US" sz="2400" dirty="0" err="1"/>
              <a:t>هيئة</a:t>
            </a:r>
            <a:r>
              <a:rPr lang="en-US" sz="2400" dirty="0"/>
              <a:t> </a:t>
            </a:r>
            <a:r>
              <a:rPr lang="en-US" sz="2400" dirty="0" err="1"/>
              <a:t>الإنقاذ</a:t>
            </a:r>
            <a:r>
              <a:rPr lang="en-US" sz="2400" dirty="0"/>
              <a:t> </a:t>
            </a:r>
            <a:r>
              <a:rPr lang="en-US" sz="2400" dirty="0" err="1"/>
              <a:t>الدولية</a:t>
            </a:r>
            <a:r>
              <a:rPr lang="en-US" sz="2400" dirty="0"/>
              <a:t> (IRC) </a:t>
            </a:r>
            <a:r>
              <a:rPr lang="ar-LB" sz="2400" dirty="0"/>
              <a:t> </a:t>
            </a:r>
            <a:r>
              <a:rPr lang="en-US" sz="2400" dirty="0" err="1"/>
              <a:t>بإجراء</a:t>
            </a:r>
            <a:r>
              <a:rPr lang="en-US" sz="2400" dirty="0"/>
              <a:t> </a:t>
            </a:r>
            <a:r>
              <a:rPr lang="en-US" sz="2400" dirty="0" err="1"/>
              <a:t>استقصاء</a:t>
            </a:r>
            <a:r>
              <a:rPr lang="en-US" sz="2400" dirty="0"/>
              <a:t> </a:t>
            </a:r>
            <a:r>
              <a:rPr lang="en-US" sz="2400" dirty="0" err="1"/>
              <a:t>لمعرفة</a:t>
            </a:r>
            <a:r>
              <a:rPr lang="en-US" sz="2400" dirty="0"/>
              <a:t> </a:t>
            </a:r>
            <a:r>
              <a:rPr lang="en-US" sz="2400" dirty="0" err="1"/>
              <a:t>الحاجات</a:t>
            </a:r>
            <a:r>
              <a:rPr lang="en-US" sz="2400" dirty="0"/>
              <a:t> </a:t>
            </a:r>
            <a:r>
              <a:rPr lang="en-US" sz="2400" dirty="0" err="1"/>
              <a:t>الأكاديمية</a:t>
            </a:r>
            <a:r>
              <a:rPr lang="en-US" sz="2400" dirty="0"/>
              <a:t> </a:t>
            </a:r>
            <a:r>
              <a:rPr lang="en-US" sz="2400" dirty="0" err="1"/>
              <a:t>لأطفال</a:t>
            </a:r>
            <a:r>
              <a:rPr lang="en-US" sz="2400" dirty="0"/>
              <a:t> </a:t>
            </a:r>
            <a:r>
              <a:rPr lang="en-US" sz="2400" dirty="0" err="1"/>
              <a:t>الحضانات</a:t>
            </a:r>
            <a:r>
              <a:rPr lang="en-US" sz="2400" dirty="0"/>
              <a:t> </a:t>
            </a:r>
            <a:r>
              <a:rPr lang="en-US" sz="2400" dirty="0" err="1"/>
              <a:t>الخاصة</a:t>
            </a:r>
            <a:r>
              <a:rPr lang="en-US" sz="2400" dirty="0"/>
              <a:t> </a:t>
            </a:r>
            <a:r>
              <a:rPr lang="ar-LB" sz="2400" dirty="0"/>
              <a:t>(</a:t>
            </a:r>
            <a:r>
              <a:rPr lang="en-US" sz="2400" dirty="0" err="1"/>
              <a:t>أقل</a:t>
            </a:r>
            <a:r>
              <a:rPr lang="en-US" sz="2400" dirty="0"/>
              <a:t> من </a:t>
            </a:r>
            <a:r>
              <a:rPr lang="en-US" sz="2400" dirty="0" err="1"/>
              <a:t>ثلاث</a:t>
            </a:r>
            <a:r>
              <a:rPr lang="en-US" sz="2400" dirty="0"/>
              <a:t> </a:t>
            </a:r>
            <a:r>
              <a:rPr lang="en-US" sz="2400" dirty="0" err="1"/>
              <a:t>سنوات</a:t>
            </a:r>
            <a:r>
              <a:rPr lang="ar-LB" sz="2400" dirty="0"/>
              <a:t>)</a:t>
            </a:r>
            <a:r>
              <a:rPr lang="en-US" sz="2400" dirty="0"/>
              <a:t> </a:t>
            </a:r>
            <a:r>
              <a:rPr lang="en-US" sz="2400" dirty="0" err="1"/>
              <a:t>وبناء</a:t>
            </a:r>
            <a:r>
              <a:rPr lang="en-US" sz="2400" dirty="0"/>
              <a:t> </a:t>
            </a:r>
            <a:r>
              <a:rPr lang="en-US" sz="2400" dirty="0" err="1"/>
              <a:t>عليه</a:t>
            </a:r>
            <a:r>
              <a:rPr lang="en-US" sz="2400" dirty="0"/>
              <a:t> </a:t>
            </a:r>
            <a:r>
              <a:rPr lang="en-US" sz="2400" dirty="0" err="1"/>
              <a:t>وضعت</a:t>
            </a:r>
            <a:r>
              <a:rPr lang="en-US" sz="2400" dirty="0"/>
              <a:t> </a:t>
            </a:r>
            <a:r>
              <a:rPr lang="en-US" sz="2400" dirty="0" err="1"/>
              <a:t>منهجاً</a:t>
            </a:r>
            <a:r>
              <a:rPr lang="en-US" sz="2400" dirty="0"/>
              <a:t> </a:t>
            </a:r>
            <a:r>
              <a:rPr lang="en-US" sz="2400" dirty="0" err="1"/>
              <a:t>تعليمياً</a:t>
            </a:r>
            <a:r>
              <a:rPr lang="en-US" sz="2400" dirty="0"/>
              <a:t> </a:t>
            </a:r>
            <a:r>
              <a:rPr lang="en-US" sz="2400" dirty="0" err="1"/>
              <a:t>أولياً</a:t>
            </a:r>
            <a:r>
              <a:rPr lang="en-US" sz="2400" dirty="0"/>
              <a:t> </a:t>
            </a:r>
            <a:r>
              <a:rPr lang="en-US" sz="2400" dirty="0" err="1"/>
              <a:t>للسنتين</a:t>
            </a:r>
            <a:r>
              <a:rPr lang="en-US" sz="2400" dirty="0"/>
              <a:t> </a:t>
            </a:r>
            <a:r>
              <a:rPr lang="en-US" sz="2400" dirty="0" err="1"/>
              <a:t>الثانية</a:t>
            </a:r>
            <a:r>
              <a:rPr lang="en-US" sz="2400" dirty="0"/>
              <a:t> </a:t>
            </a:r>
            <a:r>
              <a:rPr lang="en-US" sz="2400" dirty="0" err="1"/>
              <a:t>والثالثة</a:t>
            </a:r>
            <a:r>
              <a:rPr lang="en-US" sz="2400" dirty="0"/>
              <a:t> </a:t>
            </a:r>
            <a:r>
              <a:rPr lang="en-US" sz="2400" dirty="0" err="1"/>
              <a:t>وهي</a:t>
            </a:r>
            <a:r>
              <a:rPr lang="en-US" sz="2400" dirty="0"/>
              <a:t> في </a:t>
            </a:r>
            <a:r>
              <a:rPr lang="en-US" sz="2400" dirty="0" err="1"/>
              <a:t>صدد</a:t>
            </a:r>
            <a:r>
              <a:rPr lang="en-US" sz="2400" dirty="0"/>
              <a:t> </a:t>
            </a:r>
            <a:r>
              <a:rPr lang="en-US" sz="2400" dirty="0" err="1"/>
              <a:t>إنجاز</a:t>
            </a:r>
            <a:r>
              <a:rPr lang="en-US" sz="2400" dirty="0"/>
              <a:t> </a:t>
            </a:r>
            <a:r>
              <a:rPr lang="en-US" sz="2400" dirty="0" err="1"/>
              <a:t>منهج</a:t>
            </a:r>
            <a:r>
              <a:rPr lang="en-US" sz="2400" dirty="0"/>
              <a:t> </a:t>
            </a:r>
            <a:r>
              <a:rPr lang="en-US" sz="2400" dirty="0" err="1"/>
              <a:t>السنة</a:t>
            </a:r>
            <a:r>
              <a:rPr lang="en-US" sz="2400" dirty="0"/>
              <a:t> </a:t>
            </a:r>
            <a:r>
              <a:rPr lang="en-US" sz="2400" dirty="0" err="1"/>
              <a:t>الأولى</a:t>
            </a:r>
            <a:r>
              <a:rPr lang="en-US" sz="2400" dirty="0"/>
              <a:t>. </a:t>
            </a:r>
            <a:endParaRPr sz="2400" dirty="0"/>
          </a:p>
        </p:txBody>
      </p:sp>
      <p:cxnSp>
        <p:nvCxnSpPr>
          <p:cNvPr id="248" name="Google Shape;248;p38"/>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250" name="Google Shape;250;p38"/>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39"/>
          <p:cNvSpPr/>
          <p:nvPr/>
        </p:nvSpPr>
        <p:spPr>
          <a:xfrm>
            <a:off x="703" y="1848128"/>
            <a:ext cx="9143297" cy="635642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6" name="Google Shape;256;p39"/>
          <p:cNvSpPr txBox="1">
            <a:spLocks noGrp="1"/>
          </p:cNvSpPr>
          <p:nvPr>
            <p:ph type="title"/>
          </p:nvPr>
        </p:nvSpPr>
        <p:spPr>
          <a:xfrm>
            <a:off x="0" y="903256"/>
            <a:ext cx="8981161" cy="944872"/>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solidFill>
                  <a:srgbClr val="F37A87"/>
                </a:solidFill>
              </a:rPr>
              <a:t>فرص التشبيك والتعاون بين المربيات</a:t>
            </a:r>
            <a:endParaRPr sz="3200">
              <a:solidFill>
                <a:srgbClr val="F37A87"/>
              </a:solidFill>
            </a:endParaRPr>
          </a:p>
        </p:txBody>
      </p:sp>
      <p:sp>
        <p:nvSpPr>
          <p:cNvPr id="257" name="Google Shape;257;p39"/>
          <p:cNvSpPr txBox="1">
            <a:spLocks noGrp="1"/>
          </p:cNvSpPr>
          <p:nvPr>
            <p:ph type="body" idx="1"/>
          </p:nvPr>
        </p:nvSpPr>
        <p:spPr>
          <a:xfrm>
            <a:off x="69068" y="1833514"/>
            <a:ext cx="9074932" cy="6734289"/>
          </a:xfrm>
          <a:prstGeom prst="rect">
            <a:avLst/>
          </a:prstGeom>
          <a:noFill/>
          <a:ln>
            <a:noFill/>
          </a:ln>
        </p:spPr>
        <p:txBody>
          <a:bodyPr spcFirstLastPara="1" wrap="square" lIns="91425" tIns="45700" rIns="91425" bIns="45700" anchor="t" anchorCtr="0">
            <a:noAutofit/>
          </a:bodyPr>
          <a:lstStyle/>
          <a:p>
            <a:pPr marL="457200" lvl="0" indent="-342900" algn="l" rtl="1">
              <a:lnSpc>
                <a:spcPct val="100000"/>
              </a:lnSpc>
              <a:spcBef>
                <a:spcPts val="360"/>
              </a:spcBef>
              <a:spcAft>
                <a:spcPts val="0"/>
              </a:spcAft>
              <a:buSzPts val="1800"/>
              <a:buFont typeface="Noto Sans Symbols"/>
              <a:buNone/>
            </a:pPr>
            <a:endParaRPr dirty="0"/>
          </a:p>
          <a:p>
            <a:pPr marL="457200" lvl="0" indent="-457200" algn="r" rtl="1">
              <a:lnSpc>
                <a:spcPct val="100000"/>
              </a:lnSpc>
              <a:spcBef>
                <a:spcPts val="360"/>
              </a:spcBef>
              <a:spcAft>
                <a:spcPts val="0"/>
              </a:spcAft>
              <a:buSzPts val="1800"/>
              <a:buFont typeface="Noto Sans Symbols"/>
              <a:buChar char="⮚"/>
            </a:pPr>
            <a:r>
              <a:rPr lang="en-US" sz="2400" dirty="0" err="1"/>
              <a:t>إن</a:t>
            </a:r>
            <a:r>
              <a:rPr lang="en-US" sz="2400" dirty="0"/>
              <a:t> </a:t>
            </a:r>
            <a:r>
              <a:rPr lang="en-US" sz="2400" dirty="0" err="1"/>
              <a:t>العمل</a:t>
            </a:r>
            <a:r>
              <a:rPr lang="en-US" sz="2400" dirty="0"/>
              <a:t> في </a:t>
            </a:r>
            <a:r>
              <a:rPr lang="en-US" sz="2400" dirty="0" err="1"/>
              <a:t>مجال</a:t>
            </a:r>
            <a:r>
              <a:rPr lang="en-US" sz="2400" dirty="0"/>
              <a:t> </a:t>
            </a:r>
            <a:r>
              <a:rPr lang="en-US" sz="2400" dirty="0" err="1"/>
              <a:t>رياض</a:t>
            </a:r>
            <a:r>
              <a:rPr lang="en-US" sz="2400" dirty="0"/>
              <a:t> الأطفال </a:t>
            </a:r>
            <a:r>
              <a:rPr lang="en-US" sz="2400" dirty="0" err="1"/>
              <a:t>ممأسس</a:t>
            </a:r>
            <a:r>
              <a:rPr lang="en-US" sz="2400" dirty="0"/>
              <a:t> في </a:t>
            </a:r>
            <a:r>
              <a:rPr lang="en-US" sz="2400" dirty="0" err="1"/>
              <a:t>لبنان</a:t>
            </a:r>
            <a:r>
              <a:rPr lang="en-US" sz="2400" dirty="0"/>
              <a:t> </a:t>
            </a:r>
            <a:r>
              <a:rPr lang="en-US" sz="2400" dirty="0" err="1"/>
              <a:t>منذ</a:t>
            </a:r>
            <a:r>
              <a:rPr lang="en-US" sz="2400" dirty="0"/>
              <a:t> </a:t>
            </a:r>
            <a:r>
              <a:rPr lang="en-US" sz="2400" dirty="0" err="1"/>
              <a:t>فترة</a:t>
            </a:r>
            <a:r>
              <a:rPr lang="en-US" sz="2400" dirty="0"/>
              <a:t> </a:t>
            </a:r>
            <a:r>
              <a:rPr lang="en-US" sz="2400" dirty="0" err="1"/>
              <a:t>بعيدة</a:t>
            </a:r>
            <a:r>
              <a:rPr lang="en-US" sz="2400" dirty="0"/>
              <a:t> </a:t>
            </a:r>
            <a:r>
              <a:rPr lang="en-US" sz="2400" dirty="0" err="1"/>
              <a:t>لكونه</a:t>
            </a:r>
            <a:r>
              <a:rPr lang="en-US" sz="2400" dirty="0"/>
              <a:t> </a:t>
            </a:r>
            <a:r>
              <a:rPr lang="en-US" sz="2400" dirty="0" err="1"/>
              <a:t>ينتمي</a:t>
            </a:r>
            <a:r>
              <a:rPr lang="en-US" sz="2400" dirty="0"/>
              <a:t> إلى </a:t>
            </a:r>
            <a:r>
              <a:rPr lang="en-US" sz="2400" dirty="0" err="1"/>
              <a:t>القطاع</a:t>
            </a:r>
            <a:r>
              <a:rPr lang="en-US" sz="2400" dirty="0"/>
              <a:t> </a:t>
            </a:r>
            <a:r>
              <a:rPr lang="en-US" sz="2400" dirty="0" err="1"/>
              <a:t>التربوي</a:t>
            </a:r>
            <a:r>
              <a:rPr lang="en-US" sz="2400" dirty="0"/>
              <a:t> </a:t>
            </a:r>
            <a:r>
              <a:rPr lang="en-US" sz="2400" dirty="0" err="1"/>
              <a:t>الذي</a:t>
            </a:r>
            <a:r>
              <a:rPr lang="en-US" sz="2400" dirty="0"/>
              <a:t> </a:t>
            </a:r>
            <a:r>
              <a:rPr lang="en-US" sz="2400" dirty="0" err="1"/>
              <a:t>راكم</a:t>
            </a:r>
            <a:r>
              <a:rPr lang="en-US" sz="2400" dirty="0"/>
              <a:t> </a:t>
            </a:r>
            <a:r>
              <a:rPr lang="en-US" sz="2400" dirty="0" err="1"/>
              <a:t>على</a:t>
            </a:r>
            <a:r>
              <a:rPr lang="en-US" sz="2400" dirty="0"/>
              <a:t> </a:t>
            </a:r>
            <a:r>
              <a:rPr lang="en-US" sz="2400" dirty="0" err="1"/>
              <a:t>سنوات</a:t>
            </a:r>
            <a:r>
              <a:rPr lang="en-US" sz="2400" dirty="0"/>
              <a:t> </a:t>
            </a:r>
            <a:r>
              <a:rPr lang="en-US" sz="2400" dirty="0" err="1"/>
              <a:t>طويلة</a:t>
            </a:r>
            <a:r>
              <a:rPr lang="en-US" sz="2400" dirty="0"/>
              <a:t> </a:t>
            </a:r>
            <a:r>
              <a:rPr lang="en-US" sz="2400" dirty="0" err="1"/>
              <a:t>خبرة</a:t>
            </a:r>
            <a:r>
              <a:rPr lang="en-US" sz="2400" dirty="0"/>
              <a:t> </a:t>
            </a:r>
            <a:r>
              <a:rPr lang="en-US" sz="2400" dirty="0" err="1"/>
              <a:t>وتشريعات</a:t>
            </a:r>
            <a:r>
              <a:rPr lang="en-US" sz="2400" dirty="0"/>
              <a:t> </a:t>
            </a:r>
            <a:r>
              <a:rPr lang="en-US" sz="2400" dirty="0" err="1"/>
              <a:t>وأنشاء</a:t>
            </a:r>
            <a:r>
              <a:rPr lang="en-US" sz="2400" dirty="0"/>
              <a:t> </a:t>
            </a:r>
            <a:r>
              <a:rPr lang="en-US" sz="2400" dirty="0" err="1"/>
              <a:t>هيئات</a:t>
            </a:r>
            <a:r>
              <a:rPr lang="en-US" sz="2400" dirty="0"/>
              <a:t> </a:t>
            </a:r>
            <a:r>
              <a:rPr lang="en-US" sz="2400" dirty="0" err="1"/>
              <a:t>إشراف</a:t>
            </a:r>
            <a:r>
              <a:rPr lang="en-US" sz="2400" dirty="0"/>
              <a:t> </a:t>
            </a:r>
            <a:r>
              <a:rPr lang="en-US" sz="2400" dirty="0" err="1"/>
              <a:t>ورقابة</a:t>
            </a:r>
            <a:r>
              <a:rPr lang="en-US" sz="2400" dirty="0"/>
              <a:t> </a:t>
            </a:r>
            <a:r>
              <a:rPr lang="en-US" sz="2400" dirty="0" err="1"/>
              <a:t>ومتابعة</a:t>
            </a:r>
            <a:r>
              <a:rPr lang="en-US" sz="2400" dirty="0"/>
              <a:t> </a:t>
            </a:r>
            <a:r>
              <a:rPr lang="en-US" sz="2400" dirty="0" err="1"/>
              <a:t>وتدريب</a:t>
            </a:r>
            <a:r>
              <a:rPr lang="en-US" sz="2400" dirty="0"/>
              <a:t>. </a:t>
            </a:r>
            <a:r>
              <a:rPr lang="en-US" sz="2400" dirty="0" err="1"/>
              <a:t>وهذا</a:t>
            </a:r>
            <a:r>
              <a:rPr lang="en-US" sz="2400" dirty="0"/>
              <a:t> </a:t>
            </a:r>
            <a:r>
              <a:rPr lang="en-US" sz="2400" dirty="0" err="1"/>
              <a:t>يعني</a:t>
            </a:r>
            <a:r>
              <a:rPr lang="en-US" sz="2400" dirty="0"/>
              <a:t> </a:t>
            </a:r>
            <a:r>
              <a:rPr lang="en-US" sz="2400" dirty="0" err="1"/>
              <a:t>أن</a:t>
            </a:r>
            <a:r>
              <a:rPr lang="en-US" sz="2400" dirty="0"/>
              <a:t> </a:t>
            </a:r>
            <a:r>
              <a:rPr lang="en-US" sz="2400" dirty="0" err="1"/>
              <a:t>ثمة</a:t>
            </a:r>
            <a:r>
              <a:rPr lang="en-US" sz="2400" dirty="0"/>
              <a:t> </a:t>
            </a:r>
            <a:r>
              <a:rPr lang="en-US" sz="2400" dirty="0" err="1"/>
              <a:t>مجالات</a:t>
            </a:r>
            <a:r>
              <a:rPr lang="en-US" sz="2400" dirty="0"/>
              <a:t> </a:t>
            </a:r>
            <a:r>
              <a:rPr lang="en-US" sz="2400" dirty="0" err="1"/>
              <a:t>تلتقي</a:t>
            </a:r>
            <a:r>
              <a:rPr lang="en-US" sz="2400" dirty="0"/>
              <a:t> </a:t>
            </a:r>
            <a:r>
              <a:rPr lang="en-US" sz="2400" dirty="0" err="1"/>
              <a:t>فيها</a:t>
            </a:r>
            <a:r>
              <a:rPr lang="en-US" sz="2400" dirty="0"/>
              <a:t> </a:t>
            </a:r>
            <a:r>
              <a:rPr lang="en-US" sz="2400" dirty="0" err="1"/>
              <a:t>معلمات</a:t>
            </a:r>
            <a:r>
              <a:rPr lang="en-US" sz="2400" dirty="0"/>
              <a:t> </a:t>
            </a:r>
            <a:r>
              <a:rPr lang="en-US" sz="2400" dirty="0" err="1"/>
              <a:t>الروضة</a:t>
            </a:r>
            <a:r>
              <a:rPr lang="en-US" sz="2400" dirty="0"/>
              <a:t> </a:t>
            </a:r>
            <a:r>
              <a:rPr lang="en-US" sz="2400" dirty="0" err="1"/>
              <a:t>وتتبادل</a:t>
            </a:r>
            <a:r>
              <a:rPr lang="en-US" sz="2400" dirty="0"/>
              <a:t> </a:t>
            </a:r>
            <a:r>
              <a:rPr lang="en-US" sz="2400" dirty="0" err="1"/>
              <a:t>فيها</a:t>
            </a:r>
            <a:r>
              <a:rPr lang="en-US" sz="2400" dirty="0"/>
              <a:t> </a:t>
            </a:r>
            <a:r>
              <a:rPr lang="en-US" sz="2400" dirty="0" err="1"/>
              <a:t>الخبرات</a:t>
            </a:r>
            <a:r>
              <a:rPr lang="en-US" sz="2400" dirty="0"/>
              <a:t> </a:t>
            </a:r>
            <a:r>
              <a:rPr lang="en-US" sz="2400" dirty="0" err="1"/>
              <a:t>والمعارف</a:t>
            </a:r>
            <a:r>
              <a:rPr lang="en-US" sz="2400" dirty="0"/>
              <a:t>.</a:t>
            </a:r>
            <a:endParaRPr sz="2400" dirty="0"/>
          </a:p>
          <a:p>
            <a:pPr marL="457200" lvl="0" indent="-457200" algn="r" rtl="1">
              <a:lnSpc>
                <a:spcPct val="100000"/>
              </a:lnSpc>
              <a:spcBef>
                <a:spcPts val="360"/>
              </a:spcBef>
              <a:spcAft>
                <a:spcPts val="0"/>
              </a:spcAft>
              <a:buSzPts val="1800"/>
              <a:buFont typeface="Noto Sans Symbols"/>
              <a:buChar char="⮚"/>
            </a:pPr>
            <a:r>
              <a:rPr lang="en-US" sz="2400" dirty="0" err="1"/>
              <a:t>يختلف</a:t>
            </a:r>
            <a:r>
              <a:rPr lang="en-US" sz="2400" dirty="0"/>
              <a:t> </a:t>
            </a:r>
            <a:r>
              <a:rPr lang="en-US" sz="2400" dirty="0" err="1"/>
              <a:t>الأمر</a:t>
            </a:r>
            <a:r>
              <a:rPr lang="en-US" sz="2400" dirty="0"/>
              <a:t> </a:t>
            </a:r>
            <a:r>
              <a:rPr lang="en-US" sz="2400" dirty="0" err="1"/>
              <a:t>بالنسبة</a:t>
            </a:r>
            <a:r>
              <a:rPr lang="en-US" sz="2400" dirty="0"/>
              <a:t> </a:t>
            </a:r>
            <a:r>
              <a:rPr lang="en-US" sz="2400" dirty="0" err="1"/>
              <a:t>الى</a:t>
            </a:r>
            <a:r>
              <a:rPr lang="en-US" sz="2400" dirty="0"/>
              <a:t> </a:t>
            </a:r>
            <a:r>
              <a:rPr lang="en-US" sz="2400" dirty="0" err="1"/>
              <a:t>مربيات</a:t>
            </a:r>
            <a:r>
              <a:rPr lang="en-US" sz="2400" dirty="0"/>
              <a:t> </a:t>
            </a:r>
            <a:r>
              <a:rPr lang="en-US" sz="2400" dirty="0" err="1"/>
              <a:t>الحضانة</a:t>
            </a:r>
            <a:r>
              <a:rPr lang="en-US" sz="2400" dirty="0"/>
              <a:t>، </a:t>
            </a:r>
            <a:r>
              <a:rPr lang="en-US" sz="2400" dirty="0" err="1"/>
              <a:t>حيث</a:t>
            </a:r>
            <a:r>
              <a:rPr lang="en-US" sz="2400" dirty="0"/>
              <a:t> </a:t>
            </a:r>
            <a:r>
              <a:rPr lang="en-US" sz="2400" dirty="0" err="1"/>
              <a:t>أنها</a:t>
            </a:r>
            <a:r>
              <a:rPr lang="en-US" sz="2400" dirty="0"/>
              <a:t> </a:t>
            </a:r>
            <a:r>
              <a:rPr lang="en-US" sz="2400" dirty="0" err="1"/>
              <a:t>تخضع</a:t>
            </a:r>
            <a:r>
              <a:rPr lang="en-US" sz="2400" dirty="0"/>
              <a:t> </a:t>
            </a:r>
            <a:r>
              <a:rPr lang="en-US" sz="2400" dirty="0" err="1"/>
              <a:t>لوزارة</a:t>
            </a:r>
            <a:r>
              <a:rPr lang="en-US" sz="2400" dirty="0"/>
              <a:t> </a:t>
            </a:r>
            <a:r>
              <a:rPr lang="en-US" sz="2400" dirty="0" err="1"/>
              <a:t>الصحة</a:t>
            </a:r>
            <a:r>
              <a:rPr lang="en-US" sz="2400" dirty="0"/>
              <a:t> </a:t>
            </a:r>
            <a:r>
              <a:rPr lang="en-US" sz="2400" dirty="0" err="1"/>
              <a:t>التي</a:t>
            </a:r>
            <a:r>
              <a:rPr lang="en-US" sz="2400" dirty="0"/>
              <a:t> </a:t>
            </a:r>
            <a:r>
              <a:rPr lang="en-US" sz="2400" dirty="0" err="1"/>
              <a:t>تشرف</a:t>
            </a:r>
            <a:r>
              <a:rPr lang="en-US" sz="2400" dirty="0"/>
              <a:t> </a:t>
            </a:r>
            <a:r>
              <a:rPr lang="en-US" sz="2400" dirty="0" err="1"/>
              <a:t>على</a:t>
            </a:r>
            <a:r>
              <a:rPr lang="en-US" sz="2400" dirty="0"/>
              <a:t> </a:t>
            </a:r>
            <a:r>
              <a:rPr lang="en-US" sz="2400" dirty="0" err="1"/>
              <a:t>كل</a:t>
            </a:r>
            <a:r>
              <a:rPr lang="en-US" sz="2400" dirty="0"/>
              <a:t> </a:t>
            </a:r>
            <a:r>
              <a:rPr lang="en-US" sz="2400" dirty="0" err="1"/>
              <a:t>مجالات</a:t>
            </a:r>
            <a:r>
              <a:rPr lang="en-US" sz="2400" dirty="0"/>
              <a:t> </a:t>
            </a:r>
            <a:r>
              <a:rPr lang="en-US" sz="2400" dirty="0" err="1"/>
              <a:t>الصحة</a:t>
            </a:r>
            <a:r>
              <a:rPr lang="en-US" sz="2400" dirty="0"/>
              <a:t> في </a:t>
            </a:r>
            <a:r>
              <a:rPr lang="en-US" sz="2400" dirty="0" err="1"/>
              <a:t>الدولة</a:t>
            </a:r>
            <a:r>
              <a:rPr lang="en-US" sz="2400" dirty="0"/>
              <a:t>، </a:t>
            </a:r>
            <a:r>
              <a:rPr lang="en-US" sz="2400" dirty="0" err="1"/>
              <a:t>ويبدو</a:t>
            </a:r>
            <a:r>
              <a:rPr lang="en-US" sz="2400" dirty="0"/>
              <a:t> </a:t>
            </a:r>
            <a:r>
              <a:rPr lang="en-US" sz="2400" dirty="0" err="1"/>
              <a:t>فيها</a:t>
            </a:r>
            <a:r>
              <a:rPr lang="en-US" sz="2400" dirty="0"/>
              <a:t> </a:t>
            </a:r>
            <a:r>
              <a:rPr lang="en-US" sz="2400" dirty="0" err="1"/>
              <a:t>قطاع</a:t>
            </a:r>
            <a:r>
              <a:rPr lang="en-US" sz="2400" dirty="0"/>
              <a:t> </a:t>
            </a:r>
            <a:r>
              <a:rPr lang="en-US" sz="2400" dirty="0" err="1"/>
              <a:t>الحضانة</a:t>
            </a:r>
            <a:r>
              <a:rPr lang="en-US" sz="2400" dirty="0"/>
              <a:t> </a:t>
            </a:r>
            <a:r>
              <a:rPr lang="en-US" sz="2400" dirty="0" err="1"/>
              <a:t>ضئيل</a:t>
            </a:r>
            <a:r>
              <a:rPr lang="en-US" sz="2400" dirty="0"/>
              <a:t> </a:t>
            </a:r>
            <a:r>
              <a:rPr lang="en-US" sz="2400" dirty="0" err="1"/>
              <a:t>الأهمية</a:t>
            </a:r>
            <a:r>
              <a:rPr lang="en-US" sz="2400" dirty="0"/>
              <a:t> </a:t>
            </a:r>
            <a:r>
              <a:rPr lang="en-US" sz="2400" dirty="0" err="1"/>
              <a:t>وبالتالي</a:t>
            </a:r>
            <a:r>
              <a:rPr lang="en-US" sz="2400" dirty="0"/>
              <a:t> </a:t>
            </a:r>
            <a:r>
              <a:rPr lang="en-US" sz="2400" dirty="0" err="1"/>
              <a:t>يفتقد</a:t>
            </a:r>
            <a:r>
              <a:rPr lang="en-US" sz="2400" dirty="0"/>
              <a:t> إلى  </a:t>
            </a:r>
            <a:r>
              <a:rPr lang="en-US" sz="2400" dirty="0" err="1"/>
              <a:t>فرص</a:t>
            </a:r>
            <a:r>
              <a:rPr lang="en-US" sz="2400" dirty="0"/>
              <a:t> </a:t>
            </a:r>
            <a:r>
              <a:rPr lang="en-US" sz="2400" dirty="0" err="1"/>
              <a:t>التلاقي</a:t>
            </a:r>
            <a:r>
              <a:rPr lang="en-US" sz="2400" dirty="0"/>
              <a:t> </a:t>
            </a:r>
            <a:r>
              <a:rPr lang="en-US" sz="2400" dirty="0" err="1"/>
              <a:t>والتفاعل</a:t>
            </a:r>
            <a:r>
              <a:rPr lang="en-US" sz="2400" dirty="0"/>
              <a:t>. </a:t>
            </a:r>
            <a:r>
              <a:rPr lang="en-US" sz="2400" dirty="0" err="1"/>
              <a:t>مع</a:t>
            </a:r>
            <a:r>
              <a:rPr lang="en-US" sz="2400" dirty="0"/>
              <a:t> </a:t>
            </a:r>
            <a:r>
              <a:rPr lang="en-US" sz="2400" dirty="0" err="1"/>
              <a:t>وجود</a:t>
            </a:r>
            <a:r>
              <a:rPr lang="en-US" sz="2400" dirty="0"/>
              <a:t> </a:t>
            </a:r>
            <a:r>
              <a:rPr lang="en-US" sz="2400" dirty="0" err="1"/>
              <a:t>بعض</a:t>
            </a:r>
            <a:r>
              <a:rPr lang="en-US" sz="2400" dirty="0"/>
              <a:t> </a:t>
            </a:r>
            <a:r>
              <a:rPr lang="en-US" sz="2400" dirty="0" err="1"/>
              <a:t>المبادرات</a:t>
            </a:r>
            <a:r>
              <a:rPr lang="en-US" sz="2400" dirty="0"/>
              <a:t> </a:t>
            </a:r>
            <a:r>
              <a:rPr lang="en-US" sz="2400" dirty="0" err="1"/>
              <a:t>تقوم</a:t>
            </a:r>
            <a:r>
              <a:rPr lang="en-US" sz="2400" dirty="0"/>
              <a:t> </a:t>
            </a:r>
            <a:r>
              <a:rPr lang="en-US" sz="2400" dirty="0" err="1"/>
              <a:t>بها</a:t>
            </a:r>
            <a:r>
              <a:rPr lang="en-US" sz="2400" dirty="0"/>
              <a:t> </a:t>
            </a:r>
            <a:r>
              <a:rPr lang="en-US" sz="2400" dirty="0" err="1"/>
              <a:t>نقابة</a:t>
            </a:r>
            <a:r>
              <a:rPr lang="en-US" sz="2400" dirty="0"/>
              <a:t> </a:t>
            </a:r>
            <a:r>
              <a:rPr lang="en-US" sz="2400" dirty="0" err="1"/>
              <a:t>الحضانات</a:t>
            </a:r>
            <a:endParaRPr sz="2400" dirty="0"/>
          </a:p>
          <a:p>
            <a:pPr marL="457200" lvl="0" indent="-342900" algn="r" rtl="1">
              <a:lnSpc>
                <a:spcPct val="100000"/>
              </a:lnSpc>
              <a:spcBef>
                <a:spcPts val="360"/>
              </a:spcBef>
              <a:spcAft>
                <a:spcPts val="0"/>
              </a:spcAft>
              <a:buSzPts val="1800"/>
              <a:buFont typeface="Arial"/>
              <a:buNone/>
            </a:pPr>
            <a:endParaRPr dirty="0"/>
          </a:p>
        </p:txBody>
      </p:sp>
      <p:cxnSp>
        <p:nvCxnSpPr>
          <p:cNvPr id="258" name="Google Shape;258;p39"/>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260" name="Google Shape;260;p39"/>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40"/>
          <p:cNvSpPr/>
          <p:nvPr/>
        </p:nvSpPr>
        <p:spPr>
          <a:xfrm>
            <a:off x="703" y="1848128"/>
            <a:ext cx="9143297" cy="635642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6" name="Google Shape;266;p40"/>
          <p:cNvSpPr txBox="1">
            <a:spLocks noGrp="1"/>
          </p:cNvSpPr>
          <p:nvPr>
            <p:ph type="title"/>
          </p:nvPr>
        </p:nvSpPr>
        <p:spPr>
          <a:xfrm>
            <a:off x="0" y="903256"/>
            <a:ext cx="8981161" cy="944872"/>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solidFill>
                  <a:srgbClr val="F37A87"/>
                </a:solidFill>
              </a:rPr>
              <a:t>خاتمة</a:t>
            </a:r>
            <a:endParaRPr sz="3200">
              <a:solidFill>
                <a:srgbClr val="F37A87"/>
              </a:solidFill>
            </a:endParaRPr>
          </a:p>
        </p:txBody>
      </p:sp>
      <p:sp>
        <p:nvSpPr>
          <p:cNvPr id="267" name="Google Shape;267;p40"/>
          <p:cNvSpPr txBox="1">
            <a:spLocks noGrp="1"/>
          </p:cNvSpPr>
          <p:nvPr>
            <p:ph type="body" idx="1"/>
          </p:nvPr>
        </p:nvSpPr>
        <p:spPr>
          <a:xfrm>
            <a:off x="69068" y="1833514"/>
            <a:ext cx="9074932" cy="6734289"/>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Font typeface="Noto Sans Symbols"/>
              <a:buNone/>
            </a:pPr>
            <a:endParaRPr sz="2400" dirty="0"/>
          </a:p>
          <a:p>
            <a:pPr marL="457200" lvl="0" indent="-342900" algn="r" rtl="1">
              <a:lnSpc>
                <a:spcPct val="100000"/>
              </a:lnSpc>
              <a:spcBef>
                <a:spcPts val="360"/>
              </a:spcBef>
              <a:spcAft>
                <a:spcPts val="0"/>
              </a:spcAft>
              <a:buSzPts val="1800"/>
              <a:buChar char="•"/>
            </a:pPr>
            <a:r>
              <a:rPr lang="en-US" sz="2400" dirty="0" err="1"/>
              <a:t>بالإجمال</a:t>
            </a:r>
            <a:r>
              <a:rPr lang="en-US" sz="2400" dirty="0"/>
              <a:t> </a:t>
            </a:r>
            <a:r>
              <a:rPr lang="en-US" sz="2400" dirty="0" err="1"/>
              <a:t>تبدو</a:t>
            </a:r>
            <a:r>
              <a:rPr lang="en-US" sz="2400" dirty="0"/>
              <a:t> </a:t>
            </a:r>
            <a:r>
              <a:rPr lang="en-US" sz="2400" dirty="0" err="1"/>
              <a:t>البحوث</a:t>
            </a:r>
            <a:r>
              <a:rPr lang="en-US" sz="2400" dirty="0"/>
              <a:t> </a:t>
            </a:r>
            <a:r>
              <a:rPr lang="en-US" sz="2400" dirty="0" err="1"/>
              <a:t>الجارية</a:t>
            </a:r>
            <a:r>
              <a:rPr lang="en-US" sz="2400" dirty="0"/>
              <a:t> في </a:t>
            </a:r>
            <a:r>
              <a:rPr lang="en-US" sz="2400" dirty="0" err="1"/>
              <a:t>مجال</a:t>
            </a:r>
            <a:r>
              <a:rPr lang="en-US" sz="2400" dirty="0"/>
              <a:t> </a:t>
            </a:r>
            <a:r>
              <a:rPr lang="en-US" sz="2400" dirty="0" err="1"/>
              <a:t>التعليم</a:t>
            </a:r>
            <a:r>
              <a:rPr lang="en-US" sz="2400" dirty="0"/>
              <a:t> في </a:t>
            </a:r>
            <a:r>
              <a:rPr lang="en-US" sz="2400" dirty="0" err="1"/>
              <a:t>مرحلة</a:t>
            </a:r>
            <a:r>
              <a:rPr lang="en-US" sz="2400" dirty="0"/>
              <a:t> </a:t>
            </a:r>
            <a:r>
              <a:rPr lang="en-US" sz="2400" dirty="0" err="1"/>
              <a:t>الطفولة</a:t>
            </a:r>
            <a:r>
              <a:rPr lang="en-US" sz="2400" dirty="0"/>
              <a:t> </a:t>
            </a:r>
            <a:r>
              <a:rPr lang="en-US" sz="2400" dirty="0" err="1"/>
              <a:t>المبكرة</a:t>
            </a:r>
            <a:r>
              <a:rPr lang="en-US" sz="2400" dirty="0"/>
              <a:t> </a:t>
            </a:r>
            <a:r>
              <a:rPr lang="en-US" sz="2400" dirty="0" err="1"/>
              <a:t>قليلة</a:t>
            </a:r>
            <a:r>
              <a:rPr lang="en-US" sz="2400" dirty="0"/>
              <a:t>، </a:t>
            </a:r>
            <a:r>
              <a:rPr lang="en-US" sz="2400" dirty="0" err="1"/>
              <a:t>وفي</a:t>
            </a:r>
            <a:r>
              <a:rPr lang="en-US" sz="2400" dirty="0"/>
              <a:t> </a:t>
            </a:r>
            <a:r>
              <a:rPr lang="en-US" sz="2400" dirty="0" err="1"/>
              <a:t>خلال</a:t>
            </a:r>
            <a:r>
              <a:rPr lang="en-US" sz="2400" dirty="0"/>
              <a:t> </a:t>
            </a:r>
            <a:r>
              <a:rPr lang="en-US" sz="2400" dirty="0" err="1"/>
              <a:t>خمسة</a:t>
            </a:r>
            <a:r>
              <a:rPr lang="en-US" sz="2400" dirty="0"/>
              <a:t> </a:t>
            </a:r>
            <a:r>
              <a:rPr lang="en-US" sz="2400" dirty="0" err="1"/>
              <a:t>عشر</a:t>
            </a:r>
            <a:r>
              <a:rPr lang="en-US" sz="2400" dirty="0"/>
              <a:t> </a:t>
            </a:r>
            <a:r>
              <a:rPr lang="en-US" sz="2400" dirty="0" err="1"/>
              <a:t>عاماً</a:t>
            </a:r>
            <a:r>
              <a:rPr lang="en-US" sz="2400" dirty="0"/>
              <a:t> </a:t>
            </a:r>
            <a:r>
              <a:rPr lang="en-US" sz="2400" dirty="0" err="1"/>
              <a:t>لم</a:t>
            </a:r>
            <a:r>
              <a:rPr lang="en-US" sz="2400" dirty="0"/>
              <a:t> </a:t>
            </a:r>
            <a:r>
              <a:rPr lang="en-US" sz="2400" dirty="0" err="1"/>
              <a:t>نحصل</a:t>
            </a:r>
            <a:r>
              <a:rPr lang="en-US" sz="2400" dirty="0"/>
              <a:t> </a:t>
            </a:r>
            <a:r>
              <a:rPr lang="en-US" sz="2400" dirty="0" err="1"/>
              <a:t>سوى</a:t>
            </a:r>
            <a:r>
              <a:rPr lang="en-US" sz="2400" dirty="0"/>
              <a:t> </a:t>
            </a:r>
            <a:r>
              <a:rPr lang="en-US" sz="2400" dirty="0" err="1"/>
              <a:t>على</a:t>
            </a:r>
            <a:r>
              <a:rPr lang="en-US" sz="2400" dirty="0"/>
              <a:t> </a:t>
            </a:r>
            <a:r>
              <a:rPr lang="en-US" sz="2400" dirty="0" err="1"/>
              <a:t>خمسة</a:t>
            </a:r>
            <a:r>
              <a:rPr lang="en-US" sz="2400" dirty="0"/>
              <a:t> </a:t>
            </a:r>
            <a:r>
              <a:rPr lang="en-US" sz="2400" dirty="0" err="1"/>
              <a:t>بحوث</a:t>
            </a:r>
            <a:r>
              <a:rPr lang="en-US" sz="2400" dirty="0"/>
              <a:t>، </a:t>
            </a:r>
            <a:r>
              <a:rPr lang="en-US" sz="2400" dirty="0" err="1"/>
              <a:t>وتبدو</a:t>
            </a:r>
            <a:r>
              <a:rPr lang="en-US" sz="2400" dirty="0"/>
              <a:t> </a:t>
            </a:r>
            <a:r>
              <a:rPr lang="en-US" sz="2400" dirty="0" err="1"/>
              <a:t>أهدافها</a:t>
            </a:r>
            <a:r>
              <a:rPr lang="en-US" sz="2400" dirty="0"/>
              <a:t> </a:t>
            </a:r>
            <a:r>
              <a:rPr lang="en-US" sz="2400" dirty="0" err="1"/>
              <a:t>معرفية</a:t>
            </a:r>
            <a:r>
              <a:rPr lang="en-US" sz="2400" dirty="0"/>
              <a:t> </a:t>
            </a:r>
            <a:r>
              <a:rPr lang="en-US" sz="2400" dirty="0" err="1"/>
              <a:t>أكثر</a:t>
            </a:r>
            <a:r>
              <a:rPr lang="en-US" sz="2400" dirty="0"/>
              <a:t> </a:t>
            </a:r>
            <a:r>
              <a:rPr lang="en-US" sz="2400" dirty="0" err="1"/>
              <a:t>مما</a:t>
            </a:r>
            <a:r>
              <a:rPr lang="en-US" sz="2400" dirty="0"/>
              <a:t> </a:t>
            </a:r>
            <a:r>
              <a:rPr lang="en-US" sz="2400" dirty="0" err="1"/>
              <a:t>هي</a:t>
            </a:r>
            <a:r>
              <a:rPr lang="en-US" sz="2400" dirty="0"/>
              <a:t> </a:t>
            </a:r>
            <a:r>
              <a:rPr lang="en-US" sz="2400" dirty="0" err="1"/>
              <a:t>متجهة</a:t>
            </a:r>
            <a:r>
              <a:rPr lang="en-US" sz="2400" dirty="0"/>
              <a:t> </a:t>
            </a:r>
            <a:r>
              <a:rPr lang="en-US" sz="2400" dirty="0" err="1"/>
              <a:t>ناحية</a:t>
            </a:r>
            <a:r>
              <a:rPr lang="en-US" sz="2400" dirty="0"/>
              <a:t> </a:t>
            </a:r>
            <a:r>
              <a:rPr lang="en-US" sz="2400" dirty="0" err="1"/>
              <a:t>التطوير</a:t>
            </a:r>
            <a:r>
              <a:rPr lang="en-US" sz="2400" dirty="0"/>
              <a:t> </a:t>
            </a:r>
            <a:r>
              <a:rPr lang="en-US" sz="2400" dirty="0" err="1"/>
              <a:t>المهني</a:t>
            </a:r>
            <a:r>
              <a:rPr lang="en-US" sz="2400" dirty="0"/>
              <a:t>. </a:t>
            </a:r>
            <a:r>
              <a:rPr lang="en-US" sz="2400" dirty="0" err="1"/>
              <a:t>وبالتالي</a:t>
            </a:r>
            <a:r>
              <a:rPr lang="en-US" sz="2400" dirty="0"/>
              <a:t> </a:t>
            </a:r>
            <a:r>
              <a:rPr lang="en-US" sz="2400" dirty="0" err="1"/>
              <a:t>ما</a:t>
            </a:r>
            <a:r>
              <a:rPr lang="en-US" sz="2400" dirty="0"/>
              <a:t> </a:t>
            </a:r>
            <a:r>
              <a:rPr lang="en-US" sz="2400" dirty="0" err="1"/>
              <a:t>زالت</a:t>
            </a:r>
            <a:r>
              <a:rPr lang="en-US" sz="2400" dirty="0"/>
              <a:t> </a:t>
            </a:r>
            <a:r>
              <a:rPr lang="en-US" sz="2400" dirty="0" err="1"/>
              <a:t>سياسات</a:t>
            </a:r>
            <a:r>
              <a:rPr lang="en-US" sz="2400" dirty="0"/>
              <a:t> </a:t>
            </a:r>
            <a:r>
              <a:rPr lang="en-US" sz="2400" dirty="0" err="1"/>
              <a:t>التطوير</a:t>
            </a:r>
            <a:r>
              <a:rPr lang="en-US" sz="2400" dirty="0"/>
              <a:t> </a:t>
            </a:r>
            <a:r>
              <a:rPr lang="en-US" sz="2400" dirty="0" err="1"/>
              <a:t>تعتمد</a:t>
            </a:r>
            <a:r>
              <a:rPr lang="en-US" sz="2400" dirty="0"/>
              <a:t> </a:t>
            </a:r>
            <a:r>
              <a:rPr lang="en-US" sz="2400" dirty="0" err="1"/>
              <a:t>على</a:t>
            </a:r>
            <a:r>
              <a:rPr lang="en-US" sz="2400" dirty="0"/>
              <a:t> </a:t>
            </a:r>
            <a:r>
              <a:rPr lang="en-US" sz="2400" dirty="0" err="1"/>
              <a:t>تقارير</a:t>
            </a:r>
            <a:r>
              <a:rPr lang="en-US" sz="2400" dirty="0"/>
              <a:t> </a:t>
            </a:r>
            <a:r>
              <a:rPr lang="en-US" sz="2400" dirty="0" err="1"/>
              <a:t>عامة</a:t>
            </a:r>
            <a:r>
              <a:rPr lang="en-US" sz="2400" dirty="0"/>
              <a:t> </a:t>
            </a:r>
            <a:r>
              <a:rPr lang="en-US" sz="2400" dirty="0" err="1"/>
              <a:t>وصفية</a:t>
            </a:r>
            <a:r>
              <a:rPr lang="en-US" sz="2400" dirty="0"/>
              <a:t> </a:t>
            </a:r>
            <a:r>
              <a:rPr lang="en-US" sz="2400" dirty="0" err="1"/>
              <a:t>ولا</a:t>
            </a:r>
            <a:r>
              <a:rPr lang="en-US" sz="2400" dirty="0"/>
              <a:t> </a:t>
            </a:r>
            <a:r>
              <a:rPr lang="en-US" sz="2400" dirty="0" err="1"/>
              <a:t>تقوم</a:t>
            </a:r>
            <a:r>
              <a:rPr lang="en-US" sz="2400" dirty="0"/>
              <a:t> </a:t>
            </a:r>
            <a:r>
              <a:rPr lang="en-US" sz="2400" dirty="0" err="1"/>
              <a:t>بناء</a:t>
            </a:r>
            <a:r>
              <a:rPr lang="en-US" sz="2400" dirty="0"/>
              <a:t> </a:t>
            </a:r>
            <a:r>
              <a:rPr lang="en-US" sz="2400" dirty="0" err="1"/>
              <a:t>على</a:t>
            </a:r>
            <a:r>
              <a:rPr lang="en-US" sz="2400" dirty="0"/>
              <a:t> </a:t>
            </a:r>
            <a:r>
              <a:rPr lang="en-US" sz="2400" dirty="0" err="1"/>
              <a:t>بحوث</a:t>
            </a:r>
            <a:r>
              <a:rPr lang="en-US" sz="2400" dirty="0"/>
              <a:t> </a:t>
            </a:r>
            <a:r>
              <a:rPr lang="en-US" sz="2400" dirty="0" err="1"/>
              <a:t>تطرح</a:t>
            </a:r>
            <a:r>
              <a:rPr lang="en-US" sz="2400" dirty="0"/>
              <a:t> </a:t>
            </a:r>
            <a:r>
              <a:rPr lang="en-US" sz="2400" dirty="0" err="1"/>
              <a:t>إشكاليات</a:t>
            </a:r>
            <a:r>
              <a:rPr lang="en-US" sz="2400" dirty="0"/>
              <a:t> </a:t>
            </a:r>
            <a:r>
              <a:rPr lang="en-US" sz="2400" dirty="0" err="1"/>
              <a:t>حقيقية</a:t>
            </a:r>
            <a:r>
              <a:rPr lang="en-US" sz="2400" dirty="0"/>
              <a:t> في </a:t>
            </a:r>
            <a:r>
              <a:rPr lang="en-US" sz="2400" dirty="0" err="1"/>
              <a:t>المجتمع</a:t>
            </a:r>
            <a:r>
              <a:rPr lang="en-US" sz="2400" dirty="0"/>
              <a:t> </a:t>
            </a:r>
            <a:r>
              <a:rPr lang="en-US" sz="2400" dirty="0" err="1"/>
              <a:t>اللبناني</a:t>
            </a:r>
            <a:r>
              <a:rPr lang="en-US" sz="2400" dirty="0"/>
              <a:t>.</a:t>
            </a:r>
            <a:endParaRPr sz="2400" dirty="0"/>
          </a:p>
        </p:txBody>
      </p:sp>
      <p:cxnSp>
        <p:nvCxnSpPr>
          <p:cNvPr id="268" name="Google Shape;268;p40"/>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270" name="Google Shape;270;p40"/>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9"/>
          <p:cNvSpPr txBox="1"/>
          <p:nvPr/>
        </p:nvSpPr>
        <p:spPr>
          <a:xfrm>
            <a:off x="0" y="0"/>
            <a:ext cx="9144000" cy="5143500"/>
          </a:xfrm>
          <a:prstGeom prst="rect">
            <a:avLst/>
          </a:prstGeom>
          <a:solidFill>
            <a:srgbClr val="65C0BA"/>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9"/>
          <p:cNvSpPr txBox="1">
            <a:spLocks noGrp="1"/>
          </p:cNvSpPr>
          <p:nvPr>
            <p:ph type="title"/>
          </p:nvPr>
        </p:nvSpPr>
        <p:spPr>
          <a:xfrm>
            <a:off x="466725" y="2247900"/>
            <a:ext cx="8229600" cy="857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lt1"/>
              </a:buClr>
              <a:buSzPts val="5400"/>
              <a:buFont typeface="Tajawal Black"/>
              <a:buNone/>
            </a:pPr>
            <a:r>
              <a:rPr lang="en-US" sz="5400" b="0" i="0" u="none">
                <a:solidFill>
                  <a:schemeClr val="lt1"/>
                </a:solidFill>
                <a:latin typeface="Tajawal Black"/>
                <a:ea typeface="Tajawal Black"/>
                <a:cs typeface="Tajawal Black"/>
                <a:sym typeface="Tajawal Black"/>
              </a:rPr>
              <a:t>شكراً لكم</a:t>
            </a:r>
            <a:endParaRPr/>
          </a:p>
        </p:txBody>
      </p:sp>
      <p:pic>
        <p:nvPicPr>
          <p:cNvPr id="277" name="Google Shape;277;p9" descr="Design3"/>
          <p:cNvPicPr preferRelativeResize="0"/>
          <p:nvPr/>
        </p:nvPicPr>
        <p:blipFill rotWithShape="1">
          <a:blip r:embed="rId3">
            <a:alphaModFix/>
          </a:blip>
          <a:srcRect/>
          <a:stretch/>
        </p:blipFill>
        <p:spPr>
          <a:xfrm flipH="1">
            <a:off x="3139281" y="2247900"/>
            <a:ext cx="1102519" cy="361950"/>
          </a:xfrm>
          <a:prstGeom prst="rect">
            <a:avLst/>
          </a:prstGeom>
          <a:noFill/>
          <a:ln>
            <a:noFill/>
          </a:ln>
        </p:spPr>
      </p:pic>
      <p:pic>
        <p:nvPicPr>
          <p:cNvPr id="278" name="Google Shape;278;p9"/>
          <p:cNvPicPr preferRelativeResize="0"/>
          <p:nvPr/>
        </p:nvPicPr>
        <p:blipFill rotWithShape="1">
          <a:blip r:embed="rId4">
            <a:alphaModFix/>
          </a:blip>
          <a:srcRect/>
          <a:stretch/>
        </p:blipFill>
        <p:spPr>
          <a:xfrm>
            <a:off x="6624650" y="203800"/>
            <a:ext cx="2276452" cy="564325"/>
          </a:xfrm>
          <a:prstGeom prst="rect">
            <a:avLst/>
          </a:prstGeom>
          <a:noFill/>
          <a:ln>
            <a:noFill/>
          </a:ln>
        </p:spPr>
      </p:pic>
      <p:sp>
        <p:nvSpPr>
          <p:cNvPr id="279" name="Google Shape;279;p9"/>
          <p:cNvSpPr/>
          <p:nvPr/>
        </p:nvSpPr>
        <p:spPr>
          <a:xfrm>
            <a:off x="2250" y="4777400"/>
            <a:ext cx="9144000" cy="362100"/>
          </a:xfrm>
          <a:prstGeom prst="rect">
            <a:avLst/>
          </a:prstGeom>
          <a:solidFill>
            <a:schemeClr val="lt1"/>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65C0BA"/>
                </a:solidFill>
                <a:latin typeface="Arial"/>
                <a:ea typeface="Arial"/>
                <a:cs typeface="Arial"/>
                <a:sym typeface="Arial"/>
              </a:rPr>
              <a:t>www.anecd.net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fa8e0dded3_0_3"/>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gfa8e0dded3_0_3"/>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lvl="0" algn="r" rtl="1">
              <a:buClr>
                <a:srgbClr val="E7CCD6"/>
              </a:buClr>
              <a:buSzPts val="4400"/>
            </a:pPr>
            <a:r>
              <a:rPr lang="ar-LB" sz="3200" dirty="0"/>
              <a:t>السياق الوطني: ديمغرافياً</a:t>
            </a:r>
            <a:endParaRPr sz="3200" dirty="0">
              <a:solidFill>
                <a:srgbClr val="F37A87"/>
              </a:solidFill>
            </a:endParaRPr>
          </a:p>
        </p:txBody>
      </p:sp>
      <p:sp>
        <p:nvSpPr>
          <p:cNvPr id="180" name="Google Shape;180;gfa8e0dded3_0_3"/>
          <p:cNvSpPr txBox="1">
            <a:spLocks noGrp="1"/>
          </p:cNvSpPr>
          <p:nvPr>
            <p:ph type="body" idx="1"/>
          </p:nvPr>
        </p:nvSpPr>
        <p:spPr>
          <a:xfrm>
            <a:off x="-1" y="2085975"/>
            <a:ext cx="9144001" cy="3057525"/>
          </a:xfrm>
          <a:prstGeom prst="rect">
            <a:avLst/>
          </a:prstGeom>
          <a:noFill/>
          <a:ln>
            <a:noFill/>
          </a:ln>
        </p:spPr>
        <p:txBody>
          <a:bodyPr spcFirstLastPara="1" wrap="square" lIns="91425" tIns="45700" rIns="91425" bIns="45700" anchor="t" anchorCtr="0">
            <a:noAutofit/>
          </a:bodyPr>
          <a:lstStyle/>
          <a:p>
            <a:pPr lvl="0" indent="-457200" algn="r" rtl="1">
              <a:spcBef>
                <a:spcPts val="0"/>
              </a:spcBef>
              <a:buSzPts val="1600"/>
              <a:buFontTx/>
              <a:buChar char="-"/>
            </a:pPr>
            <a:r>
              <a:rPr lang="ar-LB" sz="2400" dirty="0"/>
              <a:t>تشكل </a:t>
            </a:r>
            <a:r>
              <a:rPr lang="ar-SA" sz="2400" dirty="0"/>
              <a:t>الهجرة وتراجع معدلات الزواج والولادات وشيخوخة السكان، مواضيع ساخنة في ظل الأزمة الاقتصادية غير المسبوقة التي تعصف بلبنان، لكونها تشكل تهديداً للبنية السكانية في لبنان. </a:t>
            </a:r>
            <a:endParaRPr lang="ar-LB" sz="2400" dirty="0"/>
          </a:p>
          <a:p>
            <a:pPr indent="-457200" algn="r" rtl="1">
              <a:spcBef>
                <a:spcPts val="0"/>
              </a:spcBef>
              <a:buSzPts val="1600"/>
              <a:buFontTx/>
              <a:buChar char="-"/>
            </a:pPr>
            <a:r>
              <a:rPr lang="ar-SA" sz="2400" dirty="0"/>
              <a:t>أما بالنسبة إلى التركيبة العمرية بحسب تقديرات </a:t>
            </a:r>
            <a:r>
              <a:rPr lang="ar-LB" sz="2400" dirty="0"/>
              <a:t>ا</a:t>
            </a:r>
            <a:r>
              <a:rPr lang="ar-SA" sz="2400" dirty="0"/>
              <a:t>لعام 2023، فتبلغ 27% (من فئة 0-14 سنة)، و62% (من فئة 15-64 سنة) </a:t>
            </a:r>
            <a:r>
              <a:rPr lang="ar-LB" sz="2400" dirty="0"/>
              <a:t>و11</a:t>
            </a:r>
            <a:r>
              <a:rPr lang="ar-SA" sz="2400" dirty="0"/>
              <a:t>% (من فئة 65 سنة وما فوق).(</a:t>
            </a:r>
            <a:r>
              <a:rPr lang="en-US" sz="2400" dirty="0"/>
              <a:t>UNFPA</a:t>
            </a:r>
            <a:r>
              <a:rPr lang="ar-SA" sz="2400" dirty="0"/>
              <a:t>)</a:t>
            </a:r>
            <a:endParaRPr lang="en-US" sz="2400" dirty="0"/>
          </a:p>
          <a:p>
            <a:pPr lvl="0" indent="-457200" algn="r" rtl="1">
              <a:spcBef>
                <a:spcPts val="0"/>
              </a:spcBef>
              <a:buSzPts val="1600"/>
              <a:buFontTx/>
              <a:buChar char="-"/>
            </a:pPr>
            <a:r>
              <a:rPr lang="en-US" dirty="0"/>
              <a:t> </a:t>
            </a:r>
            <a:endParaRPr dirty="0">
              <a:solidFill>
                <a:schemeClr val="lt1"/>
              </a:solidFill>
            </a:endParaRPr>
          </a:p>
        </p:txBody>
      </p:sp>
      <p:cxnSp>
        <p:nvCxnSpPr>
          <p:cNvPr id="181" name="Google Shape;181;gfa8e0dded3_0_3"/>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med" len="med"/>
            <a:tailEnd type="none" w="med" len="med"/>
          </a:ln>
        </p:spPr>
      </p:cxnSp>
      <p:pic>
        <p:nvPicPr>
          <p:cNvPr id="182" name="Google Shape;182;gfa8e0dded3_0_3" descr="star design"/>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pic>
        <p:nvPicPr>
          <p:cNvPr id="183" name="Google Shape;183;gfa8e0dded3_0_3"/>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133328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fa8e0dded3_0_3"/>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gfa8e0dded3_0_3"/>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lvl="0" algn="r" rtl="1">
              <a:buClr>
                <a:srgbClr val="E7CCD6"/>
              </a:buClr>
              <a:buSzPts val="4400"/>
            </a:pPr>
            <a:r>
              <a:rPr lang="ar-LB" sz="3200" dirty="0"/>
              <a:t>السياق الوطني: جغرافياً</a:t>
            </a:r>
            <a:endParaRPr sz="3200" dirty="0">
              <a:solidFill>
                <a:srgbClr val="F37A87"/>
              </a:solidFill>
            </a:endParaRPr>
          </a:p>
        </p:txBody>
      </p:sp>
      <p:sp>
        <p:nvSpPr>
          <p:cNvPr id="180" name="Google Shape;180;gfa8e0dded3_0_3"/>
          <p:cNvSpPr txBox="1">
            <a:spLocks noGrp="1"/>
          </p:cNvSpPr>
          <p:nvPr>
            <p:ph type="body" idx="1"/>
          </p:nvPr>
        </p:nvSpPr>
        <p:spPr>
          <a:xfrm>
            <a:off x="-1" y="2085975"/>
            <a:ext cx="9144001" cy="3057525"/>
          </a:xfrm>
          <a:prstGeom prst="rect">
            <a:avLst/>
          </a:prstGeom>
          <a:noFill/>
          <a:ln>
            <a:noFill/>
          </a:ln>
        </p:spPr>
        <p:txBody>
          <a:bodyPr spcFirstLastPara="1" wrap="square" lIns="91425" tIns="45700" rIns="91425" bIns="45700" anchor="t" anchorCtr="0">
            <a:noAutofit/>
          </a:bodyPr>
          <a:lstStyle/>
          <a:p>
            <a:pPr algn="r" rtl="1" fontAlgn="base"/>
            <a:r>
              <a:rPr lang="ar-SA" sz="2400" dirty="0"/>
              <a:t>في 2019 لوحظ  أنه للمرّة الأولى في تاريخ الجمهوريّة، سجّل عدد المقيمين في المدن اللبنانيّة ضموراً بنسبة 0.25% سنة 2020، بدل أن يسجّل ارتفاعاً سنوياً كما كان الحال منذ بدايات هذا القرن. وضمور المدينة، لم ينتج عن نسبة النزوح المعاكسة المرتفعة باتجاه الريف فقط، بل نتج أيضاً عن الارتفاع القياسي في معدلات الهجرة إلى الخارج.</a:t>
            </a:r>
            <a:endParaRPr lang="en-US" sz="2400" dirty="0"/>
          </a:p>
          <a:p>
            <a:pPr lvl="0" indent="-457200" algn="r" rtl="1">
              <a:spcBef>
                <a:spcPts val="0"/>
              </a:spcBef>
              <a:buSzPts val="1600"/>
              <a:buFontTx/>
              <a:buChar char="-"/>
            </a:pPr>
            <a:r>
              <a:rPr lang="en-US" dirty="0"/>
              <a:t> </a:t>
            </a:r>
            <a:endParaRPr dirty="0">
              <a:solidFill>
                <a:schemeClr val="lt1"/>
              </a:solidFill>
            </a:endParaRPr>
          </a:p>
        </p:txBody>
      </p:sp>
      <p:cxnSp>
        <p:nvCxnSpPr>
          <p:cNvPr id="181" name="Google Shape;181;gfa8e0dded3_0_3"/>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med" len="med"/>
            <a:tailEnd type="none" w="med" len="med"/>
          </a:ln>
        </p:spPr>
      </p:cxnSp>
      <p:pic>
        <p:nvPicPr>
          <p:cNvPr id="182" name="Google Shape;182;gfa8e0dded3_0_3" descr="star design"/>
          <p:cNvPicPr preferRelativeResize="0"/>
          <p:nvPr/>
        </p:nvPicPr>
        <p:blipFill rotWithShape="1">
          <a:blip r:embed="rId3">
            <a:alphaModFix/>
          </a:blip>
          <a:srcRect l="49852" b="49964"/>
          <a:stretch/>
        </p:blipFill>
        <p:spPr>
          <a:xfrm>
            <a:off x="0" y="3436144"/>
            <a:ext cx="1710928" cy="1707356"/>
          </a:xfrm>
          <a:prstGeom prst="rect">
            <a:avLst/>
          </a:prstGeom>
          <a:noFill/>
          <a:ln>
            <a:noFill/>
          </a:ln>
        </p:spPr>
      </p:pic>
      <p:pic>
        <p:nvPicPr>
          <p:cNvPr id="183" name="Google Shape;183;gfa8e0dded3_0_3"/>
          <p:cNvPicPr preferRelativeResize="0"/>
          <p:nvPr/>
        </p:nvPicPr>
        <p:blipFill>
          <a:blip r:embed="rId4">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1559069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gfa8e0dded3_0_3"/>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gfa8e0dded3_0_3"/>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lvl="0" algn="r" rtl="1">
              <a:buClr>
                <a:srgbClr val="E7CCD6"/>
              </a:buClr>
              <a:buSzPts val="4400"/>
            </a:pPr>
            <a:r>
              <a:rPr lang="ar-LB" sz="3200" dirty="0"/>
              <a:t>السياق الوطني: </a:t>
            </a:r>
            <a:r>
              <a:rPr lang="ar-LB" sz="3200" dirty="0" err="1"/>
              <a:t>جيوسياسياً</a:t>
            </a:r>
            <a:endParaRPr sz="3200" dirty="0">
              <a:solidFill>
                <a:srgbClr val="F37A87"/>
              </a:solidFill>
            </a:endParaRPr>
          </a:p>
        </p:txBody>
      </p:sp>
      <p:sp>
        <p:nvSpPr>
          <p:cNvPr id="180" name="Google Shape;180;gfa8e0dded3_0_3"/>
          <p:cNvSpPr txBox="1">
            <a:spLocks noGrp="1"/>
          </p:cNvSpPr>
          <p:nvPr>
            <p:ph type="body" idx="1"/>
          </p:nvPr>
        </p:nvSpPr>
        <p:spPr>
          <a:xfrm>
            <a:off x="-1" y="2085975"/>
            <a:ext cx="9144001" cy="3057525"/>
          </a:xfrm>
          <a:prstGeom prst="rect">
            <a:avLst/>
          </a:prstGeom>
          <a:noFill/>
          <a:ln>
            <a:noFill/>
          </a:ln>
        </p:spPr>
        <p:txBody>
          <a:bodyPr spcFirstLastPara="1" wrap="square" lIns="91425" tIns="45700" rIns="91425" bIns="45700" anchor="t" anchorCtr="0">
            <a:noAutofit/>
          </a:bodyPr>
          <a:lstStyle/>
          <a:p>
            <a:pPr indent="-457200" algn="r" rtl="1">
              <a:spcBef>
                <a:spcPts val="0"/>
              </a:spcBef>
              <a:buSzPts val="1600"/>
              <a:buFontTx/>
              <a:buChar char="-"/>
            </a:pPr>
            <a:r>
              <a:rPr lang="ar-LB" sz="2400" dirty="0"/>
              <a:t>تعرّض لبنان على الدوام لخضات سياسية وأمنية واقتصادية، كان العامل الأبرز فيها، وجود دولة احتلال على حدوده الجنوبية، بحيث لم يعرف لبنان الاستقرار منذ بدايات استقلاله في العام 1943 جرّاء الاعتداءات الإسرائيلية المباشرة وغير المباشرة المتواصلة. فلقد تعرّض لاجتياحات متكررة من العدو الإسرائيلي، قبل تحرير الجنوب عام 2000 وبعد ذلك مع عدوان 2006 الذي أدى إلى تدمير وتهجير كبيرين. ثم مع حرب 2023 إسناداً لغزة، حيث حتى وقت </a:t>
            </a:r>
            <a:r>
              <a:rPr lang="ar-LB" sz="2400" dirty="0" err="1"/>
              <a:t>اعداد</a:t>
            </a:r>
            <a:r>
              <a:rPr lang="ar-LB" sz="2400" dirty="0"/>
              <a:t> هذا التقرير كان قد استشهد ما يقارب الخمسمائة شخص وتهجرت آلاف الأسر ودُمرت آلاف البيوت. ولقد زاد العدد اليوم </a:t>
            </a:r>
            <a:endParaRPr lang="en-US" sz="2400" dirty="0"/>
          </a:p>
          <a:p>
            <a:pPr lvl="0" indent="-457200" algn="r" rtl="1">
              <a:spcBef>
                <a:spcPts val="0"/>
              </a:spcBef>
              <a:buSzPts val="1600"/>
              <a:buFontTx/>
              <a:buChar char="-"/>
            </a:pPr>
            <a:endParaRPr dirty="0">
              <a:solidFill>
                <a:schemeClr val="lt1"/>
              </a:solidFill>
            </a:endParaRPr>
          </a:p>
        </p:txBody>
      </p:sp>
      <p:cxnSp>
        <p:nvCxnSpPr>
          <p:cNvPr id="181" name="Google Shape;181;gfa8e0dded3_0_3"/>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med" len="med"/>
            <a:tailEnd type="none" w="med" len="med"/>
          </a:ln>
        </p:spPr>
      </p:cxnSp>
      <p:pic>
        <p:nvPicPr>
          <p:cNvPr id="183" name="Google Shape;183;gfa8e0dded3_0_3"/>
          <p:cNvPicPr preferRelativeResize="0"/>
          <p:nvPr/>
        </p:nvPicPr>
        <p:blipFill>
          <a:blip r:embed="rId3">
            <a:alphaModFix/>
          </a:blip>
          <a:stretch>
            <a:fill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382132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68" name="Google Shape;168;p3"/>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sm" len="sm"/>
            <a:tailEnd type="none" w="sm" len="sm"/>
          </a:ln>
        </p:spPr>
      </p:cxnSp>
      <p:pic>
        <p:nvPicPr>
          <p:cNvPr id="169" name="Google Shape;169;p3" descr="star design"/>
          <p:cNvPicPr preferRelativeResize="0"/>
          <p:nvPr/>
        </p:nvPicPr>
        <p:blipFill rotWithShape="1">
          <a:blip r:embed="rId3">
            <a:alphaModFix/>
          </a:blip>
          <a:srcRect l="49851" b="49963"/>
          <a:stretch/>
        </p:blipFill>
        <p:spPr>
          <a:xfrm>
            <a:off x="0" y="3436144"/>
            <a:ext cx="1710928" cy="1707356"/>
          </a:xfrm>
          <a:prstGeom prst="rect">
            <a:avLst/>
          </a:prstGeom>
          <a:noFill/>
          <a:ln>
            <a:noFill/>
          </a:ln>
        </p:spPr>
      </p:pic>
      <p:pic>
        <p:nvPicPr>
          <p:cNvPr id="170" name="Google Shape;170;p3"/>
          <p:cNvPicPr preferRelativeResize="0"/>
          <p:nvPr/>
        </p:nvPicPr>
        <p:blipFill rotWithShape="1">
          <a:blip r:embed="rId4">
            <a:alphaModFix/>
          </a:blip>
          <a:srcRect/>
          <a:stretch/>
        </p:blipFill>
        <p:spPr>
          <a:xfrm>
            <a:off x="6616314" y="181700"/>
            <a:ext cx="2276462" cy="573900"/>
          </a:xfrm>
          <a:prstGeom prst="rect">
            <a:avLst/>
          </a:prstGeom>
          <a:noFill/>
          <a:ln>
            <a:noFill/>
          </a:ln>
        </p:spPr>
      </p:pic>
      <p:sp>
        <p:nvSpPr>
          <p:cNvPr id="2" name="Google Shape;157;p2">
            <a:extLst>
              <a:ext uri="{FF2B5EF4-FFF2-40B4-BE49-F238E27FC236}">
                <a16:creationId xmlns:a16="http://schemas.microsoft.com/office/drawing/2014/main" id="{3A59E4F0-77E2-8BEF-8398-10212CB4AA56}"/>
              </a:ext>
            </a:extLst>
          </p:cNvPr>
          <p:cNvSpPr txBox="1">
            <a:spLocks noGrp="1"/>
          </p:cNvSpPr>
          <p:nvPr>
            <p:ph type="body" idx="1"/>
          </p:nvPr>
        </p:nvSpPr>
        <p:spPr>
          <a:xfrm>
            <a:off x="0" y="2085975"/>
            <a:ext cx="9144000" cy="3057525"/>
          </a:xfrm>
          <a:prstGeom prst="rect">
            <a:avLst/>
          </a:prstGeom>
          <a:noFill/>
          <a:ln>
            <a:noFill/>
          </a:ln>
        </p:spPr>
        <p:txBody>
          <a:bodyPr spcFirstLastPara="1" wrap="square" lIns="91425" tIns="45700" rIns="91425" bIns="45700" anchor="t" anchorCtr="0">
            <a:noAutofit/>
          </a:bodyPr>
          <a:lstStyle/>
          <a:p>
            <a:pPr marL="0" lvl="0" indent="0" algn="just" rtl="1">
              <a:lnSpc>
                <a:spcPct val="100000"/>
              </a:lnSpc>
              <a:spcBef>
                <a:spcPts val="0"/>
              </a:spcBef>
              <a:spcAft>
                <a:spcPts val="0"/>
              </a:spcAft>
              <a:buSzPts val="1600"/>
              <a:buNone/>
            </a:pPr>
            <a:r>
              <a:rPr lang="en-US" sz="2400" dirty="0" err="1"/>
              <a:t>تتوزع</a:t>
            </a:r>
            <a:r>
              <a:rPr lang="en-US" sz="2400" dirty="0"/>
              <a:t> </a:t>
            </a:r>
            <a:r>
              <a:rPr lang="en-US" sz="2400" dirty="0" err="1"/>
              <a:t>مسؤولية</a:t>
            </a:r>
            <a:r>
              <a:rPr lang="en-US" sz="2400" dirty="0"/>
              <a:t> </a:t>
            </a:r>
            <a:r>
              <a:rPr lang="en-US" sz="2400" dirty="0" err="1"/>
              <a:t>حوكمة</a:t>
            </a:r>
            <a:r>
              <a:rPr lang="en-US" sz="2400" dirty="0"/>
              <a:t> </a:t>
            </a:r>
            <a:r>
              <a:rPr lang="en-US" sz="2400" dirty="0" err="1"/>
              <a:t>مؤسسات</a:t>
            </a:r>
            <a:r>
              <a:rPr lang="en-US" sz="2400" dirty="0"/>
              <a:t> </a:t>
            </a:r>
            <a:r>
              <a:rPr lang="en-US" sz="2400" dirty="0" err="1"/>
              <a:t>الطفولة</a:t>
            </a:r>
            <a:r>
              <a:rPr lang="en-US" sz="2400" dirty="0"/>
              <a:t> </a:t>
            </a:r>
            <a:r>
              <a:rPr lang="en-US" sz="2400" dirty="0" err="1"/>
              <a:t>المبكرة</a:t>
            </a:r>
            <a:r>
              <a:rPr lang="en-US" sz="2400" dirty="0"/>
              <a:t> في </a:t>
            </a:r>
            <a:r>
              <a:rPr lang="en-US" sz="2400" dirty="0" err="1"/>
              <a:t>لبنان</a:t>
            </a:r>
            <a:r>
              <a:rPr lang="en-US" sz="2400" dirty="0"/>
              <a:t> </a:t>
            </a:r>
            <a:r>
              <a:rPr lang="en-US" sz="2400" dirty="0" err="1"/>
              <a:t>على</a:t>
            </a:r>
            <a:r>
              <a:rPr lang="en-US" sz="2400" dirty="0"/>
              <a:t> </a:t>
            </a:r>
            <a:r>
              <a:rPr lang="en-US" sz="2400" dirty="0" err="1"/>
              <a:t>ثلاث</a:t>
            </a:r>
            <a:r>
              <a:rPr lang="en-US" sz="2400" dirty="0"/>
              <a:t> </a:t>
            </a:r>
            <a:r>
              <a:rPr lang="en-US" sz="2400" dirty="0" err="1"/>
              <a:t>جهات</a:t>
            </a:r>
            <a:r>
              <a:rPr lang="en-US" sz="2400" dirty="0"/>
              <a:t>، </a:t>
            </a:r>
            <a:r>
              <a:rPr lang="en-US" sz="2400" dirty="0" err="1"/>
              <a:t>وزارة</a:t>
            </a:r>
            <a:r>
              <a:rPr lang="en-US" sz="2400" dirty="0"/>
              <a:t> </a:t>
            </a:r>
            <a:r>
              <a:rPr lang="en-US" sz="2400" dirty="0" err="1"/>
              <a:t>الصحة</a:t>
            </a:r>
            <a:r>
              <a:rPr lang="en-US" sz="2400" dirty="0"/>
              <a:t> </a:t>
            </a:r>
            <a:r>
              <a:rPr lang="en-US" sz="2400" dirty="0" err="1"/>
              <a:t>العامة</a:t>
            </a:r>
            <a:r>
              <a:rPr lang="en-US" sz="2400" dirty="0"/>
              <a:t> (MOPH) </a:t>
            </a:r>
            <a:r>
              <a:rPr lang="en-US" sz="2400" dirty="0" err="1"/>
              <a:t>وهي</a:t>
            </a:r>
            <a:r>
              <a:rPr lang="en-US" sz="2400" dirty="0"/>
              <a:t> </a:t>
            </a:r>
            <a:r>
              <a:rPr lang="en-US" sz="2400" dirty="0" err="1"/>
              <a:t>المسؤولة</a:t>
            </a:r>
            <a:r>
              <a:rPr lang="en-US" sz="2400" dirty="0"/>
              <a:t> </a:t>
            </a:r>
            <a:r>
              <a:rPr lang="en-US" sz="2400" dirty="0" err="1"/>
              <a:t>عن</a:t>
            </a:r>
            <a:r>
              <a:rPr lang="en-US" sz="2400" dirty="0"/>
              <a:t> </a:t>
            </a:r>
            <a:r>
              <a:rPr lang="en-US" sz="2400" dirty="0" err="1"/>
              <a:t>تنظيم</a:t>
            </a:r>
            <a:r>
              <a:rPr lang="en-US" sz="2400" dirty="0"/>
              <a:t> </a:t>
            </a:r>
            <a:r>
              <a:rPr lang="en-US" sz="2400" dirty="0" err="1"/>
              <a:t>دور</a:t>
            </a:r>
            <a:r>
              <a:rPr lang="en-US" sz="2400" dirty="0"/>
              <a:t> </a:t>
            </a:r>
            <a:r>
              <a:rPr lang="en-US" sz="2400" dirty="0" err="1"/>
              <a:t>الحضانة</a:t>
            </a:r>
            <a:r>
              <a:rPr lang="en-US" sz="2400" dirty="0"/>
              <a:t> في </a:t>
            </a:r>
            <a:r>
              <a:rPr lang="en-US" sz="2400" dirty="0" err="1"/>
              <a:t>لبنان</a:t>
            </a:r>
            <a:r>
              <a:rPr lang="ar-LB" sz="2400" dirty="0"/>
              <a:t> (</a:t>
            </a:r>
            <a:r>
              <a:rPr lang="en-US" sz="2400" dirty="0" err="1"/>
              <a:t>تستقبل</a:t>
            </a:r>
            <a:r>
              <a:rPr lang="en-US" sz="2400" dirty="0"/>
              <a:t> </a:t>
            </a:r>
            <a:r>
              <a:rPr lang="en-US" sz="2400" dirty="0" err="1"/>
              <a:t>أطفال</a:t>
            </a:r>
            <a:r>
              <a:rPr lang="en-US" sz="2400" dirty="0"/>
              <a:t> من 40</a:t>
            </a:r>
            <a:r>
              <a:rPr lang="ar-LB" sz="2400" dirty="0"/>
              <a:t> </a:t>
            </a:r>
            <a:r>
              <a:rPr lang="en-US" sz="2400" dirty="0" err="1"/>
              <a:t>يوماً</a:t>
            </a:r>
            <a:r>
              <a:rPr lang="en-US" sz="2400" dirty="0"/>
              <a:t> </a:t>
            </a:r>
            <a:r>
              <a:rPr lang="en-US" sz="2400" dirty="0" err="1"/>
              <a:t>وحتى</a:t>
            </a:r>
            <a:r>
              <a:rPr lang="en-US" sz="2400" dirty="0"/>
              <a:t> </a:t>
            </a:r>
            <a:r>
              <a:rPr lang="en-US" sz="2400" dirty="0" err="1"/>
              <a:t>الثلاث</a:t>
            </a:r>
            <a:r>
              <a:rPr lang="en-US" sz="2400" dirty="0"/>
              <a:t> </a:t>
            </a:r>
            <a:r>
              <a:rPr lang="en-US" sz="2400" dirty="0" err="1"/>
              <a:t>سنوات</a:t>
            </a:r>
            <a:r>
              <a:rPr lang="ar-LB" sz="2400" dirty="0"/>
              <a:t>)</a:t>
            </a:r>
            <a:r>
              <a:rPr lang="en-US" sz="2400" dirty="0"/>
              <a:t> </a:t>
            </a:r>
            <a:r>
              <a:rPr lang="en-US" sz="2400" dirty="0" err="1"/>
              <a:t>ووزارة</a:t>
            </a:r>
            <a:r>
              <a:rPr lang="en-US" sz="2400" dirty="0"/>
              <a:t> </a:t>
            </a:r>
            <a:r>
              <a:rPr lang="en-US" sz="2400" dirty="0" err="1"/>
              <a:t>الشؤون</a:t>
            </a:r>
            <a:r>
              <a:rPr lang="en-US" sz="2400" dirty="0"/>
              <a:t> </a:t>
            </a:r>
            <a:r>
              <a:rPr lang="en-US" sz="2400" dirty="0" err="1"/>
              <a:t>الاجتماعية</a:t>
            </a:r>
            <a:r>
              <a:rPr lang="en-US" sz="2400" dirty="0"/>
              <a:t> (MOSA )</a:t>
            </a:r>
            <a:r>
              <a:rPr lang="ar-LB" sz="2400" dirty="0"/>
              <a:t> </a:t>
            </a:r>
            <a:r>
              <a:rPr lang="en-US" sz="2400" dirty="0" err="1"/>
              <a:t>وهي</a:t>
            </a:r>
            <a:r>
              <a:rPr lang="en-US" sz="2400" dirty="0"/>
              <a:t> </a:t>
            </a:r>
            <a:r>
              <a:rPr lang="en-US" sz="2400" dirty="0" err="1"/>
              <a:t>المسؤولة</a:t>
            </a:r>
            <a:r>
              <a:rPr lang="en-US" sz="2400" dirty="0"/>
              <a:t> </a:t>
            </a:r>
            <a:r>
              <a:rPr lang="en-US" sz="2400" dirty="0" err="1"/>
              <a:t>عن</a:t>
            </a:r>
            <a:r>
              <a:rPr lang="en-US" sz="2400" dirty="0"/>
              <a:t> </a:t>
            </a:r>
            <a:r>
              <a:rPr lang="en-US" sz="2400" dirty="0" err="1"/>
              <a:t>تنظيم</a:t>
            </a:r>
            <a:r>
              <a:rPr lang="en-US" sz="2400" dirty="0"/>
              <a:t> </a:t>
            </a:r>
            <a:r>
              <a:rPr lang="en-US" sz="2400" dirty="0" err="1"/>
              <a:t>مراكز</a:t>
            </a:r>
            <a:r>
              <a:rPr lang="en-US" sz="2400" dirty="0"/>
              <a:t> </a:t>
            </a:r>
            <a:r>
              <a:rPr lang="ar-LB" sz="2400" dirty="0"/>
              <a:t>ر</a:t>
            </a:r>
            <a:r>
              <a:rPr lang="en-US" sz="2400" dirty="0" err="1"/>
              <a:t>عاية</a:t>
            </a:r>
            <a:r>
              <a:rPr lang="en-US" sz="2400" dirty="0"/>
              <a:t> الأطفال </a:t>
            </a:r>
            <a:r>
              <a:rPr lang="ar-LB" sz="2400" dirty="0"/>
              <a:t>(</a:t>
            </a:r>
            <a:r>
              <a:rPr lang="en-US" sz="2400" dirty="0" err="1"/>
              <a:t>تستقبل</a:t>
            </a:r>
            <a:r>
              <a:rPr lang="en-US" sz="2400" dirty="0"/>
              <a:t> </a:t>
            </a:r>
            <a:r>
              <a:rPr lang="en-US" sz="2400" dirty="0" err="1"/>
              <a:t>أطفال</a:t>
            </a:r>
            <a:r>
              <a:rPr lang="en-US" sz="2400" dirty="0"/>
              <a:t> من </a:t>
            </a:r>
            <a:r>
              <a:rPr lang="en-US" sz="2400" dirty="0" err="1"/>
              <a:t>عمر</a:t>
            </a:r>
            <a:r>
              <a:rPr lang="en-US" sz="2400" dirty="0"/>
              <a:t> </a:t>
            </a:r>
            <a:r>
              <a:rPr lang="en-US" sz="2400" dirty="0" err="1"/>
              <a:t>يوم</a:t>
            </a:r>
            <a:r>
              <a:rPr lang="en-US" sz="2400" dirty="0"/>
              <a:t> </a:t>
            </a:r>
            <a:r>
              <a:rPr lang="en-US" sz="2400" dirty="0" err="1"/>
              <a:t>وحتى</a:t>
            </a:r>
            <a:r>
              <a:rPr lang="en-US" sz="2400" dirty="0"/>
              <a:t> </a:t>
            </a:r>
            <a:r>
              <a:rPr lang="en-US" sz="2400" dirty="0" err="1"/>
              <a:t>ثلاث</a:t>
            </a:r>
            <a:r>
              <a:rPr lang="en-US" sz="2400" dirty="0"/>
              <a:t> </a:t>
            </a:r>
            <a:r>
              <a:rPr lang="en-US" sz="2400" dirty="0" err="1"/>
              <a:t>سنوات</a:t>
            </a:r>
            <a:r>
              <a:rPr lang="ar-LB" sz="2400" dirty="0"/>
              <a:t>)</a:t>
            </a:r>
            <a:r>
              <a:rPr lang="en-US" sz="2400" dirty="0"/>
              <a:t>  </a:t>
            </a:r>
            <a:r>
              <a:rPr lang="en-US" sz="2400" dirty="0" err="1"/>
              <a:t>ووزارة</a:t>
            </a:r>
            <a:r>
              <a:rPr lang="en-US" sz="2400" dirty="0"/>
              <a:t> </a:t>
            </a:r>
            <a:r>
              <a:rPr lang="en-US" sz="2400" dirty="0" err="1"/>
              <a:t>التربية</a:t>
            </a:r>
            <a:r>
              <a:rPr lang="en-US" sz="2400" dirty="0"/>
              <a:t> </a:t>
            </a:r>
            <a:r>
              <a:rPr lang="en-US" sz="2400" dirty="0" err="1"/>
              <a:t>والتعليم</a:t>
            </a:r>
            <a:r>
              <a:rPr lang="en-US" sz="2400" dirty="0"/>
              <a:t> </a:t>
            </a:r>
            <a:r>
              <a:rPr lang="en-US" sz="2400" dirty="0" err="1"/>
              <a:t>العالي</a:t>
            </a:r>
            <a:r>
              <a:rPr lang="en-US" sz="2400" dirty="0"/>
              <a:t> (MEHE) </a:t>
            </a:r>
            <a:r>
              <a:rPr lang="ar-LB" sz="2400" dirty="0"/>
              <a:t> </a:t>
            </a:r>
            <a:r>
              <a:rPr lang="en-US" sz="2400" dirty="0" err="1"/>
              <a:t>وهي</a:t>
            </a:r>
            <a:r>
              <a:rPr lang="en-US" sz="2400" dirty="0"/>
              <a:t> </a:t>
            </a:r>
            <a:r>
              <a:rPr lang="en-US" sz="2400" dirty="0" err="1"/>
              <a:t>المسؤولة</a:t>
            </a:r>
            <a:r>
              <a:rPr lang="en-US" sz="2400" dirty="0"/>
              <a:t> </a:t>
            </a:r>
            <a:r>
              <a:rPr lang="en-US" sz="2400" dirty="0" err="1"/>
              <a:t>عن</a:t>
            </a:r>
            <a:r>
              <a:rPr lang="en-US" sz="2400" dirty="0"/>
              <a:t> </a:t>
            </a:r>
            <a:r>
              <a:rPr lang="en-US" sz="2400" dirty="0" err="1"/>
              <a:t>الروضات</a:t>
            </a:r>
            <a:r>
              <a:rPr lang="en-US" sz="2400" dirty="0"/>
              <a:t> </a:t>
            </a:r>
            <a:r>
              <a:rPr lang="ar-LB" sz="2400" dirty="0"/>
              <a:t>(</a:t>
            </a:r>
            <a:r>
              <a:rPr lang="en-US" sz="2400" dirty="0"/>
              <a:t> </a:t>
            </a:r>
            <a:r>
              <a:rPr lang="ar-LB" sz="2400" dirty="0"/>
              <a:t>3-6 </a:t>
            </a:r>
            <a:r>
              <a:rPr lang="en-US" sz="2400" dirty="0" err="1"/>
              <a:t>سنوات</a:t>
            </a:r>
            <a:r>
              <a:rPr lang="ar-LB" sz="2400" dirty="0"/>
              <a:t>).</a:t>
            </a:r>
            <a:endParaRPr sz="2400" dirty="0"/>
          </a:p>
          <a:p>
            <a:pPr marL="0" marR="0" lvl="0" indent="0" algn="r" rtl="0">
              <a:lnSpc>
                <a:spcPct val="100000"/>
              </a:lnSpc>
              <a:spcBef>
                <a:spcPts val="0"/>
              </a:spcBef>
              <a:spcAft>
                <a:spcPts val="0"/>
              </a:spcAft>
              <a:buClr>
                <a:schemeClr val="dk1"/>
              </a:buClr>
              <a:buSzPts val="1600"/>
              <a:buFont typeface="Tajawal"/>
              <a:buNone/>
            </a:pPr>
            <a:endParaRPr dirty="0"/>
          </a:p>
        </p:txBody>
      </p:sp>
      <p:sp>
        <p:nvSpPr>
          <p:cNvPr id="3" name="Google Shape;156;p2">
            <a:extLst>
              <a:ext uri="{FF2B5EF4-FFF2-40B4-BE49-F238E27FC236}">
                <a16:creationId xmlns:a16="http://schemas.microsoft.com/office/drawing/2014/main" id="{791C7A15-582A-45B3-52F7-1EE9C07350AA}"/>
              </a:ext>
            </a:extLst>
          </p:cNvPr>
          <p:cNvSpPr txBox="1">
            <a:spLocks noGrp="1"/>
          </p:cNvSpPr>
          <p:nvPr>
            <p:ph type="title"/>
          </p:nvPr>
        </p:nvSpPr>
        <p:spPr>
          <a:xfrm>
            <a:off x="466725" y="1168400"/>
            <a:ext cx="8431213" cy="65405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b="1" dirty="0" err="1"/>
              <a:t>حوكمة</a:t>
            </a:r>
            <a:r>
              <a:rPr lang="en-US" sz="3200" b="1" dirty="0"/>
              <a:t> </a:t>
            </a:r>
            <a:r>
              <a:rPr lang="en-US" sz="3200" b="1" dirty="0" err="1"/>
              <a:t>مرحلة</a:t>
            </a:r>
            <a:r>
              <a:rPr lang="en-US" sz="3200" b="1" dirty="0"/>
              <a:t> </a:t>
            </a:r>
            <a:r>
              <a:rPr lang="en-US" sz="3200" b="1" dirty="0" err="1"/>
              <a:t>الطفولة</a:t>
            </a:r>
            <a:r>
              <a:rPr lang="en-US" sz="3200" b="1" dirty="0"/>
              <a:t> </a:t>
            </a:r>
            <a:r>
              <a:rPr lang="en-US" sz="3200" b="1" dirty="0" err="1"/>
              <a:t>المبكرة</a:t>
            </a:r>
            <a:r>
              <a:rPr lang="en-US" sz="3200" b="1" dirty="0"/>
              <a:t> في </a:t>
            </a:r>
            <a:r>
              <a:rPr lang="en-US" sz="3200" b="1" dirty="0" err="1"/>
              <a:t>لبنان</a:t>
            </a:r>
            <a:endParaRPr sz="3200" dirty="0">
              <a:solidFill>
                <a:srgbClr val="F37A87"/>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4">
          <a:extLst>
            <a:ext uri="{FF2B5EF4-FFF2-40B4-BE49-F238E27FC236}">
              <a16:creationId xmlns:a16="http://schemas.microsoft.com/office/drawing/2014/main" id="{33CDB158-49BB-56FC-03F8-10DEEF979748}"/>
            </a:ext>
          </a:extLst>
        </p:cNvPr>
        <p:cNvGrpSpPr/>
        <p:nvPr/>
      </p:nvGrpSpPr>
      <p:grpSpPr>
        <a:xfrm>
          <a:off x="0" y="0"/>
          <a:ext cx="0" cy="0"/>
          <a:chOff x="0" y="0"/>
          <a:chExt cx="0" cy="0"/>
        </a:xfrm>
      </p:grpSpPr>
      <p:sp>
        <p:nvSpPr>
          <p:cNvPr id="165" name="Google Shape;165;p3">
            <a:extLst>
              <a:ext uri="{FF2B5EF4-FFF2-40B4-BE49-F238E27FC236}">
                <a16:creationId xmlns:a16="http://schemas.microsoft.com/office/drawing/2014/main" id="{CCD33212-7CCD-7D35-764D-D69A32FEB4DB}"/>
              </a:ext>
            </a:extLst>
          </p:cNvPr>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6" name="Google Shape;166;p3">
            <a:extLst>
              <a:ext uri="{FF2B5EF4-FFF2-40B4-BE49-F238E27FC236}">
                <a16:creationId xmlns:a16="http://schemas.microsoft.com/office/drawing/2014/main" id="{6C5A419B-B1C1-07E7-C353-1F31B2B3B99A}"/>
              </a:ext>
            </a:extLst>
          </p:cNvPr>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t>تربية الطفولة المبكرة</a:t>
            </a:r>
            <a:endParaRPr sz="3200">
              <a:solidFill>
                <a:srgbClr val="F37A87"/>
              </a:solidFill>
            </a:endParaRPr>
          </a:p>
        </p:txBody>
      </p:sp>
      <p:sp>
        <p:nvSpPr>
          <p:cNvPr id="167" name="Google Shape;167;p3">
            <a:extLst>
              <a:ext uri="{FF2B5EF4-FFF2-40B4-BE49-F238E27FC236}">
                <a16:creationId xmlns:a16="http://schemas.microsoft.com/office/drawing/2014/main" id="{F41001F9-0F45-5DC8-1C0B-C678338D8BC9}"/>
              </a:ext>
            </a:extLst>
          </p:cNvPr>
          <p:cNvSpPr txBox="1">
            <a:spLocks noGrp="1"/>
          </p:cNvSpPr>
          <p:nvPr>
            <p:ph type="body" idx="1"/>
          </p:nvPr>
        </p:nvSpPr>
        <p:spPr>
          <a:xfrm>
            <a:off x="-1" y="2085975"/>
            <a:ext cx="9144001" cy="3057525"/>
          </a:xfrm>
          <a:prstGeom prst="rect">
            <a:avLst/>
          </a:prstGeom>
          <a:noFill/>
          <a:ln>
            <a:noFill/>
          </a:ln>
        </p:spPr>
        <p:txBody>
          <a:bodyPr spcFirstLastPara="1" wrap="square" lIns="91425" tIns="45700" rIns="91425" bIns="45700" anchor="t" anchorCtr="0">
            <a:noAutofit/>
          </a:bodyPr>
          <a:lstStyle/>
          <a:p>
            <a:pPr marL="457200" lvl="0" indent="-457200" algn="r" rtl="0">
              <a:lnSpc>
                <a:spcPct val="100000"/>
              </a:lnSpc>
              <a:spcBef>
                <a:spcPts val="0"/>
              </a:spcBef>
              <a:spcAft>
                <a:spcPts val="0"/>
              </a:spcAft>
              <a:buSzPts val="1600"/>
              <a:buFont typeface="Arial"/>
              <a:buChar char="-"/>
            </a:pPr>
            <a:r>
              <a:rPr lang="en-US" dirty="0" err="1"/>
              <a:t>تندرج</a:t>
            </a:r>
            <a:r>
              <a:rPr lang="en-US" dirty="0"/>
              <a:t> </a:t>
            </a:r>
            <a:r>
              <a:rPr lang="en-US" dirty="0" err="1"/>
              <a:t>مرحلة</a:t>
            </a:r>
            <a:r>
              <a:rPr lang="en-US" dirty="0"/>
              <a:t> </a:t>
            </a:r>
            <a:r>
              <a:rPr lang="en-US" dirty="0" err="1"/>
              <a:t>الروضة</a:t>
            </a:r>
            <a:r>
              <a:rPr lang="en-US" dirty="0"/>
              <a:t> </a:t>
            </a:r>
            <a:r>
              <a:rPr lang="en-US" dirty="0" err="1"/>
              <a:t>ضمن</a:t>
            </a:r>
            <a:r>
              <a:rPr lang="en-US" dirty="0"/>
              <a:t> </a:t>
            </a:r>
            <a:r>
              <a:rPr lang="en-US" dirty="0" err="1"/>
              <a:t>السلم</a:t>
            </a:r>
            <a:r>
              <a:rPr lang="en-US" dirty="0"/>
              <a:t> </a:t>
            </a:r>
            <a:r>
              <a:rPr lang="en-US" dirty="0" err="1"/>
              <a:t>التعليمي</a:t>
            </a:r>
            <a:r>
              <a:rPr lang="en-US" dirty="0"/>
              <a:t> </a:t>
            </a:r>
            <a:r>
              <a:rPr lang="en-US" dirty="0" err="1"/>
              <a:t>ولكنها</a:t>
            </a:r>
            <a:r>
              <a:rPr lang="en-US" dirty="0"/>
              <a:t> </a:t>
            </a:r>
            <a:r>
              <a:rPr lang="en-US" dirty="0" err="1"/>
              <a:t>غير</a:t>
            </a:r>
            <a:r>
              <a:rPr lang="en-US" dirty="0"/>
              <a:t> </a:t>
            </a:r>
            <a:r>
              <a:rPr lang="en-US" dirty="0" err="1"/>
              <a:t>إلزامية</a:t>
            </a:r>
            <a:r>
              <a:rPr lang="en-US" dirty="0"/>
              <a:t>، في </a:t>
            </a:r>
            <a:r>
              <a:rPr lang="en-US" dirty="0" err="1"/>
              <a:t>حين</a:t>
            </a:r>
            <a:r>
              <a:rPr lang="en-US" dirty="0"/>
              <a:t> </a:t>
            </a:r>
            <a:r>
              <a:rPr lang="en-US" dirty="0" err="1"/>
              <a:t>أن</a:t>
            </a:r>
            <a:r>
              <a:rPr lang="en-US" dirty="0"/>
              <a:t> </a:t>
            </a:r>
            <a:r>
              <a:rPr lang="en-US" dirty="0" err="1"/>
              <a:t>مرحلة</a:t>
            </a:r>
            <a:r>
              <a:rPr lang="en-US" dirty="0"/>
              <a:t> </a:t>
            </a:r>
            <a:r>
              <a:rPr lang="en-US" dirty="0" err="1"/>
              <a:t>الحضانة</a:t>
            </a:r>
            <a:r>
              <a:rPr lang="en-US" dirty="0"/>
              <a:t> </a:t>
            </a:r>
            <a:r>
              <a:rPr lang="en-US" dirty="0" err="1"/>
              <a:t>لا</a:t>
            </a:r>
            <a:r>
              <a:rPr lang="en-US" dirty="0"/>
              <a:t> </a:t>
            </a:r>
            <a:r>
              <a:rPr lang="en-US" dirty="0" err="1"/>
              <a:t>زالت</a:t>
            </a:r>
            <a:r>
              <a:rPr lang="en-US" dirty="0"/>
              <a:t> </a:t>
            </a:r>
            <a:r>
              <a:rPr lang="en-US" dirty="0" err="1"/>
              <a:t>خارج</a:t>
            </a:r>
            <a:r>
              <a:rPr lang="en-US" dirty="0"/>
              <a:t> </a:t>
            </a:r>
            <a:r>
              <a:rPr lang="en-US" dirty="0" err="1"/>
              <a:t>السلم</a:t>
            </a:r>
            <a:r>
              <a:rPr lang="en-US" dirty="0"/>
              <a:t> </a:t>
            </a:r>
            <a:r>
              <a:rPr lang="en-US" dirty="0" err="1"/>
              <a:t>التعليمي</a:t>
            </a:r>
            <a:r>
              <a:rPr lang="en-US" dirty="0"/>
              <a:t>. </a:t>
            </a:r>
            <a:r>
              <a:rPr lang="en-US" dirty="0" err="1"/>
              <a:t>وفي</a:t>
            </a:r>
            <a:r>
              <a:rPr lang="en-US" dirty="0"/>
              <a:t> </a:t>
            </a:r>
            <a:r>
              <a:rPr lang="en-US" dirty="0" err="1"/>
              <a:t>الاطار</a:t>
            </a:r>
            <a:r>
              <a:rPr lang="en-US" dirty="0"/>
              <a:t> </a:t>
            </a:r>
            <a:r>
              <a:rPr lang="en-US" dirty="0" err="1"/>
              <a:t>المرجعي</a:t>
            </a:r>
            <a:r>
              <a:rPr lang="en-US" dirty="0"/>
              <a:t> </a:t>
            </a:r>
            <a:r>
              <a:rPr lang="en-US" dirty="0" err="1"/>
              <a:t>للمناهج</a:t>
            </a:r>
            <a:r>
              <a:rPr lang="en-US" dirty="0"/>
              <a:t> </a:t>
            </a:r>
            <a:r>
              <a:rPr lang="en-US" dirty="0" err="1"/>
              <a:t>الجديدة</a:t>
            </a:r>
            <a:r>
              <a:rPr lang="en-US" dirty="0"/>
              <a:t> </a:t>
            </a:r>
            <a:r>
              <a:rPr lang="en-US" dirty="0" err="1"/>
              <a:t>جرى</a:t>
            </a:r>
            <a:r>
              <a:rPr lang="en-US" dirty="0"/>
              <a:t> </a:t>
            </a:r>
            <a:r>
              <a:rPr lang="en-US" dirty="0" err="1"/>
              <a:t>السعي</a:t>
            </a:r>
            <a:r>
              <a:rPr lang="en-US" dirty="0"/>
              <a:t> إلى </a:t>
            </a:r>
            <a:r>
              <a:rPr lang="en-US" dirty="0" err="1"/>
              <a:t>ضم</a:t>
            </a:r>
            <a:r>
              <a:rPr lang="en-US" dirty="0"/>
              <a:t> </a:t>
            </a:r>
            <a:r>
              <a:rPr lang="en-US" dirty="0" err="1"/>
              <a:t>مرحلة</a:t>
            </a:r>
            <a:r>
              <a:rPr lang="en-US" dirty="0"/>
              <a:t> </a:t>
            </a:r>
            <a:r>
              <a:rPr lang="en-US" dirty="0" err="1"/>
              <a:t>الحضانة</a:t>
            </a:r>
            <a:r>
              <a:rPr lang="en-US" dirty="0"/>
              <a:t>، </a:t>
            </a:r>
            <a:r>
              <a:rPr lang="en-US" dirty="0" err="1"/>
              <a:t>ولو</a:t>
            </a:r>
            <a:r>
              <a:rPr lang="en-US" dirty="0"/>
              <a:t> </a:t>
            </a:r>
            <a:r>
              <a:rPr lang="en-US" dirty="0" err="1"/>
              <a:t>بشكل</a:t>
            </a:r>
            <a:r>
              <a:rPr lang="en-US" dirty="0"/>
              <a:t> </a:t>
            </a:r>
            <a:r>
              <a:rPr lang="en-US" dirty="0" err="1"/>
              <a:t>شكلي</a:t>
            </a:r>
            <a:r>
              <a:rPr lang="en-US" dirty="0"/>
              <a:t>، </a:t>
            </a:r>
            <a:r>
              <a:rPr lang="en-US" dirty="0" err="1"/>
              <a:t>دون</a:t>
            </a:r>
            <a:r>
              <a:rPr lang="en-US" dirty="0"/>
              <a:t> </a:t>
            </a:r>
            <a:r>
              <a:rPr lang="en-US" dirty="0" err="1"/>
              <a:t>أن</a:t>
            </a:r>
            <a:r>
              <a:rPr lang="en-US" dirty="0"/>
              <a:t> </a:t>
            </a:r>
            <a:r>
              <a:rPr lang="en-US" dirty="0" err="1"/>
              <a:t>تكون</a:t>
            </a:r>
            <a:r>
              <a:rPr lang="en-US" dirty="0"/>
              <a:t> </a:t>
            </a:r>
            <a:r>
              <a:rPr lang="en-US" dirty="0" err="1"/>
              <a:t>مسؤوليتها</a:t>
            </a:r>
            <a:r>
              <a:rPr lang="en-US" dirty="0"/>
              <a:t> </a:t>
            </a:r>
            <a:r>
              <a:rPr lang="en-US" dirty="0" err="1"/>
              <a:t>على</a:t>
            </a:r>
            <a:r>
              <a:rPr lang="en-US" dirty="0"/>
              <a:t> </a:t>
            </a:r>
            <a:r>
              <a:rPr lang="en-US" dirty="0" err="1"/>
              <a:t>عاتق</a:t>
            </a:r>
            <a:r>
              <a:rPr lang="en-US" dirty="0"/>
              <a:t> </a:t>
            </a:r>
            <a:r>
              <a:rPr lang="en-US" dirty="0" err="1"/>
              <a:t>وزارة</a:t>
            </a:r>
            <a:r>
              <a:rPr lang="en-US" dirty="0"/>
              <a:t> </a:t>
            </a:r>
            <a:r>
              <a:rPr lang="en-US" dirty="0" err="1"/>
              <a:t>التربية</a:t>
            </a:r>
            <a:r>
              <a:rPr lang="en-US" dirty="0"/>
              <a:t>، </a:t>
            </a:r>
            <a:r>
              <a:rPr lang="en-US" dirty="0" err="1"/>
              <a:t>منعاً</a:t>
            </a:r>
            <a:r>
              <a:rPr lang="en-US" dirty="0"/>
              <a:t> </a:t>
            </a:r>
            <a:r>
              <a:rPr lang="en-US" dirty="0" err="1"/>
              <a:t>لتشابك</a:t>
            </a:r>
            <a:r>
              <a:rPr lang="en-US" dirty="0"/>
              <a:t> </a:t>
            </a:r>
            <a:r>
              <a:rPr lang="en-US" dirty="0" err="1"/>
              <a:t>الصلاحيات</a:t>
            </a:r>
            <a:r>
              <a:rPr lang="en-US" dirty="0"/>
              <a:t> </a:t>
            </a:r>
            <a:r>
              <a:rPr lang="en-US" dirty="0" err="1"/>
              <a:t>مع</a:t>
            </a:r>
            <a:r>
              <a:rPr lang="en-US" dirty="0"/>
              <a:t> </a:t>
            </a:r>
            <a:r>
              <a:rPr lang="en-US" dirty="0" err="1"/>
              <a:t>وزارتي</a:t>
            </a:r>
            <a:r>
              <a:rPr lang="en-US" dirty="0"/>
              <a:t> </a:t>
            </a:r>
            <a:r>
              <a:rPr lang="en-US" dirty="0" err="1"/>
              <a:t>الصحة</a:t>
            </a:r>
            <a:r>
              <a:rPr lang="en-US" dirty="0"/>
              <a:t> </a:t>
            </a:r>
            <a:r>
              <a:rPr lang="en-US" dirty="0" err="1"/>
              <a:t>والشؤون</a:t>
            </a:r>
            <a:r>
              <a:rPr lang="en-US" dirty="0"/>
              <a:t> </a:t>
            </a:r>
            <a:endParaRPr dirty="0">
              <a:solidFill>
                <a:schemeClr val="lt1"/>
              </a:solidFill>
            </a:endParaRPr>
          </a:p>
        </p:txBody>
      </p:sp>
      <p:cxnSp>
        <p:nvCxnSpPr>
          <p:cNvPr id="168" name="Google Shape;168;p3">
            <a:extLst>
              <a:ext uri="{FF2B5EF4-FFF2-40B4-BE49-F238E27FC236}">
                <a16:creationId xmlns:a16="http://schemas.microsoft.com/office/drawing/2014/main" id="{5CC9870D-D580-82F8-9FBA-0A37D0531ECA}"/>
              </a:ext>
            </a:extLst>
          </p:cNvPr>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sm" len="sm"/>
            <a:tailEnd type="none" w="sm" len="sm"/>
          </a:ln>
        </p:spPr>
      </p:cxnSp>
      <p:pic>
        <p:nvPicPr>
          <p:cNvPr id="169" name="Google Shape;169;p3" descr="star design">
            <a:extLst>
              <a:ext uri="{FF2B5EF4-FFF2-40B4-BE49-F238E27FC236}">
                <a16:creationId xmlns:a16="http://schemas.microsoft.com/office/drawing/2014/main" id="{7509375B-6391-4E43-BB24-9B85CCFF8279}"/>
              </a:ext>
            </a:extLst>
          </p:cNvPr>
          <p:cNvPicPr preferRelativeResize="0"/>
          <p:nvPr/>
        </p:nvPicPr>
        <p:blipFill rotWithShape="1">
          <a:blip r:embed="rId3">
            <a:alphaModFix/>
          </a:blip>
          <a:srcRect l="49851" b="49963"/>
          <a:stretch/>
        </p:blipFill>
        <p:spPr>
          <a:xfrm>
            <a:off x="0" y="3436144"/>
            <a:ext cx="1710928" cy="1707356"/>
          </a:xfrm>
          <a:prstGeom prst="rect">
            <a:avLst/>
          </a:prstGeom>
          <a:noFill/>
          <a:ln>
            <a:noFill/>
          </a:ln>
        </p:spPr>
      </p:pic>
      <p:pic>
        <p:nvPicPr>
          <p:cNvPr id="170" name="Google Shape;170;p3">
            <a:extLst>
              <a:ext uri="{FF2B5EF4-FFF2-40B4-BE49-F238E27FC236}">
                <a16:creationId xmlns:a16="http://schemas.microsoft.com/office/drawing/2014/main" id="{E72ED618-75FC-5C52-E265-FE251EE1FB5C}"/>
              </a:ext>
            </a:extLst>
          </p:cNvPr>
          <p:cNvPicPr preferRelativeResize="0"/>
          <p:nvPr/>
        </p:nvPicPr>
        <p:blipFill rotWithShape="1">
          <a:blip r:embed="rId4">
            <a:alphaModFix/>
          </a:blip>
          <a:srcRect/>
          <a:stretch/>
        </p:blipFill>
        <p:spPr>
          <a:xfrm>
            <a:off x="6616314" y="181700"/>
            <a:ext cx="2276462" cy="573900"/>
          </a:xfrm>
          <a:prstGeom prst="rect">
            <a:avLst/>
          </a:prstGeom>
          <a:noFill/>
          <a:ln>
            <a:noFill/>
          </a:ln>
        </p:spPr>
      </p:pic>
    </p:spTree>
    <p:extLst>
      <p:ext uri="{BB962C8B-B14F-4D97-AF65-F5344CB8AC3E}">
        <p14:creationId xmlns:p14="http://schemas.microsoft.com/office/powerpoint/2010/main" val="2516817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a:extLst>
            <a:ext uri="{FF2B5EF4-FFF2-40B4-BE49-F238E27FC236}">
              <a16:creationId xmlns:a16="http://schemas.microsoft.com/office/drawing/2014/main" id="{51FB3474-06FE-E3F4-E520-9F5BB785D11F}"/>
            </a:ext>
          </a:extLst>
        </p:cNvPr>
        <p:cNvGrpSpPr/>
        <p:nvPr/>
      </p:nvGrpSpPr>
      <p:grpSpPr>
        <a:xfrm>
          <a:off x="0" y="0"/>
          <a:ext cx="0" cy="0"/>
          <a:chOff x="0" y="0"/>
          <a:chExt cx="0" cy="0"/>
        </a:xfrm>
      </p:grpSpPr>
      <p:sp>
        <p:nvSpPr>
          <p:cNvPr id="165" name="Google Shape;165;p3">
            <a:extLst>
              <a:ext uri="{FF2B5EF4-FFF2-40B4-BE49-F238E27FC236}">
                <a16:creationId xmlns:a16="http://schemas.microsoft.com/office/drawing/2014/main" id="{13AD4A7D-2C8D-2B00-5090-C336E915A1C5}"/>
              </a:ext>
            </a:extLst>
          </p:cNvPr>
          <p:cNvSpPr/>
          <p:nvPr/>
        </p:nvSpPr>
        <p:spPr>
          <a:xfrm>
            <a:off x="0" y="1971300"/>
            <a:ext cx="9144000" cy="3172200"/>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6" name="Google Shape;166;p3">
            <a:extLst>
              <a:ext uri="{FF2B5EF4-FFF2-40B4-BE49-F238E27FC236}">
                <a16:creationId xmlns:a16="http://schemas.microsoft.com/office/drawing/2014/main" id="{35E56D66-103C-AC59-B4BC-0552FD610531}"/>
              </a:ext>
            </a:extLst>
          </p:cNvPr>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t>تربية الطفولة المبكرة</a:t>
            </a:r>
            <a:endParaRPr sz="3200">
              <a:solidFill>
                <a:srgbClr val="F37A87"/>
              </a:solidFill>
            </a:endParaRPr>
          </a:p>
        </p:txBody>
      </p:sp>
      <p:cxnSp>
        <p:nvCxnSpPr>
          <p:cNvPr id="168" name="Google Shape;168;p3">
            <a:extLst>
              <a:ext uri="{FF2B5EF4-FFF2-40B4-BE49-F238E27FC236}">
                <a16:creationId xmlns:a16="http://schemas.microsoft.com/office/drawing/2014/main" id="{E437CC64-7264-CB18-FB1F-F01EE84580C4}"/>
              </a:ext>
            </a:extLst>
          </p:cNvPr>
          <p:cNvCxnSpPr/>
          <p:nvPr/>
        </p:nvCxnSpPr>
        <p:spPr>
          <a:xfrm flipH="1">
            <a:off x="9093896" y="14344"/>
            <a:ext cx="36082" cy="1839508"/>
          </a:xfrm>
          <a:prstGeom prst="straightConnector1">
            <a:avLst/>
          </a:prstGeom>
          <a:noFill/>
          <a:ln w="63500" cap="flat" cmpd="sng">
            <a:solidFill>
              <a:srgbClr val="E7CCD6"/>
            </a:solidFill>
            <a:prstDash val="solid"/>
            <a:miter lim="800000"/>
            <a:headEnd type="none" w="sm" len="sm"/>
            <a:tailEnd type="none" w="sm" len="sm"/>
          </a:ln>
        </p:spPr>
      </p:cxnSp>
      <p:pic>
        <p:nvPicPr>
          <p:cNvPr id="169" name="Google Shape;169;p3" descr="star design">
            <a:extLst>
              <a:ext uri="{FF2B5EF4-FFF2-40B4-BE49-F238E27FC236}">
                <a16:creationId xmlns:a16="http://schemas.microsoft.com/office/drawing/2014/main" id="{0FC354CC-39AE-68E5-15BA-AEB37DC33B5F}"/>
              </a:ext>
            </a:extLst>
          </p:cNvPr>
          <p:cNvPicPr preferRelativeResize="0"/>
          <p:nvPr/>
        </p:nvPicPr>
        <p:blipFill rotWithShape="1">
          <a:blip r:embed="rId3">
            <a:alphaModFix/>
          </a:blip>
          <a:srcRect l="49851" b="49963"/>
          <a:stretch/>
        </p:blipFill>
        <p:spPr>
          <a:xfrm>
            <a:off x="0" y="3436144"/>
            <a:ext cx="1710928" cy="1707356"/>
          </a:xfrm>
          <a:prstGeom prst="rect">
            <a:avLst/>
          </a:prstGeom>
          <a:noFill/>
          <a:ln>
            <a:noFill/>
          </a:ln>
        </p:spPr>
      </p:pic>
      <p:pic>
        <p:nvPicPr>
          <p:cNvPr id="170" name="Google Shape;170;p3">
            <a:extLst>
              <a:ext uri="{FF2B5EF4-FFF2-40B4-BE49-F238E27FC236}">
                <a16:creationId xmlns:a16="http://schemas.microsoft.com/office/drawing/2014/main" id="{CA9A3278-CEA2-F3B2-057E-1D166BCB5313}"/>
              </a:ext>
            </a:extLst>
          </p:cNvPr>
          <p:cNvPicPr preferRelativeResize="0"/>
          <p:nvPr/>
        </p:nvPicPr>
        <p:blipFill rotWithShape="1">
          <a:blip r:embed="rId4">
            <a:alphaModFix/>
          </a:blip>
          <a:srcRect/>
          <a:stretch/>
        </p:blipFill>
        <p:spPr>
          <a:xfrm>
            <a:off x="6616314" y="181700"/>
            <a:ext cx="2276462" cy="573900"/>
          </a:xfrm>
          <a:prstGeom prst="rect">
            <a:avLst/>
          </a:prstGeom>
          <a:noFill/>
          <a:ln>
            <a:noFill/>
          </a:ln>
        </p:spPr>
      </p:pic>
      <p:sp>
        <p:nvSpPr>
          <p:cNvPr id="3" name="Google Shape;177;gfa8e0dded3_0_3">
            <a:extLst>
              <a:ext uri="{FF2B5EF4-FFF2-40B4-BE49-F238E27FC236}">
                <a16:creationId xmlns:a16="http://schemas.microsoft.com/office/drawing/2014/main" id="{62BDC275-B5F4-C2DF-1F68-32878F7CDF36}"/>
              </a:ext>
            </a:extLst>
          </p:cNvPr>
          <p:cNvSpPr txBox="1">
            <a:spLocks noGrp="1"/>
          </p:cNvSpPr>
          <p:nvPr>
            <p:ph type="body" idx="1"/>
          </p:nvPr>
        </p:nvSpPr>
        <p:spPr>
          <a:xfrm>
            <a:off x="0" y="2085975"/>
            <a:ext cx="9144000" cy="3057525"/>
          </a:xfrm>
          <a:prstGeom prst="rect">
            <a:avLst/>
          </a:prstGeom>
          <a:noFill/>
          <a:ln>
            <a:noFill/>
          </a:ln>
        </p:spPr>
        <p:txBody>
          <a:bodyPr spcFirstLastPara="1" wrap="square" lIns="91425" tIns="45700" rIns="91425" bIns="45700" anchor="t" anchorCtr="0">
            <a:noAutofit/>
          </a:bodyPr>
          <a:lstStyle/>
          <a:p>
            <a:pPr marL="457200" lvl="0" indent="-457200" algn="r" rtl="1">
              <a:lnSpc>
                <a:spcPct val="100000"/>
              </a:lnSpc>
              <a:spcBef>
                <a:spcPts val="0"/>
              </a:spcBef>
              <a:spcAft>
                <a:spcPts val="0"/>
              </a:spcAft>
              <a:buSzPts val="1600"/>
              <a:buFont typeface="Arial"/>
              <a:buChar char="-"/>
            </a:pPr>
            <a:r>
              <a:rPr lang="en-US" sz="2400" dirty="0" err="1">
                <a:solidFill>
                  <a:schemeClr val="tx1"/>
                </a:solidFill>
              </a:rPr>
              <a:t>هنالك</a:t>
            </a:r>
            <a:r>
              <a:rPr lang="en-US" sz="2400" dirty="0">
                <a:solidFill>
                  <a:schemeClr val="tx1"/>
                </a:solidFill>
              </a:rPr>
              <a:t> </a:t>
            </a:r>
            <a:r>
              <a:rPr lang="en-US" sz="2400" dirty="0" err="1">
                <a:solidFill>
                  <a:schemeClr val="tx1"/>
                </a:solidFill>
              </a:rPr>
              <a:t>بحسب</a:t>
            </a:r>
            <a:r>
              <a:rPr lang="en-US" sz="2400" dirty="0">
                <a:solidFill>
                  <a:schemeClr val="tx1"/>
                </a:solidFill>
              </a:rPr>
              <a:t> </a:t>
            </a:r>
            <a:r>
              <a:rPr lang="en-US" sz="2400" dirty="0" err="1">
                <a:solidFill>
                  <a:schemeClr val="tx1"/>
                </a:solidFill>
              </a:rPr>
              <a:t>معطيات</a:t>
            </a:r>
            <a:r>
              <a:rPr lang="en-US" sz="2400" dirty="0">
                <a:solidFill>
                  <a:schemeClr val="tx1"/>
                </a:solidFill>
              </a:rPr>
              <a:t> </a:t>
            </a:r>
            <a:r>
              <a:rPr lang="en-US" sz="2400" dirty="0" err="1">
                <a:solidFill>
                  <a:schemeClr val="tx1"/>
                </a:solidFill>
              </a:rPr>
              <a:t>وزارة</a:t>
            </a:r>
            <a:r>
              <a:rPr lang="en-US" sz="2400" dirty="0">
                <a:solidFill>
                  <a:schemeClr val="tx1"/>
                </a:solidFill>
              </a:rPr>
              <a:t> </a:t>
            </a:r>
            <a:r>
              <a:rPr lang="en-US" sz="2400" dirty="0" err="1">
                <a:solidFill>
                  <a:schemeClr val="tx1"/>
                </a:solidFill>
              </a:rPr>
              <a:t>الصحة</a:t>
            </a:r>
            <a:r>
              <a:rPr lang="en-US" sz="2400" dirty="0">
                <a:solidFill>
                  <a:schemeClr val="tx1"/>
                </a:solidFill>
              </a:rPr>
              <a:t> 458 </a:t>
            </a:r>
            <a:r>
              <a:rPr lang="ar-LB" sz="2400" dirty="0">
                <a:solidFill>
                  <a:schemeClr val="tx1"/>
                </a:solidFill>
              </a:rPr>
              <a:t> </a:t>
            </a:r>
            <a:r>
              <a:rPr lang="en-US" sz="2400" dirty="0" err="1">
                <a:solidFill>
                  <a:schemeClr val="tx1"/>
                </a:solidFill>
              </a:rPr>
              <a:t>حضانة</a:t>
            </a:r>
            <a:r>
              <a:rPr lang="en-US" sz="2400" dirty="0">
                <a:solidFill>
                  <a:schemeClr val="tx1"/>
                </a:solidFill>
              </a:rPr>
              <a:t> </a:t>
            </a:r>
            <a:r>
              <a:rPr lang="en-US" sz="2400" dirty="0" err="1">
                <a:solidFill>
                  <a:schemeClr val="tx1"/>
                </a:solidFill>
              </a:rPr>
              <a:t>خاصة</a:t>
            </a:r>
            <a:r>
              <a:rPr lang="en-US" sz="2400" dirty="0">
                <a:solidFill>
                  <a:schemeClr val="tx1"/>
                </a:solidFill>
              </a:rPr>
              <a:t> </a:t>
            </a:r>
            <a:r>
              <a:rPr lang="en-US" sz="2400" dirty="0" err="1">
                <a:solidFill>
                  <a:schemeClr val="tx1"/>
                </a:solidFill>
              </a:rPr>
              <a:t>مرخصة</a:t>
            </a:r>
            <a:r>
              <a:rPr lang="en-US" sz="2400" dirty="0">
                <a:solidFill>
                  <a:schemeClr val="tx1"/>
                </a:solidFill>
              </a:rPr>
              <a:t>. </a:t>
            </a:r>
            <a:r>
              <a:rPr lang="en-US" sz="2400" dirty="0" err="1">
                <a:solidFill>
                  <a:schemeClr val="tx1"/>
                </a:solidFill>
              </a:rPr>
              <a:t>وبالطبع</a:t>
            </a:r>
            <a:r>
              <a:rPr lang="en-US" sz="2400" dirty="0">
                <a:solidFill>
                  <a:schemeClr val="tx1"/>
                </a:solidFill>
              </a:rPr>
              <a:t> </a:t>
            </a:r>
            <a:r>
              <a:rPr lang="en-US" sz="2400" dirty="0" err="1">
                <a:solidFill>
                  <a:schemeClr val="tx1"/>
                </a:solidFill>
              </a:rPr>
              <a:t>هنالك</a:t>
            </a:r>
            <a:r>
              <a:rPr lang="en-US" sz="2400" dirty="0">
                <a:solidFill>
                  <a:schemeClr val="tx1"/>
                </a:solidFill>
              </a:rPr>
              <a:t> </a:t>
            </a:r>
            <a:r>
              <a:rPr lang="en-US" sz="2400" dirty="0" err="1">
                <a:solidFill>
                  <a:schemeClr val="tx1"/>
                </a:solidFill>
              </a:rPr>
              <a:t>العديد</a:t>
            </a:r>
            <a:r>
              <a:rPr lang="en-US" sz="2400" dirty="0">
                <a:solidFill>
                  <a:schemeClr val="tx1"/>
                </a:solidFill>
              </a:rPr>
              <a:t> من </a:t>
            </a:r>
            <a:r>
              <a:rPr lang="en-US" sz="2400" dirty="0" err="1">
                <a:solidFill>
                  <a:schemeClr val="tx1"/>
                </a:solidFill>
              </a:rPr>
              <a:t>الحضانات</a:t>
            </a:r>
            <a:r>
              <a:rPr lang="en-US" sz="2400" dirty="0">
                <a:solidFill>
                  <a:schemeClr val="tx1"/>
                </a:solidFill>
              </a:rPr>
              <a:t> </a:t>
            </a:r>
            <a:r>
              <a:rPr lang="en-US" sz="2400" dirty="0" err="1">
                <a:solidFill>
                  <a:schemeClr val="tx1"/>
                </a:solidFill>
              </a:rPr>
              <a:t>الخاصة</a:t>
            </a:r>
            <a:r>
              <a:rPr lang="en-US" sz="2400" dirty="0">
                <a:solidFill>
                  <a:schemeClr val="tx1"/>
                </a:solidFill>
              </a:rPr>
              <a:t> </a:t>
            </a:r>
            <a:r>
              <a:rPr lang="en-US" sz="2400" dirty="0" err="1">
                <a:solidFill>
                  <a:schemeClr val="tx1"/>
                </a:solidFill>
              </a:rPr>
              <a:t>غير</a:t>
            </a:r>
            <a:r>
              <a:rPr lang="en-US" sz="2400" dirty="0">
                <a:solidFill>
                  <a:schemeClr val="tx1"/>
                </a:solidFill>
              </a:rPr>
              <a:t> </a:t>
            </a:r>
            <a:r>
              <a:rPr lang="en-US" sz="2400" dirty="0" err="1">
                <a:solidFill>
                  <a:schemeClr val="tx1"/>
                </a:solidFill>
              </a:rPr>
              <a:t>المرخصة</a:t>
            </a:r>
            <a:r>
              <a:rPr lang="en-US" sz="2400" dirty="0">
                <a:solidFill>
                  <a:schemeClr val="tx1"/>
                </a:solidFill>
              </a:rPr>
              <a:t> </a:t>
            </a:r>
            <a:r>
              <a:rPr lang="en-US" sz="2400" dirty="0" err="1">
                <a:solidFill>
                  <a:schemeClr val="tx1"/>
                </a:solidFill>
              </a:rPr>
              <a:t>ويصعب</a:t>
            </a:r>
            <a:r>
              <a:rPr lang="en-US" sz="2400" dirty="0">
                <a:solidFill>
                  <a:schemeClr val="tx1"/>
                </a:solidFill>
              </a:rPr>
              <a:t> </a:t>
            </a:r>
            <a:r>
              <a:rPr lang="en-US" sz="2400" dirty="0" err="1">
                <a:solidFill>
                  <a:schemeClr val="tx1"/>
                </a:solidFill>
              </a:rPr>
              <a:t>حصر</a:t>
            </a:r>
            <a:r>
              <a:rPr lang="en-US" sz="2400" dirty="0">
                <a:solidFill>
                  <a:schemeClr val="tx1"/>
                </a:solidFill>
              </a:rPr>
              <a:t> </a:t>
            </a:r>
            <a:r>
              <a:rPr lang="en-US" sz="2400" dirty="0" err="1">
                <a:solidFill>
                  <a:schemeClr val="tx1"/>
                </a:solidFill>
              </a:rPr>
              <a:t>عددها</a:t>
            </a:r>
            <a:r>
              <a:rPr lang="en-US" sz="2400" dirty="0">
                <a:solidFill>
                  <a:schemeClr val="tx1"/>
                </a:solidFill>
              </a:rPr>
              <a:t>.</a:t>
            </a:r>
            <a:endParaRPr sz="2400" dirty="0">
              <a:solidFill>
                <a:schemeClr val="tx1"/>
              </a:solidFill>
            </a:endParaRPr>
          </a:p>
          <a:p>
            <a:pPr marL="457200" lvl="0" indent="-457200" algn="r" rtl="1">
              <a:lnSpc>
                <a:spcPct val="100000"/>
              </a:lnSpc>
              <a:spcBef>
                <a:spcPts val="0"/>
              </a:spcBef>
              <a:spcAft>
                <a:spcPts val="0"/>
              </a:spcAft>
              <a:buSzPts val="1600"/>
              <a:buFont typeface="Arial"/>
              <a:buChar char="-"/>
            </a:pPr>
            <a:r>
              <a:rPr lang="en-US" sz="2400" dirty="0">
                <a:solidFill>
                  <a:schemeClr val="tx1"/>
                </a:solidFill>
              </a:rPr>
              <a:t> </a:t>
            </a:r>
            <a:r>
              <a:rPr lang="en-US" sz="2400" dirty="0" err="1">
                <a:solidFill>
                  <a:schemeClr val="tx1"/>
                </a:solidFill>
                <a:hlinkClick r:id="rId5">
                  <a:extLst>
                    <a:ext uri="{A12FA001-AC4F-418D-AE19-62706E023703}">
                      <ahyp:hlinkClr xmlns:ahyp="http://schemas.microsoft.com/office/drawing/2018/hyperlinkcolor" val="tx"/>
                    </a:ext>
                  </a:extLst>
                </a:hlinkClick>
              </a:rPr>
              <a:t>يهيمن</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مقدمو</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الخدمات</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الخاصة</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على</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خدمات</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رعاية</a:t>
            </a:r>
            <a:r>
              <a:rPr lang="en-US" sz="2400" dirty="0">
                <a:solidFill>
                  <a:schemeClr val="tx1"/>
                </a:solidFill>
                <a:hlinkClick r:id="rId5">
                  <a:extLst>
                    <a:ext uri="{A12FA001-AC4F-418D-AE19-62706E023703}">
                      <ahyp:hlinkClr xmlns:ahyp="http://schemas.microsoft.com/office/drawing/2018/hyperlinkcolor" val="tx"/>
                    </a:ext>
                  </a:extLst>
                </a:hlinkClick>
              </a:rPr>
              <a:t> الأطفال (80%)، </a:t>
            </a:r>
            <a:r>
              <a:rPr lang="en-US" sz="2400" dirty="0" err="1">
                <a:solidFill>
                  <a:schemeClr val="tx1"/>
                </a:solidFill>
                <a:hlinkClick r:id="rId5">
                  <a:extLst>
                    <a:ext uri="{A12FA001-AC4F-418D-AE19-62706E023703}">
                      <ahyp:hlinkClr xmlns:ahyp="http://schemas.microsoft.com/office/drawing/2018/hyperlinkcolor" val="tx"/>
                    </a:ext>
                  </a:extLst>
                </a:hlinkClick>
              </a:rPr>
              <a:t>يليهم</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مقدمو</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الخدمات</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العامة</a:t>
            </a:r>
            <a:r>
              <a:rPr lang="en-US" sz="2400" dirty="0">
                <a:solidFill>
                  <a:schemeClr val="tx1"/>
                </a:solidFill>
                <a:hlinkClick r:id="rId5">
                  <a:extLst>
                    <a:ext uri="{A12FA001-AC4F-418D-AE19-62706E023703}">
                      <ahyp:hlinkClr xmlns:ahyp="http://schemas.microsoft.com/office/drawing/2018/hyperlinkcolor" val="tx"/>
                    </a:ext>
                  </a:extLst>
                </a:hlinkClick>
              </a:rPr>
              <a:t> (12%)، </a:t>
            </a:r>
            <a:r>
              <a:rPr lang="en-US" sz="2400" dirty="0" err="1">
                <a:solidFill>
                  <a:schemeClr val="tx1"/>
                </a:solidFill>
                <a:hlinkClick r:id="rId5">
                  <a:extLst>
                    <a:ext uri="{A12FA001-AC4F-418D-AE19-62706E023703}">
                      <ahyp:hlinkClr xmlns:ahyp="http://schemas.microsoft.com/office/drawing/2018/hyperlinkcolor" val="tx"/>
                    </a:ext>
                  </a:extLst>
                </a:hlinkClick>
              </a:rPr>
              <a:t>ثم</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مقدمو</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الخدمات</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شبه</a:t>
            </a:r>
            <a:r>
              <a:rPr lang="en-US" sz="2400" dirty="0">
                <a:solidFill>
                  <a:schemeClr val="tx1"/>
                </a:solidFill>
                <a:hlinkClick r:id="rId5">
                  <a:extLst>
                    <a:ext uri="{A12FA001-AC4F-418D-AE19-62706E023703}">
                      <ahyp:hlinkClr xmlns:ahyp="http://schemas.microsoft.com/office/drawing/2018/hyperlinkcolor" val="tx"/>
                    </a:ext>
                  </a:extLst>
                </a:hlinkClick>
              </a:rPr>
              <a:t> </a:t>
            </a:r>
            <a:r>
              <a:rPr lang="en-US" sz="2400" dirty="0" err="1">
                <a:solidFill>
                  <a:schemeClr val="tx1"/>
                </a:solidFill>
                <a:hlinkClick r:id="rId5">
                  <a:extLst>
                    <a:ext uri="{A12FA001-AC4F-418D-AE19-62706E023703}">
                      <ahyp:hlinkClr xmlns:ahyp="http://schemas.microsoft.com/office/drawing/2018/hyperlinkcolor" val="tx"/>
                    </a:ext>
                  </a:extLst>
                </a:hlinkClick>
              </a:rPr>
              <a:t>الخاصة</a:t>
            </a:r>
            <a:r>
              <a:rPr lang="en-US" sz="2400" dirty="0">
                <a:solidFill>
                  <a:schemeClr val="tx1"/>
                </a:solidFill>
                <a:hlinkClick r:id="rId5">
                  <a:extLst>
                    <a:ext uri="{A12FA001-AC4F-418D-AE19-62706E023703}">
                      <ahyp:hlinkClr xmlns:ahyp="http://schemas.microsoft.com/office/drawing/2018/hyperlinkcolor" val="tx"/>
                    </a:ext>
                  </a:extLst>
                </a:hlinkClick>
              </a:rPr>
              <a:t> (8%)</a:t>
            </a:r>
            <a:r>
              <a:rPr lang="en-US" sz="2400" dirty="0">
                <a:solidFill>
                  <a:schemeClr val="tx1"/>
                </a:solidFill>
              </a:rPr>
              <a:t> </a:t>
            </a:r>
            <a:endParaRPr sz="2400" dirty="0">
              <a:solidFill>
                <a:schemeClr val="tx1"/>
              </a:solidFill>
            </a:endParaRPr>
          </a:p>
        </p:txBody>
      </p:sp>
    </p:spTree>
    <p:extLst>
      <p:ext uri="{BB962C8B-B14F-4D97-AF65-F5344CB8AC3E}">
        <p14:creationId xmlns:p14="http://schemas.microsoft.com/office/powerpoint/2010/main" val="3225862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5"/>
          <p:cNvSpPr/>
          <p:nvPr/>
        </p:nvSpPr>
        <p:spPr>
          <a:xfrm>
            <a:off x="703" y="1833514"/>
            <a:ext cx="9143297" cy="6183144"/>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6" name="Google Shape;186;p5"/>
          <p:cNvSpPr txBox="1">
            <a:spLocks noGrp="1"/>
          </p:cNvSpPr>
          <p:nvPr>
            <p:ph type="title"/>
          </p:nvPr>
        </p:nvSpPr>
        <p:spPr>
          <a:xfrm>
            <a:off x="466725" y="1167994"/>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a:t>مربيات الحضانة : شروط العمل</a:t>
            </a:r>
            <a:endParaRPr sz="3200">
              <a:solidFill>
                <a:srgbClr val="F37A87"/>
              </a:solidFill>
            </a:endParaRPr>
          </a:p>
        </p:txBody>
      </p:sp>
      <p:sp>
        <p:nvSpPr>
          <p:cNvPr id="187" name="Google Shape;187;p5"/>
          <p:cNvSpPr txBox="1">
            <a:spLocks noGrp="1"/>
          </p:cNvSpPr>
          <p:nvPr>
            <p:ph type="body" idx="1"/>
          </p:nvPr>
        </p:nvSpPr>
        <p:spPr>
          <a:xfrm>
            <a:off x="0" y="2085975"/>
            <a:ext cx="9144000" cy="6080995"/>
          </a:xfrm>
          <a:prstGeom prst="rect">
            <a:avLst/>
          </a:prstGeom>
          <a:noFill/>
          <a:ln>
            <a:noFill/>
          </a:ln>
        </p:spPr>
        <p:txBody>
          <a:bodyPr spcFirstLastPara="1" wrap="square" lIns="91425" tIns="45700" rIns="91425" bIns="45700" anchor="t" anchorCtr="0">
            <a:noAutofit/>
          </a:bodyPr>
          <a:lstStyle/>
          <a:p>
            <a:pPr marL="457200" lvl="0" indent="-457200" algn="r" rtl="1">
              <a:lnSpc>
                <a:spcPct val="100000"/>
              </a:lnSpc>
              <a:spcBef>
                <a:spcPts val="0"/>
              </a:spcBef>
              <a:spcAft>
                <a:spcPts val="0"/>
              </a:spcAft>
              <a:buSzPts val="1600"/>
              <a:buFont typeface="Arial"/>
              <a:buChar char="-"/>
            </a:pPr>
            <a:r>
              <a:rPr lang="en-US" sz="2400" dirty="0" err="1"/>
              <a:t>شروط</a:t>
            </a:r>
            <a:r>
              <a:rPr lang="en-US" sz="2400" dirty="0"/>
              <a:t> </a:t>
            </a:r>
            <a:r>
              <a:rPr lang="en-US" sz="2400" dirty="0" err="1"/>
              <a:t>الانضمام</a:t>
            </a:r>
            <a:r>
              <a:rPr lang="en-US" sz="2400" dirty="0"/>
              <a:t> إلى  </a:t>
            </a:r>
            <a:r>
              <a:rPr lang="en-US" sz="2400" dirty="0" err="1"/>
              <a:t>أفراد</a:t>
            </a:r>
            <a:r>
              <a:rPr lang="en-US" sz="2400" dirty="0"/>
              <a:t> </a:t>
            </a:r>
            <a:r>
              <a:rPr lang="en-US" sz="2400" dirty="0" err="1"/>
              <a:t>الجهاز</a:t>
            </a:r>
            <a:r>
              <a:rPr lang="en-US" sz="2400" dirty="0"/>
              <a:t> </a:t>
            </a:r>
            <a:r>
              <a:rPr lang="en-US" sz="2400" dirty="0" err="1"/>
              <a:t>الفني</a:t>
            </a:r>
            <a:r>
              <a:rPr lang="en-US" sz="2400" dirty="0"/>
              <a:t> </a:t>
            </a:r>
            <a:r>
              <a:rPr lang="en-US" sz="2400" dirty="0" err="1"/>
              <a:t>والإداري</a:t>
            </a:r>
            <a:r>
              <a:rPr lang="en-US" sz="2400" dirty="0"/>
              <a:t> في </a:t>
            </a:r>
            <a:r>
              <a:rPr lang="en-US" sz="2400" dirty="0" err="1"/>
              <a:t>الحضانة</a:t>
            </a:r>
            <a:r>
              <a:rPr lang="en-US" sz="2400" dirty="0"/>
              <a:t>:</a:t>
            </a:r>
            <a:br>
              <a:rPr lang="en-US" sz="2400" dirty="0"/>
            </a:br>
            <a:r>
              <a:rPr lang="en-US" sz="2400" dirty="0"/>
              <a:t>- </a:t>
            </a:r>
            <a:r>
              <a:rPr lang="en-US" sz="2400" dirty="0" err="1"/>
              <a:t>أن</a:t>
            </a:r>
            <a:r>
              <a:rPr lang="en-US" sz="2400" dirty="0"/>
              <a:t> </a:t>
            </a:r>
            <a:r>
              <a:rPr lang="en-US" sz="2400" dirty="0" err="1"/>
              <a:t>لا</a:t>
            </a:r>
            <a:r>
              <a:rPr lang="en-US" sz="2400" dirty="0"/>
              <a:t> </a:t>
            </a:r>
            <a:r>
              <a:rPr lang="en-US" sz="2400" dirty="0" err="1"/>
              <a:t>يقل</a:t>
            </a:r>
            <a:r>
              <a:rPr lang="en-US" sz="2400" dirty="0"/>
              <a:t> </a:t>
            </a:r>
            <a:r>
              <a:rPr lang="en-US" sz="2400" dirty="0" err="1"/>
              <a:t>العمر</a:t>
            </a:r>
            <a:r>
              <a:rPr lang="en-US" sz="2400" dirty="0"/>
              <a:t> </a:t>
            </a:r>
            <a:r>
              <a:rPr lang="en-US" sz="2400" dirty="0" err="1"/>
              <a:t>عن</a:t>
            </a:r>
            <a:r>
              <a:rPr lang="en-US" sz="2400" dirty="0"/>
              <a:t> </a:t>
            </a:r>
            <a:r>
              <a:rPr lang="en-US" sz="2400" dirty="0" err="1"/>
              <a:t>الثامنة</a:t>
            </a:r>
            <a:r>
              <a:rPr lang="en-US" sz="2400" dirty="0"/>
              <a:t> </a:t>
            </a:r>
            <a:r>
              <a:rPr lang="en-US" sz="2400" dirty="0" err="1"/>
              <a:t>عشرة</a:t>
            </a:r>
            <a:r>
              <a:rPr lang="en-US" sz="2400" dirty="0"/>
              <a:t> </a:t>
            </a:r>
            <a:r>
              <a:rPr lang="en-US" sz="2400" dirty="0" err="1"/>
              <a:t>وأن</a:t>
            </a:r>
            <a:r>
              <a:rPr lang="en-US" sz="2400" dirty="0"/>
              <a:t> </a:t>
            </a:r>
            <a:r>
              <a:rPr lang="en-US" sz="2400" dirty="0" err="1"/>
              <a:t>لا</a:t>
            </a:r>
            <a:r>
              <a:rPr lang="en-US" sz="2400" dirty="0"/>
              <a:t> </a:t>
            </a:r>
            <a:r>
              <a:rPr lang="en-US" sz="2400" dirty="0" err="1"/>
              <a:t>يزيد</a:t>
            </a:r>
            <a:r>
              <a:rPr lang="en-US" sz="2400" dirty="0"/>
              <a:t> </a:t>
            </a:r>
            <a:r>
              <a:rPr lang="en-US" sz="2400" dirty="0" err="1"/>
              <a:t>عن</a:t>
            </a:r>
            <a:r>
              <a:rPr lang="en-US" sz="2400" dirty="0"/>
              <a:t> </a:t>
            </a:r>
            <a:r>
              <a:rPr lang="en-US" sz="2400" dirty="0" err="1"/>
              <a:t>الرابعة</a:t>
            </a:r>
            <a:r>
              <a:rPr lang="en-US" sz="2400" dirty="0"/>
              <a:t> </a:t>
            </a:r>
            <a:r>
              <a:rPr lang="en-US" sz="2400" dirty="0" err="1"/>
              <a:t>والستين</a:t>
            </a:r>
            <a:r>
              <a:rPr lang="en-US" sz="2400" dirty="0"/>
              <a:t>.</a:t>
            </a:r>
            <a:br>
              <a:rPr lang="en-US" sz="2400" dirty="0"/>
            </a:br>
            <a:r>
              <a:rPr lang="en-US" sz="2400" dirty="0"/>
              <a:t>- </a:t>
            </a:r>
            <a:r>
              <a:rPr lang="en-US" sz="2400" dirty="0" err="1"/>
              <a:t>أن</a:t>
            </a:r>
            <a:r>
              <a:rPr lang="en-US" sz="2400" dirty="0"/>
              <a:t> </a:t>
            </a:r>
            <a:r>
              <a:rPr lang="en-US" sz="2400" dirty="0" err="1"/>
              <a:t>تكون</a:t>
            </a:r>
            <a:r>
              <a:rPr lang="en-US" sz="2400" dirty="0"/>
              <a:t> </a:t>
            </a:r>
            <a:r>
              <a:rPr lang="en-US" sz="2400" dirty="0" err="1"/>
              <a:t>المديرة</a:t>
            </a:r>
            <a:r>
              <a:rPr lang="en-US" sz="2400" dirty="0"/>
              <a:t> من </a:t>
            </a:r>
            <a:r>
              <a:rPr lang="en-US" sz="2400" dirty="0" err="1"/>
              <a:t>حملة</a:t>
            </a:r>
            <a:r>
              <a:rPr lang="en-US" sz="2400" dirty="0"/>
              <a:t> </a:t>
            </a:r>
            <a:r>
              <a:rPr lang="en-US" sz="2400" dirty="0" err="1"/>
              <a:t>شهادة</a:t>
            </a:r>
            <a:r>
              <a:rPr lang="en-US" sz="2400" dirty="0"/>
              <a:t> </a:t>
            </a:r>
            <a:r>
              <a:rPr lang="en-US" sz="2400" dirty="0" err="1"/>
              <a:t>اختصاص</a:t>
            </a:r>
            <a:r>
              <a:rPr lang="en-US" sz="2400" dirty="0"/>
              <a:t> في </a:t>
            </a:r>
            <a:r>
              <a:rPr lang="en-US" sz="2400" dirty="0" err="1"/>
              <a:t>العلوم</a:t>
            </a:r>
            <a:r>
              <a:rPr lang="en-US" sz="2400" dirty="0"/>
              <a:t> </a:t>
            </a:r>
            <a:r>
              <a:rPr lang="en-US" sz="2400" dirty="0" err="1"/>
              <a:t>الاجتماعية</a:t>
            </a:r>
            <a:r>
              <a:rPr lang="en-US" sz="2400" dirty="0"/>
              <a:t> </a:t>
            </a:r>
            <a:r>
              <a:rPr lang="en-US" sz="2400" dirty="0" err="1"/>
              <a:t>أو</a:t>
            </a:r>
            <a:r>
              <a:rPr lang="en-US" sz="2400" dirty="0"/>
              <a:t> </a:t>
            </a:r>
            <a:r>
              <a:rPr lang="en-US" sz="2400" dirty="0" err="1"/>
              <a:t>النفسية</a:t>
            </a:r>
            <a:r>
              <a:rPr lang="en-US" sz="2400" dirty="0"/>
              <a:t> </a:t>
            </a:r>
            <a:r>
              <a:rPr lang="en-US" sz="2400" dirty="0" err="1"/>
              <a:t>أو</a:t>
            </a:r>
            <a:r>
              <a:rPr lang="en-US" sz="2400" dirty="0"/>
              <a:t> </a:t>
            </a:r>
            <a:r>
              <a:rPr lang="en-US" sz="2400" dirty="0" err="1"/>
              <a:t>التربوية</a:t>
            </a:r>
            <a:r>
              <a:rPr lang="en-US" sz="2400" dirty="0"/>
              <a:t> </a:t>
            </a:r>
            <a:r>
              <a:rPr lang="en-US" sz="2400" dirty="0" err="1"/>
              <a:t>أو</a:t>
            </a:r>
            <a:r>
              <a:rPr lang="en-US" sz="2400" dirty="0"/>
              <a:t> </a:t>
            </a:r>
            <a:r>
              <a:rPr lang="en-US" sz="2400" dirty="0" err="1"/>
              <a:t>الصحة</a:t>
            </a:r>
            <a:r>
              <a:rPr lang="en-US" sz="2400" dirty="0"/>
              <a:t> </a:t>
            </a:r>
            <a:r>
              <a:rPr lang="en-US" sz="2400" dirty="0" err="1"/>
              <a:t>العامة</a:t>
            </a:r>
            <a:r>
              <a:rPr lang="en-US" sz="2400" dirty="0"/>
              <a:t>، </a:t>
            </a:r>
            <a:r>
              <a:rPr lang="en-US" sz="2400" dirty="0" err="1"/>
              <a:t>أو</a:t>
            </a:r>
            <a:r>
              <a:rPr lang="en-US" sz="2400" dirty="0"/>
              <a:t> </a:t>
            </a:r>
            <a:r>
              <a:rPr lang="en-US" sz="2400" dirty="0" err="1"/>
              <a:t>إجازة</a:t>
            </a:r>
            <a:r>
              <a:rPr lang="en-US" sz="2400" dirty="0"/>
              <a:t> </a:t>
            </a:r>
            <a:r>
              <a:rPr lang="en-US" sz="2400" dirty="0" err="1"/>
              <a:t>أو</a:t>
            </a:r>
            <a:r>
              <a:rPr lang="en-US" sz="2400" dirty="0"/>
              <a:t> </a:t>
            </a:r>
            <a:r>
              <a:rPr lang="en-US" sz="2400" dirty="0" err="1"/>
              <a:t>امتياز</a:t>
            </a:r>
            <a:r>
              <a:rPr lang="en-US" sz="2400" dirty="0"/>
              <a:t> </a:t>
            </a:r>
            <a:r>
              <a:rPr lang="en-US" sz="2400" dirty="0" err="1"/>
              <a:t>فني</a:t>
            </a:r>
            <a:r>
              <a:rPr lang="en-US" sz="2400" dirty="0"/>
              <a:t> في </a:t>
            </a:r>
            <a:r>
              <a:rPr lang="en-US" sz="2400" dirty="0" err="1"/>
              <a:t>التمريض</a:t>
            </a:r>
            <a:r>
              <a:rPr lang="en-US" sz="2400" dirty="0"/>
              <a:t> </a:t>
            </a:r>
            <a:r>
              <a:rPr lang="en-US" sz="2400" dirty="0" err="1"/>
              <a:t>أو</a:t>
            </a:r>
            <a:r>
              <a:rPr lang="en-US" sz="2400" dirty="0"/>
              <a:t> </a:t>
            </a:r>
            <a:r>
              <a:rPr lang="en-US" sz="2400" dirty="0" err="1"/>
              <a:t>الإرشاد</a:t>
            </a:r>
            <a:r>
              <a:rPr lang="en-US" sz="2400" dirty="0"/>
              <a:t> </a:t>
            </a:r>
            <a:r>
              <a:rPr lang="en-US" sz="2400" dirty="0" err="1"/>
              <a:t>الصحي</a:t>
            </a:r>
            <a:r>
              <a:rPr lang="en-US" sz="2400" dirty="0"/>
              <a:t> </a:t>
            </a:r>
            <a:r>
              <a:rPr lang="en-US" sz="2400" dirty="0" err="1"/>
              <a:t>الاجتماعي</a:t>
            </a:r>
            <a:r>
              <a:rPr lang="en-US" sz="2400" dirty="0"/>
              <a:t>، </a:t>
            </a:r>
            <a:r>
              <a:rPr lang="en-US" sz="2400" dirty="0" err="1"/>
              <a:t>أو</a:t>
            </a:r>
            <a:r>
              <a:rPr lang="en-US" sz="2400" dirty="0"/>
              <a:t> </a:t>
            </a:r>
            <a:r>
              <a:rPr lang="en-US" sz="2400" dirty="0" err="1"/>
              <a:t>دبلوم</a:t>
            </a:r>
            <a:r>
              <a:rPr lang="en-US" sz="2400" dirty="0"/>
              <a:t> في </a:t>
            </a:r>
            <a:r>
              <a:rPr lang="en-US" sz="2400" dirty="0" err="1"/>
              <a:t>التربية</a:t>
            </a:r>
            <a:r>
              <a:rPr lang="en-US" sz="2400" dirty="0"/>
              <a:t> </a:t>
            </a:r>
            <a:r>
              <a:rPr lang="en-US" sz="2400" dirty="0" err="1"/>
              <a:t>الحضانية</a:t>
            </a:r>
            <a:r>
              <a:rPr lang="en-US" sz="2400" dirty="0"/>
              <a:t>، </a:t>
            </a:r>
            <a:r>
              <a:rPr lang="en-US" sz="2400" dirty="0" err="1"/>
              <a:t>وتعمل</a:t>
            </a:r>
            <a:r>
              <a:rPr lang="en-US" sz="2400" dirty="0"/>
              <a:t> </a:t>
            </a:r>
            <a:r>
              <a:rPr lang="en-US" sz="2400" dirty="0" err="1"/>
              <a:t>بدوام</a:t>
            </a:r>
            <a:r>
              <a:rPr lang="en-US" sz="2400" dirty="0"/>
              <a:t> </a:t>
            </a:r>
            <a:r>
              <a:rPr lang="en-US" sz="2400" dirty="0" err="1"/>
              <a:t>كامل</a:t>
            </a:r>
            <a:r>
              <a:rPr lang="en-US" sz="2400" dirty="0"/>
              <a:t>..</a:t>
            </a:r>
            <a:br>
              <a:rPr lang="en-US" sz="2400" dirty="0"/>
            </a:br>
            <a:r>
              <a:rPr lang="en-US" sz="2400" dirty="0"/>
              <a:t>- </a:t>
            </a:r>
            <a:r>
              <a:rPr lang="en-US" sz="2400" dirty="0" err="1"/>
              <a:t>يمكن</a:t>
            </a:r>
            <a:r>
              <a:rPr lang="en-US" sz="2400" dirty="0"/>
              <a:t> </a:t>
            </a:r>
            <a:r>
              <a:rPr lang="en-US" sz="2400" dirty="0" err="1"/>
              <a:t>أن</a:t>
            </a:r>
            <a:r>
              <a:rPr lang="en-US" sz="2400" dirty="0"/>
              <a:t> </a:t>
            </a:r>
            <a:r>
              <a:rPr lang="en-US" sz="2400" dirty="0" err="1"/>
              <a:t>تكون</a:t>
            </a:r>
            <a:r>
              <a:rPr lang="en-US" sz="2400" dirty="0"/>
              <a:t> </a:t>
            </a:r>
            <a:r>
              <a:rPr lang="en-US" sz="2400" dirty="0" err="1"/>
              <a:t>نائبة</a:t>
            </a:r>
            <a:r>
              <a:rPr lang="en-US" sz="2400" dirty="0"/>
              <a:t> </a:t>
            </a:r>
            <a:r>
              <a:rPr lang="en-US" sz="2400" dirty="0" err="1"/>
              <a:t>المديرة</a:t>
            </a:r>
            <a:r>
              <a:rPr lang="en-US" sz="2400" dirty="0"/>
              <a:t>، </a:t>
            </a:r>
            <a:r>
              <a:rPr lang="en-US" sz="2400" dirty="0" err="1"/>
              <a:t>هي</a:t>
            </a:r>
            <a:r>
              <a:rPr lang="en-US" sz="2400" dirty="0"/>
              <a:t> </a:t>
            </a:r>
            <a:r>
              <a:rPr lang="en-US" sz="2400" dirty="0" err="1"/>
              <a:t>نفسها</a:t>
            </a:r>
            <a:r>
              <a:rPr lang="en-US" sz="2400" dirty="0"/>
              <a:t> </a:t>
            </a:r>
            <a:r>
              <a:rPr lang="en-US" sz="2400" dirty="0" err="1"/>
              <a:t>الممرضة</a:t>
            </a:r>
            <a:r>
              <a:rPr lang="en-US" sz="2400" dirty="0"/>
              <a:t> </a:t>
            </a:r>
            <a:r>
              <a:rPr lang="en-US" sz="2400" dirty="0" err="1"/>
              <a:t>المجازة</a:t>
            </a:r>
            <a:r>
              <a:rPr lang="en-US" sz="2400" dirty="0"/>
              <a:t> </a:t>
            </a:r>
            <a:r>
              <a:rPr lang="en-US" sz="2400" dirty="0" err="1"/>
              <a:t>أو</a:t>
            </a:r>
            <a:r>
              <a:rPr lang="en-US" sz="2400" dirty="0"/>
              <a:t> </a:t>
            </a:r>
            <a:r>
              <a:rPr lang="en-US" sz="2400" dirty="0" err="1"/>
              <a:t>إحدى</a:t>
            </a:r>
            <a:r>
              <a:rPr lang="en-US" sz="2400" dirty="0"/>
              <a:t> </a:t>
            </a:r>
            <a:r>
              <a:rPr lang="en-US" sz="2400" dirty="0" err="1"/>
              <a:t>الحاضنات</a:t>
            </a:r>
            <a:r>
              <a:rPr lang="en-US" sz="2400" dirty="0"/>
              <a:t>. </a:t>
            </a:r>
            <a:r>
              <a:rPr lang="ar-LB" sz="2400" dirty="0"/>
              <a:t>أما </a:t>
            </a:r>
            <a:r>
              <a:rPr lang="en-US" sz="2400" dirty="0" err="1"/>
              <a:t>بالنسبة</a:t>
            </a:r>
            <a:r>
              <a:rPr lang="en-US" sz="2400" dirty="0"/>
              <a:t> إلى </a:t>
            </a:r>
            <a:r>
              <a:rPr lang="en-US" sz="2400" dirty="0" err="1"/>
              <a:t>المربين</a:t>
            </a:r>
            <a:r>
              <a:rPr lang="en-US" sz="2400" dirty="0"/>
              <a:t> </a:t>
            </a:r>
            <a:r>
              <a:rPr lang="en-US" sz="2400" dirty="0" err="1"/>
              <a:t>والمربيات</a:t>
            </a:r>
            <a:r>
              <a:rPr lang="en-US" sz="2400" dirty="0"/>
              <a:t> </a:t>
            </a:r>
            <a:r>
              <a:rPr lang="en-US" sz="2400" dirty="0" err="1"/>
              <a:t>تحديداً</a:t>
            </a:r>
            <a:r>
              <a:rPr lang="en-US" sz="2400" dirty="0"/>
              <a:t> </a:t>
            </a:r>
            <a:r>
              <a:rPr lang="ar-LB" sz="2400" dirty="0"/>
              <a:t>ف</a:t>
            </a:r>
            <a:r>
              <a:rPr lang="en-US" sz="2400" dirty="0" err="1"/>
              <a:t>نذكرأنهم</a:t>
            </a:r>
            <a:r>
              <a:rPr lang="en-US" sz="2400" dirty="0"/>
              <a:t> </a:t>
            </a:r>
            <a:r>
              <a:rPr lang="en-US" sz="2400" dirty="0" err="1"/>
              <a:t>المديرة</a:t>
            </a:r>
            <a:r>
              <a:rPr lang="en-US" sz="2400" dirty="0"/>
              <a:t> </a:t>
            </a:r>
            <a:r>
              <a:rPr lang="en-US" sz="2400" dirty="0" err="1"/>
              <a:t>والحاضنة</a:t>
            </a:r>
            <a:r>
              <a:rPr lang="en-US" sz="2400" dirty="0"/>
              <a:t> </a:t>
            </a:r>
            <a:r>
              <a:rPr lang="en-US" sz="2400" dirty="0" err="1"/>
              <a:t>ومساعدة</a:t>
            </a:r>
            <a:r>
              <a:rPr lang="en-US" sz="2400" dirty="0"/>
              <a:t> </a:t>
            </a:r>
            <a:r>
              <a:rPr lang="en-US" sz="2400" dirty="0" err="1"/>
              <a:t>الحاضنة</a:t>
            </a:r>
            <a:r>
              <a:rPr lang="en-US" sz="2400" dirty="0"/>
              <a:t>. </a:t>
            </a:r>
            <a:r>
              <a:rPr lang="en-US" sz="2400" dirty="0" err="1"/>
              <a:t>ولا</a:t>
            </a:r>
            <a:r>
              <a:rPr lang="en-US" sz="2400" dirty="0"/>
              <a:t> </a:t>
            </a:r>
            <a:r>
              <a:rPr lang="en-US" sz="2400" dirty="0" err="1"/>
              <a:t>يشترط</a:t>
            </a:r>
            <a:r>
              <a:rPr lang="en-US" sz="2400" dirty="0"/>
              <a:t> </a:t>
            </a:r>
            <a:r>
              <a:rPr lang="en-US" sz="2400" dirty="0" err="1"/>
              <a:t>القانون</a:t>
            </a:r>
            <a:r>
              <a:rPr lang="en-US" sz="2400" dirty="0"/>
              <a:t> </a:t>
            </a:r>
            <a:r>
              <a:rPr lang="en-US" sz="2400" dirty="0" err="1"/>
              <a:t>حيازة</a:t>
            </a:r>
            <a:r>
              <a:rPr lang="en-US" sz="2400" dirty="0"/>
              <a:t> </a:t>
            </a:r>
            <a:r>
              <a:rPr lang="en-US" sz="2400" dirty="0" err="1"/>
              <a:t>اختصاص</a:t>
            </a:r>
            <a:r>
              <a:rPr lang="en-US" sz="2400" dirty="0"/>
              <a:t> </a:t>
            </a:r>
            <a:r>
              <a:rPr lang="en-US" sz="2400" dirty="0" err="1"/>
              <a:t>تربوي</a:t>
            </a:r>
            <a:r>
              <a:rPr lang="en-US" sz="2400" dirty="0"/>
              <a:t> </a:t>
            </a:r>
            <a:r>
              <a:rPr lang="en-US" sz="2400" dirty="0" err="1"/>
              <a:t>معين</a:t>
            </a:r>
            <a:r>
              <a:rPr lang="en-US" sz="2400" dirty="0"/>
              <a:t> </a:t>
            </a:r>
            <a:r>
              <a:rPr lang="en-US" sz="2400" dirty="0" err="1"/>
              <a:t>سوى</a:t>
            </a:r>
            <a:r>
              <a:rPr lang="en-US" sz="2400" dirty="0"/>
              <a:t> </a:t>
            </a:r>
            <a:r>
              <a:rPr lang="en-US" sz="2400" dirty="0" err="1"/>
              <a:t>للمديرة</a:t>
            </a:r>
            <a:r>
              <a:rPr lang="en-US" dirty="0"/>
              <a:t>.</a:t>
            </a:r>
            <a:endParaRPr dirty="0"/>
          </a:p>
          <a:p>
            <a:pPr marL="0" lvl="0" indent="0" algn="r" rtl="0">
              <a:lnSpc>
                <a:spcPct val="100000"/>
              </a:lnSpc>
              <a:spcBef>
                <a:spcPts val="0"/>
              </a:spcBef>
              <a:spcAft>
                <a:spcPts val="0"/>
              </a:spcAft>
              <a:buSzPts val="1600"/>
              <a:buNone/>
            </a:pPr>
            <a:r>
              <a:rPr lang="en-US" dirty="0"/>
              <a:t> </a:t>
            </a:r>
            <a:endParaRPr dirty="0">
              <a:solidFill>
                <a:schemeClr val="lt1"/>
              </a:solidFill>
            </a:endParaRPr>
          </a:p>
        </p:txBody>
      </p:sp>
      <p:cxnSp>
        <p:nvCxnSpPr>
          <p:cNvPr id="188" name="Google Shape;188;p5"/>
          <p:cNvCxnSpPr/>
          <p:nvPr/>
        </p:nvCxnSpPr>
        <p:spPr>
          <a:xfrm>
            <a:off x="8791775" y="2085975"/>
            <a:ext cx="101001" cy="0"/>
          </a:xfrm>
          <a:prstGeom prst="straightConnector1">
            <a:avLst/>
          </a:prstGeom>
          <a:noFill/>
          <a:ln w="63500" cap="flat" cmpd="sng">
            <a:solidFill>
              <a:srgbClr val="E7CCD6"/>
            </a:solidFill>
            <a:prstDash val="solid"/>
            <a:miter lim="800000"/>
            <a:headEnd type="none" w="sm" len="sm"/>
            <a:tailEnd type="none" w="sm" len="sm"/>
          </a:ln>
        </p:spPr>
      </p:cxnSp>
      <p:pic>
        <p:nvPicPr>
          <p:cNvPr id="190" name="Google Shape;190;p5"/>
          <p:cNvPicPr preferRelativeResize="0"/>
          <p:nvPr/>
        </p:nvPicPr>
        <p:blipFill rotWithShape="1">
          <a:blip r:embed="rId3">
            <a:alphaModFix/>
          </a:blip>
          <a:srcRect/>
          <a:stretch/>
        </p:blipFill>
        <p:spPr>
          <a:xfrm>
            <a:off x="6616314" y="181700"/>
            <a:ext cx="2276462" cy="573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7"/>
          <p:cNvSpPr/>
          <p:nvPr/>
        </p:nvSpPr>
        <p:spPr>
          <a:xfrm>
            <a:off x="-56368" y="1592680"/>
            <a:ext cx="9144000" cy="3550819"/>
          </a:xfrm>
          <a:prstGeom prst="rect">
            <a:avLst/>
          </a:prstGeom>
          <a:solidFill>
            <a:srgbClr val="65C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6" name="Google Shape;196;p7"/>
          <p:cNvSpPr txBox="1">
            <a:spLocks noGrp="1"/>
          </p:cNvSpPr>
          <p:nvPr>
            <p:ph type="title"/>
          </p:nvPr>
        </p:nvSpPr>
        <p:spPr>
          <a:xfrm>
            <a:off x="356400" y="820275"/>
            <a:ext cx="8431200" cy="6537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E7CCD6"/>
              </a:buClr>
              <a:buSzPts val="4400"/>
              <a:buNone/>
            </a:pPr>
            <a:r>
              <a:rPr lang="en-US" sz="3200" dirty="0" err="1"/>
              <a:t>الروضات</a:t>
            </a:r>
            <a:endParaRPr sz="3200" dirty="0">
              <a:solidFill>
                <a:srgbClr val="F37A87"/>
              </a:solidFill>
            </a:endParaRPr>
          </a:p>
        </p:txBody>
      </p:sp>
      <p:sp>
        <p:nvSpPr>
          <p:cNvPr id="197" name="Google Shape;197;p7"/>
          <p:cNvSpPr txBox="1">
            <a:spLocks noGrp="1"/>
          </p:cNvSpPr>
          <p:nvPr>
            <p:ph type="body" idx="1"/>
          </p:nvPr>
        </p:nvSpPr>
        <p:spPr>
          <a:xfrm>
            <a:off x="-112736" y="1592680"/>
            <a:ext cx="9256736" cy="6261448"/>
          </a:xfrm>
          <a:prstGeom prst="rect">
            <a:avLst/>
          </a:prstGeom>
          <a:noFill/>
          <a:ln>
            <a:noFill/>
          </a:ln>
        </p:spPr>
        <p:txBody>
          <a:bodyPr spcFirstLastPara="1" wrap="square" lIns="91425" tIns="45700" rIns="91425" bIns="45700" anchor="t" anchorCtr="0">
            <a:noAutofit/>
          </a:bodyPr>
          <a:lstStyle/>
          <a:p>
            <a:pPr marL="457200" lvl="0" indent="-342900" algn="r" rtl="1">
              <a:lnSpc>
                <a:spcPct val="100000"/>
              </a:lnSpc>
              <a:spcBef>
                <a:spcPts val="360"/>
              </a:spcBef>
              <a:spcAft>
                <a:spcPts val="0"/>
              </a:spcAft>
              <a:buSzPts val="1800"/>
              <a:buChar char="•"/>
            </a:pPr>
            <a:r>
              <a:rPr lang="en-US" sz="2400" dirty="0"/>
              <a:t>هنالك1001 </a:t>
            </a:r>
            <a:r>
              <a:rPr lang="en-US" sz="2400" dirty="0" err="1"/>
              <a:t>روضة</a:t>
            </a:r>
            <a:r>
              <a:rPr lang="en-US" sz="2400" dirty="0"/>
              <a:t> في </a:t>
            </a:r>
            <a:r>
              <a:rPr lang="en-US" sz="2400" dirty="0" err="1"/>
              <a:t>لبنان</a:t>
            </a:r>
            <a:r>
              <a:rPr lang="en-US" sz="2400" dirty="0"/>
              <a:t>.</a:t>
            </a:r>
            <a:endParaRPr sz="2400" dirty="0"/>
          </a:p>
          <a:p>
            <a:pPr marL="457200" lvl="0" indent="-342900" algn="r" rtl="1">
              <a:lnSpc>
                <a:spcPct val="100000"/>
              </a:lnSpc>
              <a:spcBef>
                <a:spcPts val="360"/>
              </a:spcBef>
              <a:spcAft>
                <a:spcPts val="0"/>
              </a:spcAft>
              <a:buSzPts val="1800"/>
              <a:buChar char="•"/>
            </a:pPr>
            <a:r>
              <a:rPr lang="en-US" sz="2400" dirty="0" err="1"/>
              <a:t>يبلغ</a:t>
            </a:r>
            <a:r>
              <a:rPr lang="en-US" sz="2400" dirty="0"/>
              <a:t> </a:t>
            </a:r>
            <a:r>
              <a:rPr lang="en-US" sz="2400" dirty="0" err="1"/>
              <a:t>عدد</a:t>
            </a:r>
            <a:r>
              <a:rPr lang="en-US" sz="2400" dirty="0"/>
              <a:t> </a:t>
            </a:r>
            <a:r>
              <a:rPr lang="en-US" sz="2400" dirty="0" err="1"/>
              <a:t>المعلمين</a:t>
            </a:r>
            <a:r>
              <a:rPr lang="en-US" sz="2400" dirty="0"/>
              <a:t> في </a:t>
            </a:r>
            <a:r>
              <a:rPr lang="en-US" sz="2400" dirty="0" err="1"/>
              <a:t>مرحلة</a:t>
            </a:r>
            <a:r>
              <a:rPr lang="en-US" sz="2400" dirty="0"/>
              <a:t> </a:t>
            </a:r>
            <a:r>
              <a:rPr lang="en-US" sz="2400" dirty="0" err="1"/>
              <a:t>الروضة</a:t>
            </a:r>
            <a:r>
              <a:rPr lang="en-US" sz="2400" dirty="0"/>
              <a:t> في </a:t>
            </a:r>
            <a:r>
              <a:rPr lang="en-US" sz="2400" dirty="0" err="1"/>
              <a:t>لبنان</a:t>
            </a:r>
            <a:r>
              <a:rPr lang="en-US" sz="2400" dirty="0"/>
              <a:t> </a:t>
            </a:r>
            <a:r>
              <a:rPr lang="en-US" sz="2400" dirty="0" err="1"/>
              <a:t>للعام</a:t>
            </a:r>
            <a:r>
              <a:rPr lang="en-US" sz="2400" dirty="0"/>
              <a:t> 2022-2023 </a:t>
            </a:r>
            <a:r>
              <a:rPr lang="en-US" sz="2400" dirty="0" err="1"/>
              <a:t>ما</a:t>
            </a:r>
            <a:r>
              <a:rPr lang="en-US" sz="2400" dirty="0"/>
              <a:t> </a:t>
            </a:r>
            <a:r>
              <a:rPr lang="en-US" sz="2400" dirty="0" err="1"/>
              <a:t>مجموعه</a:t>
            </a:r>
            <a:r>
              <a:rPr lang="en-US" sz="2400" dirty="0"/>
              <a:t> 13125.</a:t>
            </a:r>
            <a:endParaRPr sz="2400" dirty="0"/>
          </a:p>
          <a:p>
            <a:pPr marL="457200" lvl="0" indent="-342900" algn="r" rtl="1">
              <a:lnSpc>
                <a:spcPct val="100000"/>
              </a:lnSpc>
              <a:spcBef>
                <a:spcPts val="360"/>
              </a:spcBef>
              <a:spcAft>
                <a:spcPts val="0"/>
              </a:spcAft>
              <a:buSzPts val="1800"/>
              <a:buChar char="•"/>
            </a:pPr>
            <a:r>
              <a:rPr lang="en-US" sz="2400" dirty="0" err="1"/>
              <a:t>يستحوذ</a:t>
            </a:r>
            <a:r>
              <a:rPr lang="en-US" sz="2400" dirty="0"/>
              <a:t> </a:t>
            </a:r>
            <a:r>
              <a:rPr lang="en-US" sz="2400" dirty="0" err="1"/>
              <a:t>القطاع</a:t>
            </a:r>
            <a:r>
              <a:rPr lang="en-US" sz="2400" dirty="0"/>
              <a:t> </a:t>
            </a:r>
            <a:r>
              <a:rPr lang="en-US" sz="2400" dirty="0" err="1"/>
              <a:t>الخاص</a:t>
            </a:r>
            <a:r>
              <a:rPr lang="en-US" sz="2400" dirty="0"/>
              <a:t> </a:t>
            </a:r>
            <a:r>
              <a:rPr lang="en-US" sz="2400" dirty="0" err="1"/>
              <a:t>غير</a:t>
            </a:r>
            <a:r>
              <a:rPr lang="en-US" sz="2400" dirty="0"/>
              <a:t> </a:t>
            </a:r>
            <a:r>
              <a:rPr lang="en-US" sz="2400" dirty="0" err="1"/>
              <a:t>المجاني</a:t>
            </a:r>
            <a:r>
              <a:rPr lang="en-US" sz="2400" dirty="0"/>
              <a:t> </a:t>
            </a:r>
            <a:r>
              <a:rPr lang="en-US" sz="2400" dirty="0" err="1"/>
              <a:t>على</a:t>
            </a:r>
            <a:r>
              <a:rPr lang="en-US" sz="2400" dirty="0"/>
              <a:t> </a:t>
            </a:r>
            <a:r>
              <a:rPr lang="en-US" sz="2400" dirty="0" err="1"/>
              <a:t>النسبة</a:t>
            </a:r>
            <a:r>
              <a:rPr lang="en-US" sz="2400" dirty="0"/>
              <a:t> </a:t>
            </a:r>
            <a:r>
              <a:rPr lang="en-US" sz="2400" dirty="0" err="1"/>
              <a:t>الأكبر</a:t>
            </a:r>
            <a:r>
              <a:rPr lang="en-US" sz="2400" dirty="0"/>
              <a:t> </a:t>
            </a:r>
            <a:r>
              <a:rPr lang="en-US" sz="2400" dirty="0" err="1"/>
              <a:t>منهم</a:t>
            </a:r>
            <a:r>
              <a:rPr lang="en-US" sz="2400" dirty="0"/>
              <a:t> (63.82%) </a:t>
            </a:r>
            <a:r>
              <a:rPr lang="ar-LB" sz="2400" dirty="0"/>
              <a:t> </a:t>
            </a:r>
            <a:r>
              <a:rPr lang="en-US" sz="2400" dirty="0" err="1"/>
              <a:t>يليه</a:t>
            </a:r>
            <a:r>
              <a:rPr lang="en-US" sz="2400" dirty="0"/>
              <a:t> </a:t>
            </a:r>
            <a:r>
              <a:rPr lang="en-US" sz="2400" dirty="0" err="1"/>
              <a:t>القطاع</a:t>
            </a:r>
            <a:r>
              <a:rPr lang="en-US" sz="2400" dirty="0"/>
              <a:t> </a:t>
            </a:r>
            <a:r>
              <a:rPr lang="en-US" sz="2400" dirty="0" err="1"/>
              <a:t>الرسمي</a:t>
            </a:r>
            <a:r>
              <a:rPr lang="en-US" sz="2400" dirty="0"/>
              <a:t> (27.40%) </a:t>
            </a:r>
            <a:r>
              <a:rPr lang="ar-LB" sz="2400" dirty="0"/>
              <a:t> </a:t>
            </a:r>
            <a:r>
              <a:rPr lang="en-US" sz="2400" dirty="0" err="1"/>
              <a:t>وأخيراً</a:t>
            </a:r>
            <a:r>
              <a:rPr lang="en-US" sz="2400" dirty="0"/>
              <a:t> </a:t>
            </a:r>
            <a:r>
              <a:rPr lang="en-US" sz="2400" dirty="0" err="1"/>
              <a:t>القطاع</a:t>
            </a:r>
            <a:r>
              <a:rPr lang="en-US" sz="2400" dirty="0"/>
              <a:t> </a:t>
            </a:r>
            <a:r>
              <a:rPr lang="en-US" sz="2400" dirty="0" err="1"/>
              <a:t>الخاص</a:t>
            </a:r>
            <a:r>
              <a:rPr lang="en-US" sz="2400" dirty="0"/>
              <a:t> </a:t>
            </a:r>
            <a:r>
              <a:rPr lang="en-US" sz="2400" dirty="0" err="1"/>
              <a:t>المجاني</a:t>
            </a:r>
            <a:r>
              <a:rPr lang="en-US" sz="2400" dirty="0"/>
              <a:t> (8.76%).</a:t>
            </a:r>
            <a:endParaRPr sz="2400" dirty="0"/>
          </a:p>
          <a:p>
            <a:pPr marL="457200" lvl="0" indent="-342900" algn="r" rtl="1">
              <a:lnSpc>
                <a:spcPct val="100000"/>
              </a:lnSpc>
              <a:spcBef>
                <a:spcPts val="360"/>
              </a:spcBef>
              <a:spcAft>
                <a:spcPts val="0"/>
              </a:spcAft>
              <a:buSzPts val="1800"/>
              <a:buChar char="•"/>
            </a:pPr>
            <a:r>
              <a:rPr lang="en-US" sz="2400" dirty="0" err="1"/>
              <a:t>يتوزع</a:t>
            </a:r>
            <a:r>
              <a:rPr lang="en-US" sz="2400" dirty="0"/>
              <a:t> </a:t>
            </a:r>
            <a:r>
              <a:rPr lang="en-US" sz="2400" dirty="0" err="1"/>
              <a:t>المعلمون</a:t>
            </a:r>
            <a:r>
              <a:rPr lang="en-US" sz="2400" dirty="0"/>
              <a:t> </a:t>
            </a:r>
            <a:r>
              <a:rPr lang="en-US" sz="2400" dirty="0" err="1"/>
              <a:t>بحسب</a:t>
            </a:r>
            <a:r>
              <a:rPr lang="en-US" sz="2400" dirty="0"/>
              <a:t> </a:t>
            </a:r>
            <a:r>
              <a:rPr lang="en-US" sz="2400" dirty="0" err="1"/>
              <a:t>الجندر</a:t>
            </a:r>
            <a:r>
              <a:rPr lang="en-US" sz="2400" dirty="0"/>
              <a:t> </a:t>
            </a:r>
            <a:r>
              <a:rPr lang="en-US" sz="2400" dirty="0" err="1"/>
              <a:t>على</a:t>
            </a:r>
            <a:r>
              <a:rPr lang="en-US" sz="2400" dirty="0"/>
              <a:t> 12901 </a:t>
            </a:r>
            <a:r>
              <a:rPr lang="en-US" sz="2400" dirty="0" err="1"/>
              <a:t>إناث</a:t>
            </a:r>
            <a:r>
              <a:rPr lang="en-US" sz="2400" dirty="0"/>
              <a:t> </a:t>
            </a:r>
            <a:r>
              <a:rPr lang="en-US" sz="2400" dirty="0" err="1"/>
              <a:t>أي</a:t>
            </a:r>
            <a:r>
              <a:rPr lang="en-US" sz="2400" dirty="0"/>
              <a:t> </a:t>
            </a:r>
            <a:r>
              <a:rPr lang="en-US" sz="2400" dirty="0" err="1"/>
              <a:t>بنسبة</a:t>
            </a:r>
            <a:r>
              <a:rPr lang="en-US" sz="2400" dirty="0"/>
              <a:t> 98.29%) </a:t>
            </a:r>
            <a:r>
              <a:rPr lang="ar-LB" sz="2400" dirty="0"/>
              <a:t>)</a:t>
            </a:r>
            <a:endParaRPr sz="2400" dirty="0"/>
          </a:p>
          <a:p>
            <a:pPr algn="r" rtl="1"/>
            <a:r>
              <a:rPr lang="en-US" sz="2400" dirty="0" err="1"/>
              <a:t>العدد</a:t>
            </a:r>
            <a:r>
              <a:rPr lang="en-US" sz="2400" dirty="0"/>
              <a:t> </a:t>
            </a:r>
            <a:r>
              <a:rPr lang="en-US" sz="2400" dirty="0" err="1"/>
              <a:t>الأكبر</a:t>
            </a:r>
            <a:r>
              <a:rPr lang="en-US" sz="2400" dirty="0"/>
              <a:t> من </a:t>
            </a:r>
            <a:r>
              <a:rPr lang="en-US" sz="2400" dirty="0" err="1"/>
              <a:t>المعلمين</a:t>
            </a:r>
            <a:r>
              <a:rPr lang="en-US" sz="2400" dirty="0"/>
              <a:t> </a:t>
            </a:r>
            <a:r>
              <a:rPr lang="en-US" sz="2400" dirty="0" err="1"/>
              <a:t>الذكور</a:t>
            </a:r>
            <a:r>
              <a:rPr lang="en-US" sz="2400" dirty="0"/>
              <a:t> </a:t>
            </a:r>
            <a:r>
              <a:rPr lang="en-US" sz="2400" dirty="0" err="1"/>
              <a:t>يتواجدون</a:t>
            </a:r>
            <a:r>
              <a:rPr lang="en-US" sz="2400" dirty="0"/>
              <a:t> في </a:t>
            </a:r>
            <a:r>
              <a:rPr lang="en-US" sz="2400" dirty="0" err="1"/>
              <a:t>القطاع</a:t>
            </a:r>
            <a:r>
              <a:rPr lang="en-US" sz="2400" dirty="0"/>
              <a:t> </a:t>
            </a:r>
            <a:r>
              <a:rPr lang="en-US" sz="2400" dirty="0" err="1"/>
              <a:t>الخاص</a:t>
            </a:r>
            <a:r>
              <a:rPr lang="en-US" sz="2400" dirty="0"/>
              <a:t> </a:t>
            </a:r>
            <a:r>
              <a:rPr lang="en-US" sz="2400" dirty="0" err="1"/>
              <a:t>غير</a:t>
            </a:r>
            <a:r>
              <a:rPr lang="en-US" sz="2400" dirty="0"/>
              <a:t> </a:t>
            </a:r>
            <a:r>
              <a:rPr lang="en-US" sz="2400" dirty="0" err="1"/>
              <a:t>المجاني</a:t>
            </a:r>
            <a:r>
              <a:rPr lang="en-US" sz="2400" dirty="0"/>
              <a:t>. </a:t>
            </a:r>
            <a:r>
              <a:rPr lang="en-US" sz="2400" dirty="0" err="1"/>
              <a:t>ونفترض</a:t>
            </a:r>
            <a:r>
              <a:rPr lang="en-US" sz="2400" dirty="0"/>
              <a:t> </a:t>
            </a:r>
            <a:r>
              <a:rPr lang="en-US" sz="2400" dirty="0" err="1"/>
              <a:t>أن</a:t>
            </a:r>
            <a:r>
              <a:rPr lang="en-US" sz="2400" dirty="0"/>
              <a:t> </a:t>
            </a:r>
            <a:r>
              <a:rPr lang="en-US" sz="2400" dirty="0" err="1"/>
              <a:t>السبب</a:t>
            </a:r>
            <a:r>
              <a:rPr lang="en-US" sz="2400" dirty="0"/>
              <a:t> في </a:t>
            </a:r>
            <a:r>
              <a:rPr lang="en-US" sz="2400" dirty="0" err="1"/>
              <a:t>ذلك</a:t>
            </a:r>
            <a:r>
              <a:rPr lang="en-US" sz="2400" dirty="0"/>
              <a:t> </a:t>
            </a:r>
            <a:r>
              <a:rPr lang="en-US" sz="2400" dirty="0" err="1"/>
              <a:t>هو</a:t>
            </a:r>
            <a:r>
              <a:rPr lang="en-US" sz="2400" dirty="0"/>
              <a:t> </a:t>
            </a:r>
            <a:r>
              <a:rPr lang="en-US" sz="2400" dirty="0" err="1"/>
              <a:t>كون</a:t>
            </a:r>
            <a:r>
              <a:rPr lang="en-US" sz="2400" dirty="0"/>
              <a:t> </a:t>
            </a:r>
            <a:r>
              <a:rPr lang="en-US" sz="2400" dirty="0" err="1"/>
              <a:t>الرواتب</a:t>
            </a:r>
            <a:r>
              <a:rPr lang="en-US" sz="2400" dirty="0"/>
              <a:t> </a:t>
            </a:r>
            <a:r>
              <a:rPr lang="en-US" sz="2400" dirty="0" err="1"/>
              <a:t>هي</a:t>
            </a:r>
            <a:r>
              <a:rPr lang="en-US" sz="2400" dirty="0"/>
              <a:t> </a:t>
            </a:r>
            <a:r>
              <a:rPr lang="en-US" sz="2400" dirty="0" err="1"/>
              <a:t>أعلى</a:t>
            </a:r>
            <a:r>
              <a:rPr lang="en-US" sz="2400" dirty="0"/>
              <a:t> في </a:t>
            </a:r>
            <a:r>
              <a:rPr lang="en-US" sz="2400" dirty="0" err="1"/>
              <a:t>هذا</a:t>
            </a:r>
            <a:r>
              <a:rPr lang="en-US" sz="2400" dirty="0"/>
              <a:t> </a:t>
            </a:r>
            <a:r>
              <a:rPr lang="en-US" sz="2400" dirty="0" err="1"/>
              <a:t>القطاع</a:t>
            </a:r>
            <a:r>
              <a:rPr lang="en-US" sz="2400" dirty="0"/>
              <a:t> </a:t>
            </a:r>
            <a:r>
              <a:rPr lang="en-US" sz="2400" dirty="0" err="1"/>
              <a:t>منه</a:t>
            </a:r>
            <a:r>
              <a:rPr lang="en-US" sz="2400" dirty="0"/>
              <a:t> في </a:t>
            </a:r>
            <a:r>
              <a:rPr lang="en-US" sz="2400" dirty="0" err="1"/>
              <a:t>القطاعين</a:t>
            </a:r>
            <a:r>
              <a:rPr lang="en-US" sz="2400" dirty="0"/>
              <a:t> </a:t>
            </a:r>
            <a:r>
              <a:rPr lang="en-US" sz="2400" dirty="0" err="1"/>
              <a:t>الآخرين</a:t>
            </a:r>
            <a:r>
              <a:rPr lang="en-US" sz="2400" dirty="0"/>
              <a:t> </a:t>
            </a:r>
            <a:r>
              <a:rPr lang="en-US" sz="2400" dirty="0" err="1"/>
              <a:t>مما</a:t>
            </a:r>
            <a:r>
              <a:rPr lang="en-US" sz="2400" dirty="0"/>
              <a:t> </a:t>
            </a:r>
            <a:r>
              <a:rPr lang="en-US" sz="2400" dirty="0" err="1"/>
              <a:t>يجعله</a:t>
            </a:r>
            <a:r>
              <a:rPr lang="en-US" sz="2400" dirty="0"/>
              <a:t> </a:t>
            </a:r>
            <a:r>
              <a:rPr lang="en-US" sz="2400" dirty="0" err="1"/>
              <a:t>أكثر</a:t>
            </a:r>
            <a:r>
              <a:rPr lang="en-US" sz="2400" dirty="0"/>
              <a:t> </a:t>
            </a:r>
            <a:r>
              <a:rPr lang="en-US" sz="2400" dirty="0" err="1"/>
              <a:t>جذباً</a:t>
            </a:r>
            <a:r>
              <a:rPr lang="en-US" sz="2400" dirty="0"/>
              <a:t> </a:t>
            </a:r>
            <a:r>
              <a:rPr lang="en-US" sz="2400" dirty="0" err="1"/>
              <a:t>للذكور</a:t>
            </a:r>
            <a:r>
              <a:rPr lang="ar-LB" sz="2400" dirty="0"/>
              <a:t>.    نسبة الدخول إلى الروضات 90.64%  </a:t>
            </a:r>
            <a:endParaRPr lang="ar-LB" sz="2400" dirty="0">
              <a:solidFill>
                <a:schemeClr val="lt1"/>
              </a:solidFill>
            </a:endParaRPr>
          </a:p>
          <a:p>
            <a:pPr marL="457200" lvl="0" indent="-342900" algn="r" rtl="1">
              <a:lnSpc>
                <a:spcPct val="100000"/>
              </a:lnSpc>
              <a:spcBef>
                <a:spcPts val="360"/>
              </a:spcBef>
              <a:spcAft>
                <a:spcPts val="0"/>
              </a:spcAft>
              <a:buSzPts val="1800"/>
              <a:buChar char="•"/>
            </a:pPr>
            <a:endParaRPr sz="2400" dirty="0">
              <a:solidFill>
                <a:schemeClr val="lt1"/>
              </a:solidFill>
            </a:endParaRPr>
          </a:p>
        </p:txBody>
      </p:sp>
      <p:cxnSp>
        <p:nvCxnSpPr>
          <p:cNvPr id="198" name="Google Shape;198;p7"/>
          <p:cNvCxnSpPr/>
          <p:nvPr/>
        </p:nvCxnSpPr>
        <p:spPr>
          <a:xfrm>
            <a:off x="9144000" y="-93554"/>
            <a:ext cx="0" cy="2307300"/>
          </a:xfrm>
          <a:prstGeom prst="straightConnector1">
            <a:avLst/>
          </a:prstGeom>
          <a:noFill/>
          <a:ln w="63500" cap="flat" cmpd="sng">
            <a:solidFill>
              <a:srgbClr val="E7CCD6"/>
            </a:solidFill>
            <a:prstDash val="solid"/>
            <a:miter lim="800000"/>
            <a:headEnd type="none" w="sm" len="sm"/>
            <a:tailEnd type="none" w="sm" len="sm"/>
          </a:ln>
        </p:spPr>
      </p:cxnSp>
      <p:pic>
        <p:nvPicPr>
          <p:cNvPr id="199" name="Google Shape;199;p7" descr="star design"/>
          <p:cNvPicPr preferRelativeResize="0"/>
          <p:nvPr/>
        </p:nvPicPr>
        <p:blipFill rotWithShape="1">
          <a:blip r:embed="rId3">
            <a:alphaModFix/>
          </a:blip>
          <a:srcRect l="49851" b="49963"/>
          <a:stretch/>
        </p:blipFill>
        <p:spPr>
          <a:xfrm>
            <a:off x="-2" y="6058781"/>
            <a:ext cx="1710928" cy="1707356"/>
          </a:xfrm>
          <a:prstGeom prst="rect">
            <a:avLst/>
          </a:prstGeom>
          <a:noFill/>
          <a:ln>
            <a:noFill/>
          </a:ln>
        </p:spPr>
      </p:pic>
      <p:pic>
        <p:nvPicPr>
          <p:cNvPr id="200" name="Google Shape;200;p7"/>
          <p:cNvPicPr preferRelativeResize="0"/>
          <p:nvPr/>
        </p:nvPicPr>
        <p:blipFill rotWithShape="1">
          <a:blip r:embed="rId4">
            <a:alphaModFix/>
          </a:blip>
          <a:srcRect/>
          <a:stretch/>
        </p:blipFill>
        <p:spPr>
          <a:xfrm>
            <a:off x="6616314" y="181700"/>
            <a:ext cx="2276462" cy="573900"/>
          </a:xfrm>
          <a:prstGeom prst="rect">
            <a:avLst/>
          </a:prstGeom>
          <a:noFill/>
          <a:ln>
            <a:noFill/>
          </a:ln>
        </p:spPr>
      </p:pic>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1457</Words>
  <Application>Microsoft Office PowerPoint</Application>
  <PresentationFormat>On-screen Show (16:9)</PresentationFormat>
  <Paragraphs>54</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Noto Sans Symbols</vt:lpstr>
      <vt:lpstr>Tajawal Black</vt:lpstr>
      <vt:lpstr>Tajawal</vt:lpstr>
      <vt:lpstr>Arial</vt:lpstr>
      <vt:lpstr>Default Design</vt:lpstr>
      <vt:lpstr>1_Default Design</vt:lpstr>
      <vt:lpstr>PowerPoint Presentation</vt:lpstr>
      <vt:lpstr>السياق الوطني: ديمغرافياً</vt:lpstr>
      <vt:lpstr>السياق الوطني: جغرافياً</vt:lpstr>
      <vt:lpstr>السياق الوطني: جيوسياسياً</vt:lpstr>
      <vt:lpstr>حوكمة مرحلة الطفولة المبكرة في لبنان</vt:lpstr>
      <vt:lpstr>تربية الطفولة المبكرة</vt:lpstr>
      <vt:lpstr>تربية الطفولة المبكرة</vt:lpstr>
      <vt:lpstr>مربيات الحضانة : شروط العمل</vt:lpstr>
      <vt:lpstr>الروضات</vt:lpstr>
      <vt:lpstr>معلمات الروضة: شروط التوظيف</vt:lpstr>
      <vt:lpstr>التقديمات: شروط التوظيف</vt:lpstr>
      <vt:lpstr>احتياجات التطوير المهني لمربيات الطفولة المبكرة: الترخيص والرقابة</vt:lpstr>
      <vt:lpstr>معايير الجودة والاعتماد</vt:lpstr>
      <vt:lpstr>التمويل</vt:lpstr>
      <vt:lpstr>سياسات التطوير</vt:lpstr>
      <vt:lpstr>فرص التشبيك والتعاون بين المربيات</vt:lpstr>
      <vt:lpstr>خاتمة</vt:lpstr>
      <vt:lpstr>شكراً لكم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nailapc</dc:creator>
  <cp:lastModifiedBy>Faten Skafi</cp:lastModifiedBy>
  <cp:revision>5</cp:revision>
  <dcterms:created xsi:type="dcterms:W3CDTF">2021-04-26T10:07:52Z</dcterms:created>
  <dcterms:modified xsi:type="dcterms:W3CDTF">2025-08-16T11:19:02Z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