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 id="2147483660"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Lst>
  <p:sldSz cy="5143500" cx="9144000"/>
  <p:notesSz cx="6858000" cy="9144000"/>
  <p:embeddedFontLst>
    <p:embeddedFont>
      <p:font typeface="Tajawal Black"/>
      <p:bold r:id="rId27"/>
    </p:embeddedFont>
    <p:embeddedFont>
      <p:font typeface="Tajawal Medium"/>
      <p:regular r:id="rId28"/>
      <p:bold r:id="rId29"/>
    </p:embeddedFont>
    <p:embeddedFont>
      <p:font typeface="Tajawal"/>
      <p:regular r:id="rId30"/>
      <p:bold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43">
          <p15:clr>
            <a:srgbClr val="000000"/>
          </p15:clr>
        </p15:guide>
        <p15:guide id="2" pos="2886">
          <p15:clr>
            <a:srgbClr val="000000"/>
          </p15:clr>
        </p15:guide>
      </p15:sldGuideLst>
    </p:ext>
    <p:ext uri="GoogleSlidesCustomDataVersion2">
      <go:slidesCustomData xmlns:go="http://customooxmlschemas.google.com/" r:id="rId32" roundtripDataSignature="AMtx7mjYK1WSSGQAtcx7MXkcPyORHrE5f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76CC6BFC-A493-4D0F-B5EE-615C10B9E72E}">
  <a:tblStyle styleId="{76CC6BFC-A493-4D0F-B5EE-615C10B9E72E}"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CF2FC"/>
          </a:solidFill>
        </a:fill>
      </a:tcStyle>
    </a:wholeTbl>
    <a:band1H>
      <a:tcTxStyle/>
      <a:tcStyle>
        <a:fill>
          <a:solidFill>
            <a:srgbClr val="D6E5F9"/>
          </a:solidFill>
        </a:fill>
      </a:tcStyle>
    </a:band1H>
    <a:band2H>
      <a:tcTxStyle/>
    </a:band2H>
    <a:band1V>
      <a:tcTxStyle/>
      <a:tcStyle>
        <a:fill>
          <a:solidFill>
            <a:srgbClr val="D6E5F9"/>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43" orient="horz"/>
        <p:guide pos="2886"/>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font" Target="fonts/TajawalMedium-regular.fntdata"/><Relationship Id="rId27" Type="http://schemas.openxmlformats.org/officeDocument/2006/relationships/font" Target="fonts/TajawalBlack-bold.fntdata"/><Relationship Id="rId5" Type="http://schemas.openxmlformats.org/officeDocument/2006/relationships/slideMaster" Target="slideMasters/slideMaster1.xml"/><Relationship Id="rId6" Type="http://schemas.openxmlformats.org/officeDocument/2006/relationships/slideMaster" Target="slideMasters/slideMaster2.xml"/><Relationship Id="rId29" Type="http://schemas.openxmlformats.org/officeDocument/2006/relationships/font" Target="fonts/TajawalMedium-bold.fntdata"/><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font" Target="fonts/Tajawal-bold.fntdata"/><Relationship Id="rId30" Type="http://schemas.openxmlformats.org/officeDocument/2006/relationships/font" Target="fonts/Tajawal-regular.fntdata"/><Relationship Id="rId11" Type="http://schemas.openxmlformats.org/officeDocument/2006/relationships/slide" Target="slides/slide4.xml"/><Relationship Id="rId10" Type="http://schemas.openxmlformats.org/officeDocument/2006/relationships/slide" Target="slides/slide3.xml"/><Relationship Id="rId32" Type="http://customschemas.google.com/relationships/presentationmetadata" Target="metadata"/><Relationship Id="rId13" Type="http://schemas.openxmlformats.org/officeDocument/2006/relationships/slide" Target="slides/slide6.xml"/><Relationship Id="rId12" Type="http://schemas.openxmlformats.org/officeDocument/2006/relationships/slide" Target="slides/slide5.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1" name="Google Shape;1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5" name="Google Shape;265;p3: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5: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gfa8e0dded3_0_10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24" name="Google Shape;324;gfa8e0dded3_0_10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p7: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5" name="Shape 355"/>
        <p:cNvGrpSpPr/>
        <p:nvPr/>
      </p:nvGrpSpPr>
      <p:grpSpPr>
        <a:xfrm>
          <a:off x="0" y="0"/>
          <a:ext cx="0" cy="0"/>
          <a:chOff x="0" y="0"/>
          <a:chExt cx="0" cy="0"/>
        </a:xfrm>
      </p:grpSpPr>
      <p:sp>
        <p:nvSpPr>
          <p:cNvPr id="356" name="Google Shape;356;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7" name="Google Shape;357;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1" name="Shape 381"/>
        <p:cNvGrpSpPr/>
        <p:nvPr/>
      </p:nvGrpSpPr>
      <p:grpSpPr>
        <a:xfrm>
          <a:off x="0" y="0"/>
          <a:ext cx="0" cy="0"/>
          <a:chOff x="0" y="0"/>
          <a:chExt cx="0" cy="0"/>
        </a:xfrm>
      </p:grpSpPr>
      <p:sp>
        <p:nvSpPr>
          <p:cNvPr id="382" name="Google Shape;382;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15: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9" name="Shape 389"/>
        <p:cNvGrpSpPr/>
        <p:nvPr/>
      </p:nvGrpSpPr>
      <p:grpSpPr>
        <a:xfrm>
          <a:off x="0" y="0"/>
          <a:ext cx="0" cy="0"/>
          <a:chOff x="0" y="0"/>
          <a:chExt cx="0" cy="0"/>
        </a:xfrm>
      </p:grpSpPr>
      <p:sp>
        <p:nvSpPr>
          <p:cNvPr id="390" name="Google Shape;390;g2743a19ef55_0_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91" name="Google Shape;391;g2743a19ef55_0_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8" name="Google Shape;398;p16: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4" name="Google Shape;404;p36:notes"/>
          <p:cNvSpPr/>
          <p:nvPr>
            <p:ph idx="2" type="sldImg"/>
          </p:nvPr>
        </p:nvSpPr>
        <p:spPr>
          <a:xfrm>
            <a:off x="381187" y="685800"/>
            <a:ext cx="6096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8" name="Shape 408"/>
        <p:cNvGrpSpPr/>
        <p:nvPr/>
      </p:nvGrpSpPr>
      <p:grpSpPr>
        <a:xfrm>
          <a:off x="0" y="0"/>
          <a:ext cx="0" cy="0"/>
          <a:chOff x="0" y="0"/>
          <a:chExt cx="0" cy="0"/>
        </a:xfrm>
      </p:grpSpPr>
      <p:sp>
        <p:nvSpPr>
          <p:cNvPr id="409" name="Google Shape;409;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410" name="Google Shape;410;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0" name="Google Shape;1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fa8e0dded3_0_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0" name="Google Shape;170;gfa8e0dded3_0_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fa8e0dded3_0_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0" name="Google Shape;180;gfa8e0dded3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fa8e0dded3_0_17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94" name="Google Shape;194;gfa8e0dded3_0_17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fa8e0dded3_0_3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09" name="Google Shape;209;gfa8e0dded3_0_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fa8e0dded3_0_6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32" name="Google Shape;232;gfa8e0dded3_0_6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fa8e0dded3_0_8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4" name="Google Shape;244;gfa8e0dded3_0_8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4" name="Google Shape;25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1"/>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11"/>
          <p:cNvSpPr txBox="1"/>
          <p:nvPr>
            <p:ph idx="1" type="subTitle"/>
          </p:nvPr>
        </p:nvSpPr>
        <p:spPr>
          <a:xfrm>
            <a:off x="1143000" y="2701528"/>
            <a:ext cx="6858000" cy="12417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360"/>
              </a:spcBef>
              <a:spcAft>
                <a:spcPts val="0"/>
              </a:spcAft>
              <a:buClr>
                <a:schemeClr val="dk1"/>
              </a:buClr>
              <a:buSzPts val="1800"/>
              <a:buFont typeface="Arial"/>
              <a:buNone/>
              <a:defRPr sz="1800"/>
            </a:lvl1pPr>
            <a:lvl2pPr lvl="1" algn="ctr">
              <a:lnSpc>
                <a:spcPct val="100000"/>
              </a:lnSpc>
              <a:spcBef>
                <a:spcPts val="300"/>
              </a:spcBef>
              <a:spcAft>
                <a:spcPts val="0"/>
              </a:spcAft>
              <a:buClr>
                <a:schemeClr val="dk1"/>
              </a:buClr>
              <a:buSzPts val="1500"/>
              <a:buFont typeface="Arial"/>
              <a:buNone/>
              <a:defRPr sz="1500"/>
            </a:lvl2pPr>
            <a:lvl3pPr lvl="2" algn="ctr">
              <a:lnSpc>
                <a:spcPct val="100000"/>
              </a:lnSpc>
              <a:spcBef>
                <a:spcPts val="270"/>
              </a:spcBef>
              <a:spcAft>
                <a:spcPts val="0"/>
              </a:spcAft>
              <a:buClr>
                <a:schemeClr val="dk1"/>
              </a:buClr>
              <a:buSzPts val="1350"/>
              <a:buFont typeface="Arial"/>
              <a:buNone/>
              <a:defRPr sz="1350"/>
            </a:lvl3pPr>
            <a:lvl4pPr lvl="3" algn="ctr">
              <a:lnSpc>
                <a:spcPct val="100000"/>
              </a:lnSpc>
              <a:spcBef>
                <a:spcPts val="240"/>
              </a:spcBef>
              <a:spcAft>
                <a:spcPts val="0"/>
              </a:spcAft>
              <a:buClr>
                <a:schemeClr val="dk1"/>
              </a:buClr>
              <a:buSzPts val="1200"/>
              <a:buFont typeface="Arial"/>
              <a:buNone/>
              <a:defRPr sz="1200"/>
            </a:lvl4pPr>
            <a:lvl5pPr lvl="4" algn="ctr">
              <a:lnSpc>
                <a:spcPct val="100000"/>
              </a:lnSpc>
              <a:spcBef>
                <a:spcPts val="240"/>
              </a:spcBef>
              <a:spcAft>
                <a:spcPts val="0"/>
              </a:spcAft>
              <a:buClr>
                <a:schemeClr val="dk1"/>
              </a:buClr>
              <a:buSzPts val="1200"/>
              <a:buFont typeface="Arial"/>
              <a:buNone/>
              <a:defRPr sz="1200"/>
            </a:lvl5pPr>
            <a:lvl6pPr lvl="5" algn="ctr">
              <a:lnSpc>
                <a:spcPct val="100000"/>
              </a:lnSpc>
              <a:spcBef>
                <a:spcPts val="240"/>
              </a:spcBef>
              <a:spcAft>
                <a:spcPts val="0"/>
              </a:spcAft>
              <a:buClr>
                <a:schemeClr val="dk1"/>
              </a:buClr>
              <a:buSzPts val="1200"/>
              <a:buFont typeface="Arial"/>
              <a:buNone/>
              <a:defRPr sz="1200"/>
            </a:lvl6pPr>
            <a:lvl7pPr lvl="6" algn="ctr">
              <a:lnSpc>
                <a:spcPct val="100000"/>
              </a:lnSpc>
              <a:spcBef>
                <a:spcPts val="240"/>
              </a:spcBef>
              <a:spcAft>
                <a:spcPts val="0"/>
              </a:spcAft>
              <a:buClr>
                <a:schemeClr val="dk1"/>
              </a:buClr>
              <a:buSzPts val="1200"/>
              <a:buFont typeface="Arial"/>
              <a:buNone/>
              <a:defRPr sz="1200"/>
            </a:lvl7pPr>
            <a:lvl8pPr lvl="7" algn="ctr">
              <a:lnSpc>
                <a:spcPct val="100000"/>
              </a:lnSpc>
              <a:spcBef>
                <a:spcPts val="240"/>
              </a:spcBef>
              <a:spcAft>
                <a:spcPts val="0"/>
              </a:spcAft>
              <a:buClr>
                <a:schemeClr val="dk1"/>
              </a:buClr>
              <a:buSzPts val="1200"/>
              <a:buFont typeface="Arial"/>
              <a:buNone/>
              <a:defRPr sz="1200"/>
            </a:lvl8pPr>
            <a:lvl9pPr lvl="8" algn="ctr">
              <a:lnSpc>
                <a:spcPct val="100000"/>
              </a:lnSpc>
              <a:spcBef>
                <a:spcPts val="240"/>
              </a:spcBef>
              <a:spcAft>
                <a:spcPts val="0"/>
              </a:spcAft>
              <a:buClr>
                <a:schemeClr val="dk1"/>
              </a:buClr>
              <a:buSzPts val="1200"/>
              <a:buFont typeface="Arial"/>
              <a:buNone/>
              <a:defRPr sz="1200"/>
            </a:lvl9pPr>
          </a:lstStyle>
          <a:p/>
        </p:txBody>
      </p:sp>
      <p:sp>
        <p:nvSpPr>
          <p:cNvPr id="14" name="Google Shape;14;p11"/>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1"/>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1"/>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6"/>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6"/>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1" name="Google Shape;71;p26"/>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6"/>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26"/>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7"/>
          <p:cNvSpPr txBox="1"/>
          <p:nvPr>
            <p:ph type="title"/>
          </p:nvPr>
        </p:nvSpPr>
        <p:spPr>
          <a:xfrm rot="5400000">
            <a:off x="5463750" y="1371628"/>
            <a:ext cx="4388700"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7"/>
          <p:cNvSpPr txBox="1"/>
          <p:nvPr>
            <p:ph idx="1" type="body"/>
          </p:nvPr>
        </p:nvSpPr>
        <p:spPr>
          <a:xfrm rot="5400000">
            <a:off x="1289380" y="-626072"/>
            <a:ext cx="4388700" cy="6052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7" name="Google Shape;77;p27"/>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27"/>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7"/>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6" name="Shape 86"/>
        <p:cNvGrpSpPr/>
        <p:nvPr/>
      </p:nvGrpSpPr>
      <p:grpSpPr>
        <a:xfrm>
          <a:off x="0" y="0"/>
          <a:ext cx="0" cy="0"/>
          <a:chOff x="0" y="0"/>
          <a:chExt cx="0" cy="0"/>
        </a:xfrm>
      </p:grpSpPr>
      <p:sp>
        <p:nvSpPr>
          <p:cNvPr id="87" name="Google Shape;87;p1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4"/>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9" name="Google Shape;89;p14"/>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0" name="Google Shape;90;p14"/>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14"/>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92" name="Shape 92"/>
        <p:cNvGrpSpPr/>
        <p:nvPr/>
      </p:nvGrpSpPr>
      <p:grpSpPr>
        <a:xfrm>
          <a:off x="0" y="0"/>
          <a:ext cx="0" cy="0"/>
          <a:chOff x="0" y="0"/>
          <a:chExt cx="0" cy="0"/>
        </a:xfrm>
      </p:grpSpPr>
      <p:sp>
        <p:nvSpPr>
          <p:cNvPr id="93" name="Google Shape;93;p17"/>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7"/>
          <p:cNvSpPr txBox="1"/>
          <p:nvPr>
            <p:ph idx="1" type="body"/>
          </p:nvPr>
        </p:nvSpPr>
        <p:spPr>
          <a:xfrm>
            <a:off x="457200" y="1200150"/>
            <a:ext cx="4032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5" name="Google Shape;95;p17"/>
          <p:cNvSpPr txBox="1"/>
          <p:nvPr>
            <p:ph idx="2" type="body"/>
          </p:nvPr>
        </p:nvSpPr>
        <p:spPr>
          <a:xfrm>
            <a:off x="4654296" y="1200150"/>
            <a:ext cx="4032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6" name="Google Shape;96;p17"/>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7" name="Google Shape;97;p17"/>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17"/>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99" name="Shape 99"/>
        <p:cNvGrpSpPr/>
        <p:nvPr/>
      </p:nvGrpSpPr>
      <p:grpSpPr>
        <a:xfrm>
          <a:off x="0" y="0"/>
          <a:ext cx="0" cy="0"/>
          <a:chOff x="0" y="0"/>
          <a:chExt cx="0" cy="0"/>
        </a:xfrm>
      </p:grpSpPr>
      <p:sp>
        <p:nvSpPr>
          <p:cNvPr id="100" name="Google Shape;100;p28"/>
          <p:cNvSpPr txBox="1"/>
          <p:nvPr>
            <p:ph type="title"/>
          </p:nvPr>
        </p:nvSpPr>
        <p:spPr>
          <a:xfrm>
            <a:off x="623888" y="1282304"/>
            <a:ext cx="7886700" cy="21396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8"/>
          <p:cNvSpPr txBox="1"/>
          <p:nvPr>
            <p:ph idx="1" type="body"/>
          </p:nvPr>
        </p:nvSpPr>
        <p:spPr>
          <a:xfrm>
            <a:off x="623888" y="3442097"/>
            <a:ext cx="7886700" cy="11250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360"/>
              </a:spcBef>
              <a:spcAft>
                <a:spcPts val="0"/>
              </a:spcAft>
              <a:buClr>
                <a:srgbClr val="888888"/>
              </a:buClr>
              <a:buSzPts val="1800"/>
              <a:buFont typeface="Arial"/>
              <a:buNone/>
              <a:defRPr sz="1800">
                <a:solidFill>
                  <a:srgbClr val="888888"/>
                </a:solidFill>
              </a:defRPr>
            </a:lvl1pPr>
            <a:lvl2pPr indent="-228600" lvl="1" marL="914400" algn="l">
              <a:lnSpc>
                <a:spcPct val="100000"/>
              </a:lnSpc>
              <a:spcBef>
                <a:spcPts val="300"/>
              </a:spcBef>
              <a:spcAft>
                <a:spcPts val="0"/>
              </a:spcAft>
              <a:buClr>
                <a:srgbClr val="888888"/>
              </a:buClr>
              <a:buSzPts val="1500"/>
              <a:buFont typeface="Arial"/>
              <a:buNone/>
              <a:defRPr sz="1500">
                <a:solidFill>
                  <a:srgbClr val="888888"/>
                </a:solidFill>
              </a:defRPr>
            </a:lvl2pPr>
            <a:lvl3pPr indent="-228600" lvl="2" marL="1371600" algn="l">
              <a:lnSpc>
                <a:spcPct val="100000"/>
              </a:lnSpc>
              <a:spcBef>
                <a:spcPts val="270"/>
              </a:spcBef>
              <a:spcAft>
                <a:spcPts val="0"/>
              </a:spcAft>
              <a:buClr>
                <a:srgbClr val="888888"/>
              </a:buClr>
              <a:buSzPts val="1350"/>
              <a:buFont typeface="Arial"/>
              <a:buNone/>
              <a:defRPr sz="1350">
                <a:solidFill>
                  <a:srgbClr val="888888"/>
                </a:solidFill>
              </a:defRPr>
            </a:lvl3pPr>
            <a:lvl4pPr indent="-228600" lvl="3" marL="1828800" algn="l">
              <a:lnSpc>
                <a:spcPct val="100000"/>
              </a:lnSpc>
              <a:spcBef>
                <a:spcPts val="240"/>
              </a:spcBef>
              <a:spcAft>
                <a:spcPts val="0"/>
              </a:spcAft>
              <a:buClr>
                <a:srgbClr val="888888"/>
              </a:buClr>
              <a:buSzPts val="1200"/>
              <a:buFont typeface="Arial"/>
              <a:buNone/>
              <a:defRPr sz="1200">
                <a:solidFill>
                  <a:srgbClr val="888888"/>
                </a:solidFill>
              </a:defRPr>
            </a:lvl4pPr>
            <a:lvl5pPr indent="-228600" lvl="4" marL="2286000" algn="l">
              <a:lnSpc>
                <a:spcPct val="100000"/>
              </a:lnSpc>
              <a:spcBef>
                <a:spcPts val="240"/>
              </a:spcBef>
              <a:spcAft>
                <a:spcPts val="0"/>
              </a:spcAft>
              <a:buClr>
                <a:srgbClr val="888888"/>
              </a:buClr>
              <a:buSzPts val="1200"/>
              <a:buFont typeface="Arial"/>
              <a:buNone/>
              <a:defRPr sz="1200">
                <a:solidFill>
                  <a:srgbClr val="888888"/>
                </a:solidFill>
              </a:defRPr>
            </a:lvl5pPr>
            <a:lvl6pPr indent="-228600" lvl="5" marL="2743200" algn="l">
              <a:lnSpc>
                <a:spcPct val="100000"/>
              </a:lnSpc>
              <a:spcBef>
                <a:spcPts val="240"/>
              </a:spcBef>
              <a:spcAft>
                <a:spcPts val="0"/>
              </a:spcAft>
              <a:buClr>
                <a:srgbClr val="888888"/>
              </a:buClr>
              <a:buSzPts val="1200"/>
              <a:buFont typeface="Arial"/>
              <a:buNone/>
              <a:defRPr sz="1200">
                <a:solidFill>
                  <a:srgbClr val="888888"/>
                </a:solidFill>
              </a:defRPr>
            </a:lvl6pPr>
            <a:lvl7pPr indent="-228600" lvl="6" marL="3200400" algn="l">
              <a:lnSpc>
                <a:spcPct val="100000"/>
              </a:lnSpc>
              <a:spcBef>
                <a:spcPts val="240"/>
              </a:spcBef>
              <a:spcAft>
                <a:spcPts val="0"/>
              </a:spcAft>
              <a:buClr>
                <a:srgbClr val="888888"/>
              </a:buClr>
              <a:buSzPts val="1200"/>
              <a:buFont typeface="Arial"/>
              <a:buNone/>
              <a:defRPr sz="1200">
                <a:solidFill>
                  <a:srgbClr val="888888"/>
                </a:solidFill>
              </a:defRPr>
            </a:lvl7pPr>
            <a:lvl8pPr indent="-228600" lvl="7" marL="3657600" algn="l">
              <a:lnSpc>
                <a:spcPct val="100000"/>
              </a:lnSpc>
              <a:spcBef>
                <a:spcPts val="240"/>
              </a:spcBef>
              <a:spcAft>
                <a:spcPts val="0"/>
              </a:spcAft>
              <a:buClr>
                <a:srgbClr val="888888"/>
              </a:buClr>
              <a:buSzPts val="1200"/>
              <a:buFont typeface="Arial"/>
              <a:buNone/>
              <a:defRPr sz="1200">
                <a:solidFill>
                  <a:srgbClr val="888888"/>
                </a:solidFill>
              </a:defRPr>
            </a:lvl8pPr>
            <a:lvl9pPr indent="-228600" lvl="8" marL="4114800" algn="l">
              <a:lnSpc>
                <a:spcPct val="100000"/>
              </a:lnSpc>
              <a:spcBef>
                <a:spcPts val="240"/>
              </a:spcBef>
              <a:spcAft>
                <a:spcPts val="0"/>
              </a:spcAft>
              <a:buClr>
                <a:srgbClr val="888888"/>
              </a:buClr>
              <a:buSzPts val="1200"/>
              <a:buFont typeface="Arial"/>
              <a:buNone/>
              <a:defRPr sz="1200">
                <a:solidFill>
                  <a:srgbClr val="888888"/>
                </a:solidFill>
              </a:defRPr>
            </a:lvl9pPr>
          </a:lstStyle>
          <a:p/>
        </p:txBody>
      </p:sp>
      <p:sp>
        <p:nvSpPr>
          <p:cNvPr id="102" name="Google Shape;102;p28"/>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3" name="Google Shape;103;p28"/>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28"/>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05" name="Shape 105"/>
        <p:cNvGrpSpPr/>
        <p:nvPr/>
      </p:nvGrpSpPr>
      <p:grpSpPr>
        <a:xfrm>
          <a:off x="0" y="0"/>
          <a:ext cx="0" cy="0"/>
          <a:chOff x="0" y="0"/>
          <a:chExt cx="0" cy="0"/>
        </a:xfrm>
      </p:grpSpPr>
      <p:sp>
        <p:nvSpPr>
          <p:cNvPr id="106" name="Google Shape;106;p29"/>
          <p:cNvSpPr txBox="1"/>
          <p:nvPr>
            <p:ph type="title"/>
          </p:nvPr>
        </p:nvSpPr>
        <p:spPr>
          <a:xfrm>
            <a:off x="629841" y="273844"/>
            <a:ext cx="7886700" cy="9942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29"/>
          <p:cNvSpPr txBox="1"/>
          <p:nvPr>
            <p:ph idx="1" type="body"/>
          </p:nvPr>
        </p:nvSpPr>
        <p:spPr>
          <a:xfrm>
            <a:off x="629841" y="1260872"/>
            <a:ext cx="38682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108" name="Google Shape;108;p29"/>
          <p:cNvSpPr txBox="1"/>
          <p:nvPr>
            <p:ph idx="2" type="body"/>
          </p:nvPr>
        </p:nvSpPr>
        <p:spPr>
          <a:xfrm>
            <a:off x="629841" y="1878806"/>
            <a:ext cx="38682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9" name="Google Shape;109;p29"/>
          <p:cNvSpPr txBox="1"/>
          <p:nvPr>
            <p:ph idx="3" type="body"/>
          </p:nvPr>
        </p:nvSpPr>
        <p:spPr>
          <a:xfrm>
            <a:off x="4629150" y="1260872"/>
            <a:ext cx="38874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110" name="Google Shape;110;p29"/>
          <p:cNvSpPr txBox="1"/>
          <p:nvPr>
            <p:ph idx="4" type="body"/>
          </p:nvPr>
        </p:nvSpPr>
        <p:spPr>
          <a:xfrm>
            <a:off x="4629150" y="1878806"/>
            <a:ext cx="38874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11" name="Google Shape;111;p29"/>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29"/>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29"/>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14" name="Shape 114"/>
        <p:cNvGrpSpPr/>
        <p:nvPr/>
      </p:nvGrpSpPr>
      <p:grpSpPr>
        <a:xfrm>
          <a:off x="0" y="0"/>
          <a:ext cx="0" cy="0"/>
          <a:chOff x="0" y="0"/>
          <a:chExt cx="0" cy="0"/>
        </a:xfrm>
      </p:grpSpPr>
      <p:sp>
        <p:nvSpPr>
          <p:cNvPr id="115" name="Google Shape;115;p3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30"/>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30"/>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30"/>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9" name="Shape 119"/>
        <p:cNvGrpSpPr/>
        <p:nvPr/>
      </p:nvGrpSpPr>
      <p:grpSpPr>
        <a:xfrm>
          <a:off x="0" y="0"/>
          <a:ext cx="0" cy="0"/>
          <a:chOff x="0" y="0"/>
          <a:chExt cx="0" cy="0"/>
        </a:xfrm>
      </p:grpSpPr>
      <p:sp>
        <p:nvSpPr>
          <p:cNvPr id="120" name="Google Shape;120;p31"/>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31"/>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31"/>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23" name="Shape 123"/>
        <p:cNvGrpSpPr/>
        <p:nvPr/>
      </p:nvGrpSpPr>
      <p:grpSpPr>
        <a:xfrm>
          <a:off x="0" y="0"/>
          <a:ext cx="0" cy="0"/>
          <a:chOff x="0" y="0"/>
          <a:chExt cx="0" cy="0"/>
        </a:xfrm>
      </p:grpSpPr>
      <p:sp>
        <p:nvSpPr>
          <p:cNvPr id="124" name="Google Shape;124;p32"/>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32"/>
          <p:cNvSpPr txBox="1"/>
          <p:nvPr>
            <p:ph idx="1" type="body"/>
          </p:nvPr>
        </p:nvSpPr>
        <p:spPr>
          <a:xfrm>
            <a:off x="3887391" y="740569"/>
            <a:ext cx="4629300" cy="36552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61950" lvl="1" marL="914400" algn="l">
              <a:lnSpc>
                <a:spcPct val="100000"/>
              </a:lnSpc>
              <a:spcBef>
                <a:spcPts val="420"/>
              </a:spcBef>
              <a:spcAft>
                <a:spcPts val="0"/>
              </a:spcAft>
              <a:buClr>
                <a:schemeClr val="dk1"/>
              </a:buClr>
              <a:buSzPts val="2100"/>
              <a:buFont typeface="Arial"/>
              <a:buChar char="–"/>
              <a:defRPr sz="2100"/>
            </a:lvl2pPr>
            <a:lvl3pPr indent="-342900" lvl="2" marL="1371600" algn="l">
              <a:lnSpc>
                <a:spcPct val="100000"/>
              </a:lnSpc>
              <a:spcBef>
                <a:spcPts val="360"/>
              </a:spcBef>
              <a:spcAft>
                <a:spcPts val="0"/>
              </a:spcAft>
              <a:buClr>
                <a:schemeClr val="dk1"/>
              </a:buClr>
              <a:buSzPts val="1800"/>
              <a:buFont typeface="Arial"/>
              <a:buChar char="•"/>
              <a:defRPr sz="1800"/>
            </a:lvl3pPr>
            <a:lvl4pPr indent="-323850" lvl="3" marL="1828800" algn="l">
              <a:lnSpc>
                <a:spcPct val="100000"/>
              </a:lnSpc>
              <a:spcBef>
                <a:spcPts val="300"/>
              </a:spcBef>
              <a:spcAft>
                <a:spcPts val="0"/>
              </a:spcAft>
              <a:buClr>
                <a:schemeClr val="dk1"/>
              </a:buClr>
              <a:buSzPts val="1500"/>
              <a:buFont typeface="Arial"/>
              <a:buChar char="–"/>
              <a:defRPr sz="1500"/>
            </a:lvl4pPr>
            <a:lvl5pPr indent="-323850" lvl="4" marL="2286000" algn="l">
              <a:lnSpc>
                <a:spcPct val="100000"/>
              </a:lnSpc>
              <a:spcBef>
                <a:spcPts val="300"/>
              </a:spcBef>
              <a:spcAft>
                <a:spcPts val="0"/>
              </a:spcAft>
              <a:buClr>
                <a:schemeClr val="dk1"/>
              </a:buClr>
              <a:buSzPts val="1500"/>
              <a:buFont typeface="Arial"/>
              <a:buChar char="»"/>
              <a:defRPr sz="1500"/>
            </a:lvl5pPr>
            <a:lvl6pPr indent="-323850" lvl="5" marL="2743200" algn="l">
              <a:lnSpc>
                <a:spcPct val="100000"/>
              </a:lnSpc>
              <a:spcBef>
                <a:spcPts val="300"/>
              </a:spcBef>
              <a:spcAft>
                <a:spcPts val="0"/>
              </a:spcAft>
              <a:buClr>
                <a:schemeClr val="dk1"/>
              </a:buClr>
              <a:buSzPts val="1500"/>
              <a:buFont typeface="Arial"/>
              <a:buChar char="»"/>
              <a:defRPr sz="1500"/>
            </a:lvl6pPr>
            <a:lvl7pPr indent="-323850" lvl="6" marL="3200400" algn="l">
              <a:lnSpc>
                <a:spcPct val="100000"/>
              </a:lnSpc>
              <a:spcBef>
                <a:spcPts val="300"/>
              </a:spcBef>
              <a:spcAft>
                <a:spcPts val="0"/>
              </a:spcAft>
              <a:buClr>
                <a:schemeClr val="dk1"/>
              </a:buClr>
              <a:buSzPts val="1500"/>
              <a:buFont typeface="Arial"/>
              <a:buChar char="»"/>
              <a:defRPr sz="1500"/>
            </a:lvl7pPr>
            <a:lvl8pPr indent="-323850" lvl="7" marL="3657600" algn="l">
              <a:lnSpc>
                <a:spcPct val="100000"/>
              </a:lnSpc>
              <a:spcBef>
                <a:spcPts val="300"/>
              </a:spcBef>
              <a:spcAft>
                <a:spcPts val="0"/>
              </a:spcAft>
              <a:buClr>
                <a:schemeClr val="dk1"/>
              </a:buClr>
              <a:buSzPts val="1500"/>
              <a:buFont typeface="Arial"/>
              <a:buChar char="»"/>
              <a:defRPr sz="1500"/>
            </a:lvl8pPr>
            <a:lvl9pPr indent="-323850" lvl="8" marL="4114800" algn="l">
              <a:lnSpc>
                <a:spcPct val="100000"/>
              </a:lnSpc>
              <a:spcBef>
                <a:spcPts val="300"/>
              </a:spcBef>
              <a:spcAft>
                <a:spcPts val="0"/>
              </a:spcAft>
              <a:buClr>
                <a:schemeClr val="dk1"/>
              </a:buClr>
              <a:buSzPts val="1500"/>
              <a:buFont typeface="Arial"/>
              <a:buChar char="»"/>
              <a:defRPr sz="1500"/>
            </a:lvl9pPr>
          </a:lstStyle>
          <a:p/>
        </p:txBody>
      </p:sp>
      <p:sp>
        <p:nvSpPr>
          <p:cNvPr id="126" name="Google Shape;126;p32"/>
          <p:cNvSpPr txBox="1"/>
          <p:nvPr>
            <p:ph idx="2"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127" name="Google Shape;127;p32"/>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8" name="Google Shape;128;p32"/>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32"/>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30" name="Shape 130"/>
        <p:cNvGrpSpPr/>
        <p:nvPr/>
      </p:nvGrpSpPr>
      <p:grpSpPr>
        <a:xfrm>
          <a:off x="0" y="0"/>
          <a:ext cx="0" cy="0"/>
          <a:chOff x="0" y="0"/>
          <a:chExt cx="0" cy="0"/>
        </a:xfrm>
      </p:grpSpPr>
      <p:sp>
        <p:nvSpPr>
          <p:cNvPr id="131" name="Google Shape;131;p33"/>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2" name="Google Shape;132;p33"/>
          <p:cNvSpPr/>
          <p:nvPr>
            <p:ph idx="2" type="pic"/>
          </p:nvPr>
        </p:nvSpPr>
        <p:spPr>
          <a:xfrm>
            <a:off x="3887391" y="740569"/>
            <a:ext cx="4629300" cy="3655200"/>
          </a:xfrm>
          <a:prstGeom prst="rect">
            <a:avLst/>
          </a:prstGeom>
          <a:noFill/>
          <a:ln>
            <a:noFill/>
          </a:ln>
        </p:spPr>
      </p:sp>
      <p:sp>
        <p:nvSpPr>
          <p:cNvPr id="133" name="Google Shape;133;p33"/>
          <p:cNvSpPr txBox="1"/>
          <p:nvPr>
            <p:ph idx="1"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134" name="Google Shape;134;p33"/>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5" name="Google Shape;135;p33"/>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33"/>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1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2"/>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 name="Google Shape;20;p12"/>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2"/>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2"/>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37" name="Shape 137"/>
        <p:cNvGrpSpPr/>
        <p:nvPr/>
      </p:nvGrpSpPr>
      <p:grpSpPr>
        <a:xfrm>
          <a:off x="0" y="0"/>
          <a:ext cx="0" cy="0"/>
          <a:chOff x="0" y="0"/>
          <a:chExt cx="0" cy="0"/>
        </a:xfrm>
      </p:grpSpPr>
      <p:sp>
        <p:nvSpPr>
          <p:cNvPr id="138" name="Google Shape;138;p34"/>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9" name="Google Shape;139;p34"/>
          <p:cNvSpPr txBox="1"/>
          <p:nvPr>
            <p:ph idx="1" type="body"/>
          </p:nvPr>
        </p:nvSpPr>
        <p:spPr>
          <a:xfrm rot="5400000">
            <a:off x="2874750" y="-1217400"/>
            <a:ext cx="3394500"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0" name="Google Shape;140;p34"/>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1" name="Google Shape;141;p34"/>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2" name="Google Shape;142;p34"/>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43" name="Shape 143"/>
        <p:cNvGrpSpPr/>
        <p:nvPr/>
      </p:nvGrpSpPr>
      <p:grpSpPr>
        <a:xfrm>
          <a:off x="0" y="0"/>
          <a:ext cx="0" cy="0"/>
          <a:chOff x="0" y="0"/>
          <a:chExt cx="0" cy="0"/>
        </a:xfrm>
      </p:grpSpPr>
      <p:sp>
        <p:nvSpPr>
          <p:cNvPr id="144" name="Google Shape;144;p35"/>
          <p:cNvSpPr txBox="1"/>
          <p:nvPr>
            <p:ph type="title"/>
          </p:nvPr>
        </p:nvSpPr>
        <p:spPr>
          <a:xfrm rot="5400000">
            <a:off x="5463750" y="1371628"/>
            <a:ext cx="4388700"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p35"/>
          <p:cNvSpPr txBox="1"/>
          <p:nvPr>
            <p:ph idx="1" type="body"/>
          </p:nvPr>
        </p:nvSpPr>
        <p:spPr>
          <a:xfrm rot="5400000">
            <a:off x="1289380" y="-626072"/>
            <a:ext cx="4388700" cy="6052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6" name="Google Shape;146;p35"/>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7" name="Google Shape;147;p35"/>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8" name="Google Shape;148;p35"/>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9"/>
          <p:cNvSpPr txBox="1"/>
          <p:nvPr>
            <p:ph type="title"/>
          </p:nvPr>
        </p:nvSpPr>
        <p:spPr>
          <a:xfrm>
            <a:off x="623888" y="1282304"/>
            <a:ext cx="7886700" cy="21396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4500"/>
              <a:buFont typeface="Arial"/>
              <a:buNone/>
              <a:defRPr sz="4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9"/>
          <p:cNvSpPr txBox="1"/>
          <p:nvPr>
            <p:ph idx="1" type="body"/>
          </p:nvPr>
        </p:nvSpPr>
        <p:spPr>
          <a:xfrm>
            <a:off x="623888" y="3442097"/>
            <a:ext cx="7886700" cy="11250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360"/>
              </a:spcBef>
              <a:spcAft>
                <a:spcPts val="0"/>
              </a:spcAft>
              <a:buClr>
                <a:srgbClr val="888888"/>
              </a:buClr>
              <a:buSzPts val="1800"/>
              <a:buFont typeface="Arial"/>
              <a:buNone/>
              <a:defRPr sz="1800">
                <a:solidFill>
                  <a:srgbClr val="888888"/>
                </a:solidFill>
              </a:defRPr>
            </a:lvl1pPr>
            <a:lvl2pPr indent="-228600" lvl="1" marL="914400" algn="l">
              <a:lnSpc>
                <a:spcPct val="100000"/>
              </a:lnSpc>
              <a:spcBef>
                <a:spcPts val="300"/>
              </a:spcBef>
              <a:spcAft>
                <a:spcPts val="0"/>
              </a:spcAft>
              <a:buClr>
                <a:srgbClr val="888888"/>
              </a:buClr>
              <a:buSzPts val="1500"/>
              <a:buFont typeface="Arial"/>
              <a:buNone/>
              <a:defRPr sz="1500">
                <a:solidFill>
                  <a:srgbClr val="888888"/>
                </a:solidFill>
              </a:defRPr>
            </a:lvl2pPr>
            <a:lvl3pPr indent="-228600" lvl="2" marL="1371600" algn="l">
              <a:lnSpc>
                <a:spcPct val="100000"/>
              </a:lnSpc>
              <a:spcBef>
                <a:spcPts val="270"/>
              </a:spcBef>
              <a:spcAft>
                <a:spcPts val="0"/>
              </a:spcAft>
              <a:buClr>
                <a:srgbClr val="888888"/>
              </a:buClr>
              <a:buSzPts val="1350"/>
              <a:buFont typeface="Arial"/>
              <a:buNone/>
              <a:defRPr sz="1350">
                <a:solidFill>
                  <a:srgbClr val="888888"/>
                </a:solidFill>
              </a:defRPr>
            </a:lvl3pPr>
            <a:lvl4pPr indent="-228600" lvl="3" marL="1828800" algn="l">
              <a:lnSpc>
                <a:spcPct val="100000"/>
              </a:lnSpc>
              <a:spcBef>
                <a:spcPts val="240"/>
              </a:spcBef>
              <a:spcAft>
                <a:spcPts val="0"/>
              </a:spcAft>
              <a:buClr>
                <a:srgbClr val="888888"/>
              </a:buClr>
              <a:buSzPts val="1200"/>
              <a:buFont typeface="Arial"/>
              <a:buNone/>
              <a:defRPr sz="1200">
                <a:solidFill>
                  <a:srgbClr val="888888"/>
                </a:solidFill>
              </a:defRPr>
            </a:lvl4pPr>
            <a:lvl5pPr indent="-228600" lvl="4" marL="2286000" algn="l">
              <a:lnSpc>
                <a:spcPct val="100000"/>
              </a:lnSpc>
              <a:spcBef>
                <a:spcPts val="240"/>
              </a:spcBef>
              <a:spcAft>
                <a:spcPts val="0"/>
              </a:spcAft>
              <a:buClr>
                <a:srgbClr val="888888"/>
              </a:buClr>
              <a:buSzPts val="1200"/>
              <a:buFont typeface="Arial"/>
              <a:buNone/>
              <a:defRPr sz="1200">
                <a:solidFill>
                  <a:srgbClr val="888888"/>
                </a:solidFill>
              </a:defRPr>
            </a:lvl5pPr>
            <a:lvl6pPr indent="-228600" lvl="5" marL="2743200" algn="l">
              <a:lnSpc>
                <a:spcPct val="100000"/>
              </a:lnSpc>
              <a:spcBef>
                <a:spcPts val="240"/>
              </a:spcBef>
              <a:spcAft>
                <a:spcPts val="0"/>
              </a:spcAft>
              <a:buClr>
                <a:srgbClr val="888888"/>
              </a:buClr>
              <a:buSzPts val="1200"/>
              <a:buFont typeface="Arial"/>
              <a:buNone/>
              <a:defRPr sz="1200">
                <a:solidFill>
                  <a:srgbClr val="888888"/>
                </a:solidFill>
              </a:defRPr>
            </a:lvl6pPr>
            <a:lvl7pPr indent="-228600" lvl="6" marL="3200400" algn="l">
              <a:lnSpc>
                <a:spcPct val="100000"/>
              </a:lnSpc>
              <a:spcBef>
                <a:spcPts val="240"/>
              </a:spcBef>
              <a:spcAft>
                <a:spcPts val="0"/>
              </a:spcAft>
              <a:buClr>
                <a:srgbClr val="888888"/>
              </a:buClr>
              <a:buSzPts val="1200"/>
              <a:buFont typeface="Arial"/>
              <a:buNone/>
              <a:defRPr sz="1200">
                <a:solidFill>
                  <a:srgbClr val="888888"/>
                </a:solidFill>
              </a:defRPr>
            </a:lvl7pPr>
            <a:lvl8pPr indent="-228600" lvl="7" marL="3657600" algn="l">
              <a:lnSpc>
                <a:spcPct val="100000"/>
              </a:lnSpc>
              <a:spcBef>
                <a:spcPts val="240"/>
              </a:spcBef>
              <a:spcAft>
                <a:spcPts val="0"/>
              </a:spcAft>
              <a:buClr>
                <a:srgbClr val="888888"/>
              </a:buClr>
              <a:buSzPts val="1200"/>
              <a:buFont typeface="Arial"/>
              <a:buNone/>
              <a:defRPr sz="1200">
                <a:solidFill>
                  <a:srgbClr val="888888"/>
                </a:solidFill>
              </a:defRPr>
            </a:lvl8pPr>
            <a:lvl9pPr indent="-228600" lvl="8" marL="4114800" algn="l">
              <a:lnSpc>
                <a:spcPct val="100000"/>
              </a:lnSpc>
              <a:spcBef>
                <a:spcPts val="240"/>
              </a:spcBef>
              <a:spcAft>
                <a:spcPts val="0"/>
              </a:spcAft>
              <a:buClr>
                <a:srgbClr val="888888"/>
              </a:buClr>
              <a:buSzPts val="1200"/>
              <a:buFont typeface="Arial"/>
              <a:buNone/>
              <a:defRPr sz="1200">
                <a:solidFill>
                  <a:srgbClr val="888888"/>
                </a:solidFill>
              </a:defRPr>
            </a:lvl9pPr>
          </a:lstStyle>
          <a:p/>
        </p:txBody>
      </p:sp>
      <p:sp>
        <p:nvSpPr>
          <p:cNvPr id="26" name="Google Shape;26;p19"/>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9"/>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19"/>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20"/>
          <p:cNvSpPr txBox="1"/>
          <p:nvPr>
            <p:ph idx="1" type="body"/>
          </p:nvPr>
        </p:nvSpPr>
        <p:spPr>
          <a:xfrm>
            <a:off x="457200" y="1200150"/>
            <a:ext cx="4032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2" name="Google Shape;32;p20"/>
          <p:cNvSpPr txBox="1"/>
          <p:nvPr>
            <p:ph idx="2" type="body"/>
          </p:nvPr>
        </p:nvSpPr>
        <p:spPr>
          <a:xfrm>
            <a:off x="4654296" y="1200150"/>
            <a:ext cx="4032600" cy="33945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3" name="Google Shape;33;p20"/>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20"/>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0"/>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1"/>
          <p:cNvSpPr txBox="1"/>
          <p:nvPr>
            <p:ph type="title"/>
          </p:nvPr>
        </p:nvSpPr>
        <p:spPr>
          <a:xfrm>
            <a:off x="629841" y="273844"/>
            <a:ext cx="7886700" cy="9942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21"/>
          <p:cNvSpPr txBox="1"/>
          <p:nvPr>
            <p:ph idx="1" type="body"/>
          </p:nvPr>
        </p:nvSpPr>
        <p:spPr>
          <a:xfrm>
            <a:off x="629841" y="1260872"/>
            <a:ext cx="38682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39" name="Google Shape;39;p21"/>
          <p:cNvSpPr txBox="1"/>
          <p:nvPr>
            <p:ph idx="2" type="body"/>
          </p:nvPr>
        </p:nvSpPr>
        <p:spPr>
          <a:xfrm>
            <a:off x="629841" y="1878806"/>
            <a:ext cx="38682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0" name="Google Shape;40;p21"/>
          <p:cNvSpPr txBox="1"/>
          <p:nvPr>
            <p:ph idx="3" type="body"/>
          </p:nvPr>
        </p:nvSpPr>
        <p:spPr>
          <a:xfrm>
            <a:off x="4629150" y="1260872"/>
            <a:ext cx="3887400" cy="618000"/>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360"/>
              </a:spcBef>
              <a:spcAft>
                <a:spcPts val="0"/>
              </a:spcAft>
              <a:buClr>
                <a:schemeClr val="dk1"/>
              </a:buClr>
              <a:buSzPts val="1800"/>
              <a:buFont typeface="Arial"/>
              <a:buNone/>
              <a:defRPr b="1" sz="1800"/>
            </a:lvl1pPr>
            <a:lvl2pPr indent="-228600" lvl="1" marL="914400" algn="l">
              <a:lnSpc>
                <a:spcPct val="100000"/>
              </a:lnSpc>
              <a:spcBef>
                <a:spcPts val="300"/>
              </a:spcBef>
              <a:spcAft>
                <a:spcPts val="0"/>
              </a:spcAft>
              <a:buClr>
                <a:schemeClr val="dk1"/>
              </a:buClr>
              <a:buSzPts val="1500"/>
              <a:buFont typeface="Arial"/>
              <a:buNone/>
              <a:defRPr b="1" sz="1500"/>
            </a:lvl2pPr>
            <a:lvl3pPr indent="-228600" lvl="2" marL="1371600" algn="l">
              <a:lnSpc>
                <a:spcPct val="100000"/>
              </a:lnSpc>
              <a:spcBef>
                <a:spcPts val="270"/>
              </a:spcBef>
              <a:spcAft>
                <a:spcPts val="0"/>
              </a:spcAft>
              <a:buClr>
                <a:schemeClr val="dk1"/>
              </a:buClr>
              <a:buSzPts val="1350"/>
              <a:buFont typeface="Arial"/>
              <a:buNone/>
              <a:defRPr b="1" sz="1350"/>
            </a:lvl3pPr>
            <a:lvl4pPr indent="-228600" lvl="3" marL="1828800" algn="l">
              <a:lnSpc>
                <a:spcPct val="100000"/>
              </a:lnSpc>
              <a:spcBef>
                <a:spcPts val="240"/>
              </a:spcBef>
              <a:spcAft>
                <a:spcPts val="0"/>
              </a:spcAft>
              <a:buClr>
                <a:schemeClr val="dk1"/>
              </a:buClr>
              <a:buSzPts val="1200"/>
              <a:buFont typeface="Arial"/>
              <a:buNone/>
              <a:defRPr b="1" sz="1200"/>
            </a:lvl4pPr>
            <a:lvl5pPr indent="-228600" lvl="4" marL="2286000" algn="l">
              <a:lnSpc>
                <a:spcPct val="100000"/>
              </a:lnSpc>
              <a:spcBef>
                <a:spcPts val="240"/>
              </a:spcBef>
              <a:spcAft>
                <a:spcPts val="0"/>
              </a:spcAft>
              <a:buClr>
                <a:schemeClr val="dk1"/>
              </a:buClr>
              <a:buSzPts val="1200"/>
              <a:buFont typeface="Arial"/>
              <a:buNone/>
              <a:defRPr b="1" sz="1200"/>
            </a:lvl5pPr>
            <a:lvl6pPr indent="-228600" lvl="5" marL="2743200" algn="l">
              <a:lnSpc>
                <a:spcPct val="100000"/>
              </a:lnSpc>
              <a:spcBef>
                <a:spcPts val="240"/>
              </a:spcBef>
              <a:spcAft>
                <a:spcPts val="0"/>
              </a:spcAft>
              <a:buClr>
                <a:schemeClr val="dk1"/>
              </a:buClr>
              <a:buSzPts val="1200"/>
              <a:buFont typeface="Arial"/>
              <a:buNone/>
              <a:defRPr b="1" sz="1200"/>
            </a:lvl6pPr>
            <a:lvl7pPr indent="-228600" lvl="6" marL="3200400" algn="l">
              <a:lnSpc>
                <a:spcPct val="100000"/>
              </a:lnSpc>
              <a:spcBef>
                <a:spcPts val="240"/>
              </a:spcBef>
              <a:spcAft>
                <a:spcPts val="0"/>
              </a:spcAft>
              <a:buClr>
                <a:schemeClr val="dk1"/>
              </a:buClr>
              <a:buSzPts val="1200"/>
              <a:buFont typeface="Arial"/>
              <a:buNone/>
              <a:defRPr b="1" sz="1200"/>
            </a:lvl7pPr>
            <a:lvl8pPr indent="-228600" lvl="7" marL="3657600" algn="l">
              <a:lnSpc>
                <a:spcPct val="100000"/>
              </a:lnSpc>
              <a:spcBef>
                <a:spcPts val="240"/>
              </a:spcBef>
              <a:spcAft>
                <a:spcPts val="0"/>
              </a:spcAft>
              <a:buClr>
                <a:schemeClr val="dk1"/>
              </a:buClr>
              <a:buSzPts val="1200"/>
              <a:buFont typeface="Arial"/>
              <a:buNone/>
              <a:defRPr b="1" sz="1200"/>
            </a:lvl8pPr>
            <a:lvl9pPr indent="-228600" lvl="8" marL="4114800" algn="l">
              <a:lnSpc>
                <a:spcPct val="100000"/>
              </a:lnSpc>
              <a:spcBef>
                <a:spcPts val="240"/>
              </a:spcBef>
              <a:spcAft>
                <a:spcPts val="0"/>
              </a:spcAft>
              <a:buClr>
                <a:schemeClr val="dk1"/>
              </a:buClr>
              <a:buSzPts val="1200"/>
              <a:buFont typeface="Arial"/>
              <a:buNone/>
              <a:defRPr b="1" sz="1200"/>
            </a:lvl9pPr>
          </a:lstStyle>
          <a:p/>
        </p:txBody>
      </p:sp>
      <p:sp>
        <p:nvSpPr>
          <p:cNvPr id="41" name="Google Shape;41;p21"/>
          <p:cNvSpPr txBox="1"/>
          <p:nvPr>
            <p:ph idx="4" type="body"/>
          </p:nvPr>
        </p:nvSpPr>
        <p:spPr>
          <a:xfrm>
            <a:off x="4629150" y="1878806"/>
            <a:ext cx="3887400" cy="27633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2" name="Google Shape;42;p21"/>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21"/>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21"/>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2"/>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2"/>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2"/>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22"/>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3"/>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3"/>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3"/>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4"/>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4"/>
          <p:cNvSpPr txBox="1"/>
          <p:nvPr>
            <p:ph idx="1" type="body"/>
          </p:nvPr>
        </p:nvSpPr>
        <p:spPr>
          <a:xfrm>
            <a:off x="3887391" y="740569"/>
            <a:ext cx="4629300" cy="36552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Font typeface="Arial"/>
              <a:buChar char="•"/>
              <a:defRPr sz="2400"/>
            </a:lvl1pPr>
            <a:lvl2pPr indent="-361950" lvl="1" marL="914400" algn="l">
              <a:lnSpc>
                <a:spcPct val="100000"/>
              </a:lnSpc>
              <a:spcBef>
                <a:spcPts val="420"/>
              </a:spcBef>
              <a:spcAft>
                <a:spcPts val="0"/>
              </a:spcAft>
              <a:buClr>
                <a:schemeClr val="dk1"/>
              </a:buClr>
              <a:buSzPts val="2100"/>
              <a:buFont typeface="Arial"/>
              <a:buChar char="–"/>
              <a:defRPr sz="2100"/>
            </a:lvl2pPr>
            <a:lvl3pPr indent="-342900" lvl="2" marL="1371600" algn="l">
              <a:lnSpc>
                <a:spcPct val="100000"/>
              </a:lnSpc>
              <a:spcBef>
                <a:spcPts val="360"/>
              </a:spcBef>
              <a:spcAft>
                <a:spcPts val="0"/>
              </a:spcAft>
              <a:buClr>
                <a:schemeClr val="dk1"/>
              </a:buClr>
              <a:buSzPts val="1800"/>
              <a:buFont typeface="Arial"/>
              <a:buChar char="•"/>
              <a:defRPr sz="1800"/>
            </a:lvl3pPr>
            <a:lvl4pPr indent="-323850" lvl="3" marL="1828800" algn="l">
              <a:lnSpc>
                <a:spcPct val="100000"/>
              </a:lnSpc>
              <a:spcBef>
                <a:spcPts val="300"/>
              </a:spcBef>
              <a:spcAft>
                <a:spcPts val="0"/>
              </a:spcAft>
              <a:buClr>
                <a:schemeClr val="dk1"/>
              </a:buClr>
              <a:buSzPts val="1500"/>
              <a:buFont typeface="Arial"/>
              <a:buChar char="–"/>
              <a:defRPr sz="1500"/>
            </a:lvl4pPr>
            <a:lvl5pPr indent="-323850" lvl="4" marL="2286000" algn="l">
              <a:lnSpc>
                <a:spcPct val="100000"/>
              </a:lnSpc>
              <a:spcBef>
                <a:spcPts val="300"/>
              </a:spcBef>
              <a:spcAft>
                <a:spcPts val="0"/>
              </a:spcAft>
              <a:buClr>
                <a:schemeClr val="dk1"/>
              </a:buClr>
              <a:buSzPts val="1500"/>
              <a:buFont typeface="Arial"/>
              <a:buChar char="»"/>
              <a:defRPr sz="1500"/>
            </a:lvl5pPr>
            <a:lvl6pPr indent="-323850" lvl="5" marL="2743200" algn="l">
              <a:lnSpc>
                <a:spcPct val="100000"/>
              </a:lnSpc>
              <a:spcBef>
                <a:spcPts val="300"/>
              </a:spcBef>
              <a:spcAft>
                <a:spcPts val="0"/>
              </a:spcAft>
              <a:buClr>
                <a:schemeClr val="dk1"/>
              </a:buClr>
              <a:buSzPts val="1500"/>
              <a:buFont typeface="Arial"/>
              <a:buChar char="»"/>
              <a:defRPr sz="1500"/>
            </a:lvl6pPr>
            <a:lvl7pPr indent="-323850" lvl="6" marL="3200400" algn="l">
              <a:lnSpc>
                <a:spcPct val="100000"/>
              </a:lnSpc>
              <a:spcBef>
                <a:spcPts val="300"/>
              </a:spcBef>
              <a:spcAft>
                <a:spcPts val="0"/>
              </a:spcAft>
              <a:buClr>
                <a:schemeClr val="dk1"/>
              </a:buClr>
              <a:buSzPts val="1500"/>
              <a:buFont typeface="Arial"/>
              <a:buChar char="»"/>
              <a:defRPr sz="1500"/>
            </a:lvl7pPr>
            <a:lvl8pPr indent="-323850" lvl="7" marL="3657600" algn="l">
              <a:lnSpc>
                <a:spcPct val="100000"/>
              </a:lnSpc>
              <a:spcBef>
                <a:spcPts val="300"/>
              </a:spcBef>
              <a:spcAft>
                <a:spcPts val="0"/>
              </a:spcAft>
              <a:buClr>
                <a:schemeClr val="dk1"/>
              </a:buClr>
              <a:buSzPts val="1500"/>
              <a:buFont typeface="Arial"/>
              <a:buChar char="»"/>
              <a:defRPr sz="1500"/>
            </a:lvl8pPr>
            <a:lvl9pPr indent="-323850" lvl="8" marL="4114800" algn="l">
              <a:lnSpc>
                <a:spcPct val="100000"/>
              </a:lnSpc>
              <a:spcBef>
                <a:spcPts val="300"/>
              </a:spcBef>
              <a:spcAft>
                <a:spcPts val="0"/>
              </a:spcAft>
              <a:buClr>
                <a:schemeClr val="dk1"/>
              </a:buClr>
              <a:buSzPts val="1500"/>
              <a:buFont typeface="Arial"/>
              <a:buChar char="»"/>
              <a:defRPr sz="1500"/>
            </a:lvl9pPr>
          </a:lstStyle>
          <a:p/>
        </p:txBody>
      </p:sp>
      <p:sp>
        <p:nvSpPr>
          <p:cNvPr id="57" name="Google Shape;57;p24"/>
          <p:cNvSpPr txBox="1"/>
          <p:nvPr>
            <p:ph idx="2"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58" name="Google Shape;58;p24"/>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24"/>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4"/>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5"/>
          <p:cNvSpPr txBox="1"/>
          <p:nvPr>
            <p:ph type="title"/>
          </p:nvPr>
        </p:nvSpPr>
        <p:spPr>
          <a:xfrm>
            <a:off x="629841" y="342900"/>
            <a:ext cx="2949300" cy="12000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2"/>
              </a:buClr>
              <a:buSzPts val="2400"/>
              <a:buFont typeface="Arial"/>
              <a:buNone/>
              <a:defRPr sz="24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5"/>
          <p:cNvSpPr/>
          <p:nvPr>
            <p:ph idx="2" type="pic"/>
          </p:nvPr>
        </p:nvSpPr>
        <p:spPr>
          <a:xfrm>
            <a:off x="3887391" y="740569"/>
            <a:ext cx="4629300" cy="3655200"/>
          </a:xfrm>
          <a:prstGeom prst="rect">
            <a:avLst/>
          </a:prstGeom>
          <a:noFill/>
          <a:ln>
            <a:noFill/>
          </a:ln>
        </p:spPr>
      </p:sp>
      <p:sp>
        <p:nvSpPr>
          <p:cNvPr id="64" name="Google Shape;64;p25"/>
          <p:cNvSpPr txBox="1"/>
          <p:nvPr>
            <p:ph idx="1" type="body"/>
          </p:nvPr>
        </p:nvSpPr>
        <p:spPr>
          <a:xfrm>
            <a:off x="629841" y="1543050"/>
            <a:ext cx="2949300" cy="2858700"/>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40"/>
              </a:spcBef>
              <a:spcAft>
                <a:spcPts val="0"/>
              </a:spcAft>
              <a:buClr>
                <a:schemeClr val="dk1"/>
              </a:buClr>
              <a:buSzPts val="1200"/>
              <a:buFont typeface="Arial"/>
              <a:buNone/>
              <a:defRPr sz="1200"/>
            </a:lvl1pPr>
            <a:lvl2pPr indent="-228600" lvl="1" marL="914400" algn="l">
              <a:lnSpc>
                <a:spcPct val="100000"/>
              </a:lnSpc>
              <a:spcBef>
                <a:spcPts val="210"/>
              </a:spcBef>
              <a:spcAft>
                <a:spcPts val="0"/>
              </a:spcAft>
              <a:buClr>
                <a:schemeClr val="dk1"/>
              </a:buClr>
              <a:buSzPts val="1050"/>
              <a:buFont typeface="Arial"/>
              <a:buNone/>
              <a:defRPr sz="1050"/>
            </a:lvl2pPr>
            <a:lvl3pPr indent="-228600" lvl="2" marL="1371600" algn="l">
              <a:lnSpc>
                <a:spcPct val="100000"/>
              </a:lnSpc>
              <a:spcBef>
                <a:spcPts val="180"/>
              </a:spcBef>
              <a:spcAft>
                <a:spcPts val="0"/>
              </a:spcAft>
              <a:buClr>
                <a:schemeClr val="dk1"/>
              </a:buClr>
              <a:buSzPts val="900"/>
              <a:buFont typeface="Arial"/>
              <a:buNone/>
              <a:defRPr sz="900"/>
            </a:lvl3pPr>
            <a:lvl4pPr indent="-228600" lvl="3" marL="1828800" algn="l">
              <a:lnSpc>
                <a:spcPct val="100000"/>
              </a:lnSpc>
              <a:spcBef>
                <a:spcPts val="150"/>
              </a:spcBef>
              <a:spcAft>
                <a:spcPts val="0"/>
              </a:spcAft>
              <a:buClr>
                <a:schemeClr val="dk1"/>
              </a:buClr>
              <a:buSzPts val="750"/>
              <a:buFont typeface="Arial"/>
              <a:buNone/>
              <a:defRPr sz="750"/>
            </a:lvl4pPr>
            <a:lvl5pPr indent="-228600" lvl="4" marL="2286000" algn="l">
              <a:lnSpc>
                <a:spcPct val="100000"/>
              </a:lnSpc>
              <a:spcBef>
                <a:spcPts val="150"/>
              </a:spcBef>
              <a:spcAft>
                <a:spcPts val="0"/>
              </a:spcAft>
              <a:buClr>
                <a:schemeClr val="dk1"/>
              </a:buClr>
              <a:buSzPts val="750"/>
              <a:buFont typeface="Arial"/>
              <a:buNone/>
              <a:defRPr sz="750"/>
            </a:lvl5pPr>
            <a:lvl6pPr indent="-228600" lvl="5" marL="2743200" algn="l">
              <a:lnSpc>
                <a:spcPct val="100000"/>
              </a:lnSpc>
              <a:spcBef>
                <a:spcPts val="150"/>
              </a:spcBef>
              <a:spcAft>
                <a:spcPts val="0"/>
              </a:spcAft>
              <a:buClr>
                <a:schemeClr val="dk1"/>
              </a:buClr>
              <a:buSzPts val="750"/>
              <a:buFont typeface="Arial"/>
              <a:buNone/>
              <a:defRPr sz="750"/>
            </a:lvl6pPr>
            <a:lvl7pPr indent="-228600" lvl="6" marL="3200400" algn="l">
              <a:lnSpc>
                <a:spcPct val="100000"/>
              </a:lnSpc>
              <a:spcBef>
                <a:spcPts val="150"/>
              </a:spcBef>
              <a:spcAft>
                <a:spcPts val="0"/>
              </a:spcAft>
              <a:buClr>
                <a:schemeClr val="dk1"/>
              </a:buClr>
              <a:buSzPts val="750"/>
              <a:buFont typeface="Arial"/>
              <a:buNone/>
              <a:defRPr sz="750"/>
            </a:lvl7pPr>
            <a:lvl8pPr indent="-228600" lvl="7" marL="3657600" algn="l">
              <a:lnSpc>
                <a:spcPct val="100000"/>
              </a:lnSpc>
              <a:spcBef>
                <a:spcPts val="150"/>
              </a:spcBef>
              <a:spcAft>
                <a:spcPts val="0"/>
              </a:spcAft>
              <a:buClr>
                <a:schemeClr val="dk1"/>
              </a:buClr>
              <a:buSzPts val="750"/>
              <a:buFont typeface="Arial"/>
              <a:buNone/>
              <a:defRPr sz="750"/>
            </a:lvl8pPr>
            <a:lvl9pPr indent="-228600" lvl="8" marL="4114800" algn="l">
              <a:lnSpc>
                <a:spcPct val="100000"/>
              </a:lnSpc>
              <a:spcBef>
                <a:spcPts val="150"/>
              </a:spcBef>
              <a:spcAft>
                <a:spcPts val="0"/>
              </a:spcAft>
              <a:buClr>
                <a:schemeClr val="dk1"/>
              </a:buClr>
              <a:buSzPts val="750"/>
              <a:buFont typeface="Arial"/>
              <a:buNone/>
              <a:defRPr sz="750"/>
            </a:lvl9pPr>
          </a:lstStyle>
          <a:p/>
        </p:txBody>
      </p:sp>
      <p:sp>
        <p:nvSpPr>
          <p:cNvPr id="65" name="Google Shape;65;p25"/>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5"/>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5"/>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theme" Target="../theme/theme1.xml"/><Relationship Id="rId10" Type="http://schemas.openxmlformats.org/officeDocument/2006/relationships/slideLayout" Target="../slideLayouts/slideLayout2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0"/>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chemeClr val="dk2"/>
              </a:buClr>
              <a:buSzPts val="4400"/>
              <a:buFont typeface="Arial"/>
              <a:buNone/>
              <a:defRPr b="0" i="0" sz="44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10"/>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0"/>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10"/>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10"/>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0" name="Shape 80"/>
        <p:cNvGrpSpPr/>
        <p:nvPr/>
      </p:nvGrpSpPr>
      <p:grpSpPr>
        <a:xfrm>
          <a:off x="0" y="0"/>
          <a:ext cx="0" cy="0"/>
          <a:chOff x="0" y="0"/>
          <a:chExt cx="0" cy="0"/>
        </a:xfrm>
      </p:grpSpPr>
      <p:sp>
        <p:nvSpPr>
          <p:cNvPr id="81" name="Google Shape;81;p13"/>
          <p:cNvSpPr txBox="1"/>
          <p:nvPr>
            <p:ph type="title"/>
          </p:nvPr>
        </p:nvSpPr>
        <p:spPr>
          <a:xfrm>
            <a:off x="457200" y="205978"/>
            <a:ext cx="8229600" cy="8574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chemeClr val="dk2"/>
              </a:buClr>
              <a:buSzPts val="4400"/>
              <a:buFont typeface="Arial"/>
              <a:buNone/>
              <a:defRPr b="0" i="0" sz="44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2" name="Google Shape;82;p13"/>
          <p:cNvSpPr txBox="1"/>
          <p:nvPr>
            <p:ph idx="1" type="body"/>
          </p:nvPr>
        </p:nvSpPr>
        <p:spPr>
          <a:xfrm>
            <a:off x="457200" y="1200150"/>
            <a:ext cx="8229600" cy="3394500"/>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3" name="Google Shape;83;p13"/>
          <p:cNvSpPr txBox="1"/>
          <p:nvPr>
            <p:ph idx="10" type="dt"/>
          </p:nvPr>
        </p:nvSpPr>
        <p:spPr>
          <a:xfrm>
            <a:off x="457200" y="4683919"/>
            <a:ext cx="2133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4" name="Google Shape;84;p13"/>
          <p:cNvSpPr txBox="1"/>
          <p:nvPr>
            <p:ph idx="11" type="ftr"/>
          </p:nvPr>
        </p:nvSpPr>
        <p:spPr>
          <a:xfrm>
            <a:off x="3124200" y="4683919"/>
            <a:ext cx="2895600" cy="3573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5" name="Google Shape;85;p13"/>
          <p:cNvSpPr txBox="1"/>
          <p:nvPr>
            <p:ph idx="12" type="sldNum"/>
          </p:nvPr>
        </p:nvSpPr>
        <p:spPr>
          <a:xfrm>
            <a:off x="6553200" y="4683919"/>
            <a:ext cx="2133600" cy="3573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11.png"/><Relationship Id="rId4" Type="http://schemas.openxmlformats.org/officeDocument/2006/relationships/image" Target="../media/image6.png"/><Relationship Id="rId5" Type="http://schemas.openxmlformats.org/officeDocument/2006/relationships/image" Target="../media/image10.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Relationship Id="rId3" Type="http://schemas.openxmlformats.org/officeDocument/2006/relationships/image" Target="../media/image3.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12.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1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1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1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5.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
          <p:cNvSpPr txBox="1"/>
          <p:nvPr>
            <p:ph idx="1" type="subTitle"/>
          </p:nvPr>
        </p:nvSpPr>
        <p:spPr>
          <a:xfrm>
            <a:off x="426720" y="987227"/>
            <a:ext cx="8580120" cy="573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Clr>
                <a:srgbClr val="65C0BA"/>
              </a:buClr>
              <a:buSzPts val="3600"/>
              <a:buFont typeface="Tajawal Black"/>
              <a:buNone/>
            </a:pPr>
            <a:r>
              <a:rPr b="1" i="0" lang="en-US" sz="3200" u="none">
                <a:solidFill>
                  <a:srgbClr val="65C0BA"/>
                </a:solidFill>
                <a:latin typeface="Tajawal Black"/>
                <a:ea typeface="Tajawal Black"/>
                <a:cs typeface="Tajawal Black"/>
                <a:sym typeface="Tajawal Black"/>
              </a:rPr>
              <a:t>ظروف العمل لدى القوى العاملة </a:t>
            </a:r>
            <a:endParaRPr/>
          </a:p>
          <a:p>
            <a:pPr indent="0" lvl="0" marL="0" rtl="0" algn="ctr">
              <a:lnSpc>
                <a:spcPct val="100000"/>
              </a:lnSpc>
              <a:spcBef>
                <a:spcPts val="0"/>
              </a:spcBef>
              <a:spcAft>
                <a:spcPts val="0"/>
              </a:spcAft>
              <a:buClr>
                <a:srgbClr val="65C0BA"/>
              </a:buClr>
              <a:buSzPts val="3600"/>
              <a:buFont typeface="Tajawal Black"/>
              <a:buNone/>
            </a:pPr>
            <a:r>
              <a:rPr b="1" i="0" lang="en-US" sz="3200" u="none">
                <a:solidFill>
                  <a:srgbClr val="65C0BA"/>
                </a:solidFill>
                <a:latin typeface="Tajawal Black"/>
                <a:ea typeface="Tajawal Black"/>
                <a:cs typeface="Tajawal Black"/>
                <a:sym typeface="Tajawal Black"/>
              </a:rPr>
              <a:t>في مجال الطفولة المبكرة  في البلدان العربية</a:t>
            </a:r>
            <a:endParaRPr b="1" i="0" sz="3600" u="none">
              <a:solidFill>
                <a:srgbClr val="65C0BA"/>
              </a:solidFill>
              <a:latin typeface="Tajawal Black"/>
              <a:ea typeface="Tajawal Black"/>
              <a:cs typeface="Tajawal Black"/>
              <a:sym typeface="Tajawal Black"/>
            </a:endParaRPr>
          </a:p>
          <a:p>
            <a:pPr indent="0" lvl="0" marL="0" rtl="0" algn="ctr">
              <a:lnSpc>
                <a:spcPct val="100000"/>
              </a:lnSpc>
              <a:spcBef>
                <a:spcPts val="0"/>
              </a:spcBef>
              <a:spcAft>
                <a:spcPts val="0"/>
              </a:spcAft>
              <a:buClr>
                <a:srgbClr val="65C0BA"/>
              </a:buClr>
              <a:buSzPts val="3600"/>
              <a:buFont typeface="Tajawal Black"/>
              <a:buNone/>
            </a:pPr>
            <a:r>
              <a:t/>
            </a:r>
            <a:endParaRPr/>
          </a:p>
        </p:txBody>
      </p:sp>
      <p:sp>
        <p:nvSpPr>
          <p:cNvPr id="154" name="Google Shape;154;p1"/>
          <p:cNvSpPr txBox="1"/>
          <p:nvPr/>
        </p:nvSpPr>
        <p:spPr>
          <a:xfrm>
            <a:off x="9525" y="2232023"/>
            <a:ext cx="9144000" cy="2926800"/>
          </a:xfrm>
          <a:prstGeom prst="rect">
            <a:avLst/>
          </a:prstGeom>
          <a:solidFill>
            <a:srgbClr val="65C0BA"/>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0" i="0" lang="en-US" sz="1800" u="none" cap="none" strike="noStrike">
                <a:solidFill>
                  <a:schemeClr val="dk1"/>
                </a:solidFill>
                <a:latin typeface="Arial"/>
                <a:ea typeface="Arial"/>
                <a:cs typeface="Arial"/>
                <a:sym typeface="Arial"/>
              </a:rPr>
              <a:t>دة:فاطمة الزهراء منصف</a:t>
            </a:r>
            <a:endParaRPr/>
          </a:p>
          <a:p>
            <a:pPr indent="0" lvl="0" marL="0" marR="0" rtl="0" algn="l">
              <a:lnSpc>
                <a:spcPct val="100000"/>
              </a:lnSpc>
              <a:spcBef>
                <a:spcPts val="0"/>
              </a:spcBef>
              <a:spcAft>
                <a:spcPts val="0"/>
              </a:spcAft>
              <a:buNone/>
            </a:pPr>
            <a:r>
              <a:rPr b="0" i="0" lang="en-US" sz="1800" u="none" cap="none" strike="noStrike">
                <a:solidFill>
                  <a:schemeClr val="dk1"/>
                </a:solidFill>
                <a:latin typeface="Arial"/>
                <a:ea typeface="Arial"/>
                <a:cs typeface="Arial"/>
                <a:sym typeface="Arial"/>
              </a:rPr>
              <a:t>جامعة محمد الأول المملكة المغربية</a:t>
            </a:r>
            <a:endParaRPr/>
          </a:p>
        </p:txBody>
      </p:sp>
      <p:sp>
        <p:nvSpPr>
          <p:cNvPr id="155" name="Google Shape;155;p1"/>
          <p:cNvSpPr txBox="1"/>
          <p:nvPr/>
        </p:nvSpPr>
        <p:spPr>
          <a:xfrm>
            <a:off x="1905000" y="2769494"/>
            <a:ext cx="6096000" cy="101002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lt1"/>
              </a:buClr>
              <a:buSzPts val="2800"/>
              <a:buFont typeface="Tajawal"/>
              <a:buNone/>
            </a:pPr>
            <a:r>
              <a:rPr b="1" i="0" lang="en-US" sz="2600" u="none" cap="none" strike="noStrike">
                <a:solidFill>
                  <a:schemeClr val="lt1"/>
                </a:solidFill>
                <a:latin typeface="Tajawal"/>
                <a:ea typeface="Tajawal"/>
                <a:cs typeface="Tajawal"/>
                <a:sym typeface="Tajawal"/>
              </a:rPr>
              <a:t>دراســـة  حـــالــة وطــــنية </a:t>
            </a:r>
            <a:endParaRPr/>
          </a:p>
          <a:p>
            <a:pPr indent="0" lvl="0" marL="0" marR="0" rtl="0" algn="ctr">
              <a:lnSpc>
                <a:spcPct val="100000"/>
              </a:lnSpc>
              <a:spcBef>
                <a:spcPts val="0"/>
              </a:spcBef>
              <a:spcAft>
                <a:spcPts val="0"/>
              </a:spcAft>
              <a:buClr>
                <a:schemeClr val="lt1"/>
              </a:buClr>
              <a:buSzPts val="2800"/>
              <a:buFont typeface="Tajawal"/>
              <a:buNone/>
            </a:pPr>
            <a:r>
              <a:rPr b="1" i="0" lang="en-US" sz="2600" u="none" cap="none" strike="noStrike">
                <a:solidFill>
                  <a:schemeClr val="lt1"/>
                </a:solidFill>
                <a:latin typeface="Tajawal"/>
                <a:ea typeface="Tajawal"/>
                <a:cs typeface="Tajawal"/>
                <a:sym typeface="Tajawal"/>
              </a:rPr>
              <a:t>-المغرب أنــموذجـا_</a:t>
            </a:r>
            <a:endParaRPr b="1" i="0" sz="1200" u="none" cap="none" strike="noStrike">
              <a:solidFill>
                <a:srgbClr val="000000"/>
              </a:solidFill>
              <a:latin typeface="Arial"/>
              <a:ea typeface="Arial"/>
              <a:cs typeface="Arial"/>
              <a:sym typeface="Arial"/>
            </a:endParaRPr>
          </a:p>
        </p:txBody>
      </p:sp>
      <p:pic>
        <p:nvPicPr>
          <p:cNvPr descr="Design2" id="156" name="Google Shape;156;p1"/>
          <p:cNvPicPr preferRelativeResize="0"/>
          <p:nvPr/>
        </p:nvPicPr>
        <p:blipFill rotWithShape="1">
          <a:blip r:embed="rId3">
            <a:alphaModFix/>
          </a:blip>
          <a:srcRect b="0" l="0" r="0" t="0"/>
          <a:stretch/>
        </p:blipFill>
        <p:spPr>
          <a:xfrm>
            <a:off x="3936392" y="2112398"/>
            <a:ext cx="1397300" cy="239250"/>
          </a:xfrm>
          <a:prstGeom prst="rect">
            <a:avLst/>
          </a:prstGeom>
          <a:noFill/>
          <a:ln>
            <a:noFill/>
          </a:ln>
        </p:spPr>
      </p:pic>
      <p:pic>
        <p:nvPicPr>
          <p:cNvPr id="157" name="Google Shape;157;p1"/>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3"/>
          <p:cNvSpPr txBox="1"/>
          <p:nvPr>
            <p:ph idx="1" type="body"/>
          </p:nvPr>
        </p:nvSpPr>
        <p:spPr>
          <a:xfrm>
            <a:off x="469396" y="179070"/>
            <a:ext cx="3759704" cy="1223010"/>
          </a:xfrm>
          <a:prstGeom prst="rect">
            <a:avLst/>
          </a:prstGeom>
          <a:noFill/>
          <a:ln>
            <a:noFill/>
          </a:ln>
        </p:spPr>
        <p:txBody>
          <a:bodyPr anchorCtr="0" anchor="t" bIns="45700" lIns="91425" spcFirstLastPara="1" rIns="91425" wrap="square" tIns="45700">
            <a:noAutofit/>
          </a:bodyPr>
          <a:lstStyle/>
          <a:p>
            <a:pPr indent="0" lvl="0" marL="114300" rtl="1" algn="ctr">
              <a:lnSpc>
                <a:spcPct val="100000"/>
              </a:lnSpc>
              <a:spcBef>
                <a:spcPts val="360"/>
              </a:spcBef>
              <a:spcAft>
                <a:spcPts val="0"/>
              </a:spcAft>
              <a:buSzPts val="1800"/>
              <a:buNone/>
            </a:pPr>
            <a:r>
              <a:rPr b="1" lang="en-US"/>
              <a:t>عقد العمل والوصف الوظيفي</a:t>
            </a:r>
            <a:endParaRPr b="1"/>
          </a:p>
          <a:p>
            <a:pPr indent="0" lvl="0" marL="114300" rtl="1" algn="ctr">
              <a:lnSpc>
                <a:spcPct val="100000"/>
              </a:lnSpc>
              <a:spcBef>
                <a:spcPts val="360"/>
              </a:spcBef>
              <a:spcAft>
                <a:spcPts val="0"/>
              </a:spcAft>
              <a:buSzPts val="1800"/>
              <a:buNone/>
            </a:pPr>
            <a:r>
              <a:t/>
            </a:r>
            <a:endParaRPr/>
          </a:p>
        </p:txBody>
      </p:sp>
      <p:sp>
        <p:nvSpPr>
          <p:cNvPr id="268" name="Google Shape;268;p3"/>
          <p:cNvSpPr txBox="1"/>
          <p:nvPr>
            <p:ph idx="2" type="body"/>
          </p:nvPr>
        </p:nvSpPr>
        <p:spPr>
          <a:xfrm>
            <a:off x="5111750" y="0"/>
            <a:ext cx="4032250" cy="5143500"/>
          </a:xfrm>
          <a:prstGeom prst="rect">
            <a:avLst/>
          </a:prstGeom>
          <a:solidFill>
            <a:srgbClr val="65C0BA"/>
          </a:solid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600"/>
              <a:buNone/>
            </a:pPr>
            <a:r>
              <a:t/>
            </a:r>
            <a:endParaRPr b="1" sz="1800"/>
          </a:p>
        </p:txBody>
      </p:sp>
      <p:pic>
        <p:nvPicPr>
          <p:cNvPr id="269" name="Google Shape;269;p3"/>
          <p:cNvPicPr preferRelativeResize="0"/>
          <p:nvPr/>
        </p:nvPicPr>
        <p:blipFill rotWithShape="1">
          <a:blip r:embed="rId3">
            <a:alphaModFix/>
          </a:blip>
          <a:srcRect b="0" l="0" r="0" t="0"/>
          <a:stretch/>
        </p:blipFill>
        <p:spPr>
          <a:xfrm>
            <a:off x="6331258" y="70353"/>
            <a:ext cx="2276452" cy="564325"/>
          </a:xfrm>
          <a:prstGeom prst="rect">
            <a:avLst/>
          </a:prstGeom>
          <a:noFill/>
          <a:ln>
            <a:noFill/>
          </a:ln>
        </p:spPr>
      </p:pic>
      <p:grpSp>
        <p:nvGrpSpPr>
          <p:cNvPr id="270" name="Google Shape;270;p3"/>
          <p:cNvGrpSpPr/>
          <p:nvPr/>
        </p:nvGrpSpPr>
        <p:grpSpPr>
          <a:xfrm>
            <a:off x="346568" y="1941058"/>
            <a:ext cx="4026799" cy="2905398"/>
            <a:chOff x="2725" y="89397"/>
            <a:chExt cx="4026799" cy="2905398"/>
          </a:xfrm>
        </p:grpSpPr>
        <p:sp>
          <p:nvSpPr>
            <p:cNvPr id="271" name="Google Shape;271;p3"/>
            <p:cNvSpPr/>
            <p:nvPr/>
          </p:nvSpPr>
          <p:spPr>
            <a:xfrm>
              <a:off x="2852429" y="89397"/>
              <a:ext cx="1177095" cy="878677"/>
            </a:xfrm>
            <a:prstGeom prst="round2SameRect">
              <a:avLst>
                <a:gd fmla="val 8000" name="adj1"/>
                <a:gd fmla="val 0" name="adj2"/>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3"/>
            <p:cNvSpPr txBox="1"/>
            <p:nvPr/>
          </p:nvSpPr>
          <p:spPr>
            <a:xfrm>
              <a:off x="2873017" y="109985"/>
              <a:ext cx="1135919" cy="858089"/>
            </a:xfrm>
            <a:prstGeom prst="rect">
              <a:avLst/>
            </a:prstGeom>
            <a:noFill/>
            <a:ln>
              <a:noFill/>
            </a:ln>
          </p:spPr>
          <p:txBody>
            <a:bodyPr anchorCtr="0" anchor="t" bIns="15225" lIns="15225" spcFirstLastPara="1" rIns="15225" wrap="square" tIns="45700">
              <a:noAutofit/>
            </a:bodyPr>
            <a:lstStyle/>
            <a:p>
              <a:pPr indent="-114300" lvl="1" marL="114300" marR="0" rtl="1" algn="ctr">
                <a:lnSpc>
                  <a:spcPct val="9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من المربين/ات يوجد لديهم عقود عمل ناظمة لعلاقتهم مع المؤسسة العاملين فيها،</a:t>
              </a:r>
              <a:endParaRPr b="0" i="0" sz="1200" u="none" cap="none" strike="noStrike">
                <a:solidFill>
                  <a:srgbClr val="000000"/>
                </a:solidFill>
                <a:latin typeface="Arial"/>
                <a:ea typeface="Arial"/>
                <a:cs typeface="Arial"/>
                <a:sym typeface="Arial"/>
              </a:endParaRPr>
            </a:p>
          </p:txBody>
        </p:sp>
        <p:sp>
          <p:nvSpPr>
            <p:cNvPr id="273" name="Google Shape;273;p3"/>
            <p:cNvSpPr/>
            <p:nvPr/>
          </p:nvSpPr>
          <p:spPr>
            <a:xfrm>
              <a:off x="2852429" y="968075"/>
              <a:ext cx="1177095" cy="377831"/>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3"/>
            <p:cNvSpPr txBox="1"/>
            <p:nvPr/>
          </p:nvSpPr>
          <p:spPr>
            <a:xfrm>
              <a:off x="3200584" y="968075"/>
              <a:ext cx="828940" cy="377831"/>
            </a:xfrm>
            <a:prstGeom prst="rect">
              <a:avLst/>
            </a:prstGeom>
            <a:noFill/>
            <a:ln>
              <a:noFill/>
            </a:ln>
          </p:spPr>
          <p:txBody>
            <a:bodyPr anchorCtr="0" anchor="ctr" bIns="0" lIns="91425" spcFirstLastPara="1" rIns="30475" wrap="square" tIns="0">
              <a:noAutofit/>
            </a:bodyPr>
            <a:lstStyle/>
            <a:p>
              <a:pPr indent="0" lvl="0" marL="0" marR="0" rtl="0" algn="r">
                <a:lnSpc>
                  <a:spcPct val="9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95% </a:t>
              </a:r>
              <a:endParaRPr b="0" i="0" sz="2400" u="none" cap="none" strike="noStrike">
                <a:solidFill>
                  <a:schemeClr val="lt1"/>
                </a:solidFill>
                <a:latin typeface="Arial"/>
                <a:ea typeface="Arial"/>
                <a:cs typeface="Arial"/>
                <a:sym typeface="Arial"/>
              </a:endParaRPr>
            </a:p>
          </p:txBody>
        </p:sp>
        <p:sp>
          <p:nvSpPr>
            <p:cNvPr id="275" name="Google Shape;275;p3"/>
            <p:cNvSpPr/>
            <p:nvPr/>
          </p:nvSpPr>
          <p:spPr>
            <a:xfrm>
              <a:off x="2755302" y="1028090"/>
              <a:ext cx="411983" cy="411983"/>
            </a:xfrm>
            <a:prstGeom prst="ellipse">
              <a:avLst/>
            </a:prstGeom>
            <a:solidFill>
              <a:srgbClr val="D5E5F9">
                <a:alpha val="89803"/>
              </a:srgbClr>
            </a:solidFill>
            <a:ln cap="flat" cmpd="sng" w="25400">
              <a:solidFill>
                <a:srgbClr val="D5E5F9">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3"/>
            <p:cNvSpPr/>
            <p:nvPr/>
          </p:nvSpPr>
          <p:spPr>
            <a:xfrm>
              <a:off x="1476140" y="89397"/>
              <a:ext cx="1177095" cy="878677"/>
            </a:xfrm>
            <a:prstGeom prst="round2SameRect">
              <a:avLst>
                <a:gd fmla="val 8000" name="adj1"/>
                <a:gd fmla="val 0" name="adj2"/>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3"/>
            <p:cNvSpPr txBox="1"/>
            <p:nvPr/>
          </p:nvSpPr>
          <p:spPr>
            <a:xfrm>
              <a:off x="1496728" y="109985"/>
              <a:ext cx="1135919" cy="858089"/>
            </a:xfrm>
            <a:prstGeom prst="rect">
              <a:avLst/>
            </a:prstGeom>
            <a:noFill/>
            <a:ln>
              <a:noFill/>
            </a:ln>
          </p:spPr>
          <p:txBody>
            <a:bodyPr anchorCtr="0" anchor="t" bIns="15225" lIns="15225" spcFirstLastPara="1" rIns="15225" wrap="square" tIns="45700">
              <a:noAutofit/>
            </a:bodyPr>
            <a:lstStyle/>
            <a:p>
              <a:pPr indent="-114300" lvl="1" marL="114300" marR="0" rtl="1" algn="ctr">
                <a:lnSpc>
                  <a:spcPct val="9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أكدن أن مدّة العقد هي لسنة واحدة فقط</a:t>
              </a:r>
              <a:endParaRPr b="0" i="0" sz="1200" u="none" cap="none" strike="noStrike">
                <a:solidFill>
                  <a:srgbClr val="000000"/>
                </a:solidFill>
                <a:latin typeface="Arial"/>
                <a:ea typeface="Arial"/>
                <a:cs typeface="Arial"/>
                <a:sym typeface="Arial"/>
              </a:endParaRPr>
            </a:p>
          </p:txBody>
        </p:sp>
        <p:sp>
          <p:nvSpPr>
            <p:cNvPr id="278" name="Google Shape;278;p3"/>
            <p:cNvSpPr/>
            <p:nvPr/>
          </p:nvSpPr>
          <p:spPr>
            <a:xfrm>
              <a:off x="1476140" y="968075"/>
              <a:ext cx="1177095" cy="377831"/>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9" name="Google Shape;279;p3"/>
            <p:cNvSpPr txBox="1"/>
            <p:nvPr/>
          </p:nvSpPr>
          <p:spPr>
            <a:xfrm>
              <a:off x="1824295" y="968075"/>
              <a:ext cx="828940" cy="377831"/>
            </a:xfrm>
            <a:prstGeom prst="rect">
              <a:avLst/>
            </a:prstGeom>
            <a:noFill/>
            <a:ln>
              <a:noFill/>
            </a:ln>
          </p:spPr>
          <p:txBody>
            <a:bodyPr anchorCtr="0" anchor="ctr" bIns="0" lIns="91425" spcFirstLastPara="1" rIns="30475" wrap="square" tIns="0">
              <a:noAutofit/>
            </a:bodyPr>
            <a:lstStyle/>
            <a:p>
              <a:pPr indent="0" lvl="0" marL="0" marR="0" rtl="1" algn="ctr">
                <a:lnSpc>
                  <a:spcPct val="9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69% </a:t>
              </a:r>
              <a:endParaRPr b="0" i="0" sz="2400" u="none" cap="none" strike="noStrike">
                <a:solidFill>
                  <a:schemeClr val="lt1"/>
                </a:solidFill>
                <a:latin typeface="Arial"/>
                <a:ea typeface="Arial"/>
                <a:cs typeface="Arial"/>
                <a:sym typeface="Arial"/>
              </a:endParaRPr>
            </a:p>
          </p:txBody>
        </p:sp>
        <p:sp>
          <p:nvSpPr>
            <p:cNvPr id="280" name="Google Shape;280;p3"/>
            <p:cNvSpPr/>
            <p:nvPr/>
          </p:nvSpPr>
          <p:spPr>
            <a:xfrm>
              <a:off x="1379013" y="1028090"/>
              <a:ext cx="411983" cy="411983"/>
            </a:xfrm>
            <a:prstGeom prst="ellipse">
              <a:avLst/>
            </a:prstGeom>
            <a:solidFill>
              <a:srgbClr val="D5E5F9">
                <a:alpha val="89803"/>
              </a:srgbClr>
            </a:solidFill>
            <a:ln cap="flat" cmpd="sng" w="25400">
              <a:solidFill>
                <a:srgbClr val="D5E5F9">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1" name="Google Shape;281;p3"/>
            <p:cNvSpPr/>
            <p:nvPr/>
          </p:nvSpPr>
          <p:spPr>
            <a:xfrm>
              <a:off x="99851" y="89397"/>
              <a:ext cx="1177095" cy="878677"/>
            </a:xfrm>
            <a:prstGeom prst="round2SameRect">
              <a:avLst>
                <a:gd fmla="val 8000" name="adj1"/>
                <a:gd fmla="val 0" name="adj2"/>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2" name="Google Shape;282;p3"/>
            <p:cNvSpPr txBox="1"/>
            <p:nvPr/>
          </p:nvSpPr>
          <p:spPr>
            <a:xfrm>
              <a:off x="120439" y="109985"/>
              <a:ext cx="1135919" cy="858089"/>
            </a:xfrm>
            <a:prstGeom prst="rect">
              <a:avLst/>
            </a:prstGeom>
            <a:noFill/>
            <a:ln>
              <a:noFill/>
            </a:ln>
          </p:spPr>
          <p:txBody>
            <a:bodyPr anchorCtr="0" anchor="t" bIns="15225" lIns="15225" spcFirstLastPara="1" rIns="15225" wrap="square" tIns="45700">
              <a:noAutofit/>
            </a:bodyPr>
            <a:lstStyle/>
            <a:p>
              <a:pPr indent="-114300" lvl="1" marL="114300" marR="0" rtl="1" algn="ctr">
                <a:lnSpc>
                  <a:spcPct val="9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و أكّدوا أنهم شاركوا في حلقات التكوين والتدريب في مؤسساتهم.</a:t>
              </a:r>
              <a:endParaRPr b="0" i="0" sz="1200" u="none" cap="none" strike="noStrike">
                <a:solidFill>
                  <a:srgbClr val="000000"/>
                </a:solidFill>
                <a:latin typeface="Arial"/>
                <a:ea typeface="Arial"/>
                <a:cs typeface="Arial"/>
                <a:sym typeface="Arial"/>
              </a:endParaRPr>
            </a:p>
          </p:txBody>
        </p:sp>
        <p:sp>
          <p:nvSpPr>
            <p:cNvPr id="283" name="Google Shape;283;p3"/>
            <p:cNvSpPr/>
            <p:nvPr/>
          </p:nvSpPr>
          <p:spPr>
            <a:xfrm>
              <a:off x="93542" y="980698"/>
              <a:ext cx="1177095" cy="377831"/>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4" name="Google Shape;284;p3"/>
            <p:cNvSpPr txBox="1"/>
            <p:nvPr/>
          </p:nvSpPr>
          <p:spPr>
            <a:xfrm>
              <a:off x="441697" y="980698"/>
              <a:ext cx="828940" cy="377831"/>
            </a:xfrm>
            <a:prstGeom prst="rect">
              <a:avLst/>
            </a:prstGeom>
            <a:noFill/>
            <a:ln>
              <a:noFill/>
            </a:ln>
          </p:spPr>
          <p:txBody>
            <a:bodyPr anchorCtr="0" anchor="ctr" bIns="0" lIns="91425" spcFirstLastPara="1" rIns="30475" wrap="square" tIns="0">
              <a:noAutofit/>
            </a:bodyPr>
            <a:lstStyle/>
            <a:p>
              <a:pPr indent="0" lvl="0" marL="0" marR="0" rtl="0" algn="r">
                <a:lnSpc>
                  <a:spcPct val="9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%82</a:t>
              </a:r>
              <a:endParaRPr b="0" i="0" sz="2400" u="none" cap="none" strike="noStrike">
                <a:solidFill>
                  <a:schemeClr val="lt1"/>
                </a:solidFill>
                <a:latin typeface="Arial"/>
                <a:ea typeface="Arial"/>
                <a:cs typeface="Arial"/>
                <a:sym typeface="Arial"/>
              </a:endParaRPr>
            </a:p>
          </p:txBody>
        </p:sp>
        <p:sp>
          <p:nvSpPr>
            <p:cNvPr id="285" name="Google Shape;285;p3"/>
            <p:cNvSpPr/>
            <p:nvPr/>
          </p:nvSpPr>
          <p:spPr>
            <a:xfrm>
              <a:off x="2725" y="1028090"/>
              <a:ext cx="411983" cy="411983"/>
            </a:xfrm>
            <a:prstGeom prst="ellipse">
              <a:avLst/>
            </a:prstGeom>
            <a:solidFill>
              <a:srgbClr val="D5E5F9">
                <a:alpha val="89803"/>
              </a:srgbClr>
            </a:solidFill>
            <a:ln cap="flat" cmpd="sng" w="25400">
              <a:solidFill>
                <a:srgbClr val="D5E5F9">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6" name="Google Shape;286;p3"/>
            <p:cNvSpPr/>
            <p:nvPr/>
          </p:nvSpPr>
          <p:spPr>
            <a:xfrm>
              <a:off x="2852429" y="1644120"/>
              <a:ext cx="1177095" cy="878677"/>
            </a:xfrm>
            <a:prstGeom prst="round2SameRect">
              <a:avLst>
                <a:gd fmla="val 8000" name="adj1"/>
                <a:gd fmla="val 0" name="adj2"/>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3"/>
            <p:cNvSpPr txBox="1"/>
            <p:nvPr/>
          </p:nvSpPr>
          <p:spPr>
            <a:xfrm>
              <a:off x="2873017" y="1664708"/>
              <a:ext cx="1135919" cy="858089"/>
            </a:xfrm>
            <a:prstGeom prst="rect">
              <a:avLst/>
            </a:prstGeom>
            <a:noFill/>
            <a:ln>
              <a:noFill/>
            </a:ln>
          </p:spPr>
          <p:txBody>
            <a:bodyPr anchorCtr="0" anchor="t" bIns="15225" lIns="15225" spcFirstLastPara="1" rIns="15225" wrap="square" tIns="45700">
              <a:noAutofit/>
            </a:bodyPr>
            <a:lstStyle/>
            <a:p>
              <a:pPr indent="-114300" lvl="1" marL="114300" marR="0" rtl="1" algn="ctr">
                <a:lnSpc>
                  <a:spcPct val="9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أفادوا أنّ المؤهلات التعليمية المطلوبة في الإعلان عن الوظيفة كانت باكالوريا أو أقل</a:t>
              </a:r>
              <a:endParaRPr b="0" i="0" sz="1200" u="none" cap="none" strike="noStrike">
                <a:solidFill>
                  <a:srgbClr val="000000"/>
                </a:solidFill>
                <a:latin typeface="Arial"/>
                <a:ea typeface="Arial"/>
                <a:cs typeface="Arial"/>
                <a:sym typeface="Arial"/>
              </a:endParaRPr>
            </a:p>
          </p:txBody>
        </p:sp>
        <p:sp>
          <p:nvSpPr>
            <p:cNvPr id="288" name="Google Shape;288;p3"/>
            <p:cNvSpPr/>
            <p:nvPr/>
          </p:nvSpPr>
          <p:spPr>
            <a:xfrm>
              <a:off x="2852429" y="2522797"/>
              <a:ext cx="1177095" cy="377831"/>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3"/>
            <p:cNvSpPr txBox="1"/>
            <p:nvPr/>
          </p:nvSpPr>
          <p:spPr>
            <a:xfrm>
              <a:off x="3200584" y="2522797"/>
              <a:ext cx="828940" cy="377831"/>
            </a:xfrm>
            <a:prstGeom prst="rect">
              <a:avLst/>
            </a:prstGeom>
            <a:noFill/>
            <a:ln>
              <a:noFill/>
            </a:ln>
          </p:spPr>
          <p:txBody>
            <a:bodyPr anchorCtr="0" anchor="ctr" bIns="0" lIns="91425" spcFirstLastPara="1" rIns="30475" wrap="square" tIns="0">
              <a:noAutofit/>
            </a:bodyPr>
            <a:lstStyle/>
            <a:p>
              <a:pPr indent="0" lvl="0" marL="0" marR="0" rtl="0" algn="r">
                <a:lnSpc>
                  <a:spcPct val="9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33%</a:t>
              </a:r>
              <a:endParaRPr b="0" i="0" sz="2400" u="none" cap="none" strike="noStrike">
                <a:solidFill>
                  <a:schemeClr val="lt1"/>
                </a:solidFill>
                <a:latin typeface="Arial"/>
                <a:ea typeface="Arial"/>
                <a:cs typeface="Arial"/>
                <a:sym typeface="Arial"/>
              </a:endParaRPr>
            </a:p>
          </p:txBody>
        </p:sp>
        <p:sp>
          <p:nvSpPr>
            <p:cNvPr id="290" name="Google Shape;290;p3"/>
            <p:cNvSpPr/>
            <p:nvPr/>
          </p:nvSpPr>
          <p:spPr>
            <a:xfrm>
              <a:off x="2755302" y="2582812"/>
              <a:ext cx="411983" cy="411983"/>
            </a:xfrm>
            <a:prstGeom prst="ellipse">
              <a:avLst/>
            </a:prstGeom>
            <a:solidFill>
              <a:srgbClr val="D5E5F9">
                <a:alpha val="89803"/>
              </a:srgbClr>
            </a:solidFill>
            <a:ln cap="flat" cmpd="sng" w="25400">
              <a:solidFill>
                <a:srgbClr val="D5E5F9">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1" name="Google Shape;291;p3"/>
            <p:cNvSpPr/>
            <p:nvPr/>
          </p:nvSpPr>
          <p:spPr>
            <a:xfrm>
              <a:off x="1476140" y="1644120"/>
              <a:ext cx="1177095" cy="878677"/>
            </a:xfrm>
            <a:prstGeom prst="round2SameRect">
              <a:avLst>
                <a:gd fmla="val 8000" name="adj1"/>
                <a:gd fmla="val 0" name="adj2"/>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3"/>
            <p:cNvSpPr txBox="1"/>
            <p:nvPr/>
          </p:nvSpPr>
          <p:spPr>
            <a:xfrm>
              <a:off x="1496728" y="1664708"/>
              <a:ext cx="1135919" cy="858089"/>
            </a:xfrm>
            <a:prstGeom prst="rect">
              <a:avLst/>
            </a:prstGeom>
            <a:noFill/>
            <a:ln>
              <a:noFill/>
            </a:ln>
          </p:spPr>
          <p:txBody>
            <a:bodyPr anchorCtr="0" anchor="t" bIns="15225" lIns="15225" spcFirstLastPara="1" rIns="15225" wrap="square" tIns="45700">
              <a:noAutofit/>
            </a:bodyPr>
            <a:lstStyle/>
            <a:p>
              <a:pPr indent="-114300" lvl="1" marL="114300" marR="0" rtl="1" algn="ctr">
                <a:lnSpc>
                  <a:spcPct val="9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من المشاركين/ات أجابوا أن الإعلان الوظيفي لم يتطلب حدّ أدنى من الخبرة المطلوبة.</a:t>
              </a:r>
              <a:endParaRPr b="0" i="0" sz="1200" u="none" cap="none" strike="noStrike">
                <a:solidFill>
                  <a:srgbClr val="000000"/>
                </a:solidFill>
                <a:latin typeface="Arial"/>
                <a:ea typeface="Arial"/>
                <a:cs typeface="Arial"/>
                <a:sym typeface="Arial"/>
              </a:endParaRPr>
            </a:p>
          </p:txBody>
        </p:sp>
        <p:sp>
          <p:nvSpPr>
            <p:cNvPr id="293" name="Google Shape;293;p3"/>
            <p:cNvSpPr/>
            <p:nvPr/>
          </p:nvSpPr>
          <p:spPr>
            <a:xfrm>
              <a:off x="1469831" y="2535420"/>
              <a:ext cx="1177095" cy="377831"/>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3"/>
            <p:cNvSpPr txBox="1"/>
            <p:nvPr/>
          </p:nvSpPr>
          <p:spPr>
            <a:xfrm>
              <a:off x="1817986" y="2535420"/>
              <a:ext cx="828940" cy="377831"/>
            </a:xfrm>
            <a:prstGeom prst="rect">
              <a:avLst/>
            </a:prstGeom>
            <a:noFill/>
            <a:ln>
              <a:noFill/>
            </a:ln>
          </p:spPr>
          <p:txBody>
            <a:bodyPr anchorCtr="0" anchor="ctr" bIns="0" lIns="91425" spcFirstLastPara="1" rIns="30475" wrap="square" tIns="0">
              <a:noAutofit/>
            </a:bodyPr>
            <a:lstStyle/>
            <a:p>
              <a:pPr indent="0" lvl="0" marL="0" marR="0" rtl="0" algn="r">
                <a:lnSpc>
                  <a:spcPct val="9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%82</a:t>
              </a:r>
              <a:endParaRPr b="0" i="0" sz="2400" u="none" cap="none" strike="noStrike">
                <a:solidFill>
                  <a:schemeClr val="lt1"/>
                </a:solidFill>
                <a:latin typeface="Arial"/>
                <a:ea typeface="Arial"/>
                <a:cs typeface="Arial"/>
                <a:sym typeface="Arial"/>
              </a:endParaRPr>
            </a:p>
          </p:txBody>
        </p:sp>
        <p:sp>
          <p:nvSpPr>
            <p:cNvPr id="295" name="Google Shape;295;p3"/>
            <p:cNvSpPr/>
            <p:nvPr/>
          </p:nvSpPr>
          <p:spPr>
            <a:xfrm>
              <a:off x="1379013" y="2582812"/>
              <a:ext cx="411983" cy="411983"/>
            </a:xfrm>
            <a:prstGeom prst="ellipse">
              <a:avLst/>
            </a:prstGeom>
            <a:solidFill>
              <a:srgbClr val="D5E5F9">
                <a:alpha val="89803"/>
              </a:srgbClr>
            </a:solidFill>
            <a:ln cap="flat" cmpd="sng" w="25400">
              <a:solidFill>
                <a:srgbClr val="D5E5F9">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3"/>
            <p:cNvSpPr/>
            <p:nvPr/>
          </p:nvSpPr>
          <p:spPr>
            <a:xfrm>
              <a:off x="99851" y="1644120"/>
              <a:ext cx="1177095" cy="878677"/>
            </a:xfrm>
            <a:prstGeom prst="round2SameRect">
              <a:avLst>
                <a:gd fmla="val 8000" name="adj1"/>
                <a:gd fmla="val 0" name="adj2"/>
              </a:avLst>
            </a:prstGeom>
            <a:solidFill>
              <a:schemeClr val="lt1">
                <a:alpha val="89803"/>
              </a:schemeClr>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3"/>
            <p:cNvSpPr txBox="1"/>
            <p:nvPr/>
          </p:nvSpPr>
          <p:spPr>
            <a:xfrm>
              <a:off x="120439" y="1664708"/>
              <a:ext cx="1135919" cy="858089"/>
            </a:xfrm>
            <a:prstGeom prst="rect">
              <a:avLst/>
            </a:prstGeom>
            <a:noFill/>
            <a:ln>
              <a:noFill/>
            </a:ln>
          </p:spPr>
          <p:txBody>
            <a:bodyPr anchorCtr="0" anchor="t" bIns="15225" lIns="15225" spcFirstLastPara="1" rIns="15225" wrap="square" tIns="45700">
              <a:noAutofit/>
            </a:bodyPr>
            <a:lstStyle/>
            <a:p>
              <a:pPr indent="-114300" lvl="1" marL="114300" marR="0" rtl="1" algn="ctr">
                <a:lnSpc>
                  <a:spcPct val="9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من المربين/ات أفادوا أنّ عقد عملهم يستوجب انضمامهم إلى برامج تدريب، </a:t>
              </a:r>
              <a:endParaRPr b="0" i="0" sz="1200" u="none" cap="none" strike="noStrike">
                <a:solidFill>
                  <a:srgbClr val="000000"/>
                </a:solidFill>
                <a:latin typeface="Arial"/>
                <a:ea typeface="Arial"/>
                <a:cs typeface="Arial"/>
                <a:sym typeface="Arial"/>
              </a:endParaRPr>
            </a:p>
          </p:txBody>
        </p:sp>
        <p:sp>
          <p:nvSpPr>
            <p:cNvPr id="298" name="Google Shape;298;p3"/>
            <p:cNvSpPr/>
            <p:nvPr/>
          </p:nvSpPr>
          <p:spPr>
            <a:xfrm>
              <a:off x="99851" y="2522797"/>
              <a:ext cx="1177095" cy="377831"/>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3"/>
            <p:cNvSpPr txBox="1"/>
            <p:nvPr/>
          </p:nvSpPr>
          <p:spPr>
            <a:xfrm>
              <a:off x="448006" y="2522797"/>
              <a:ext cx="828940" cy="377831"/>
            </a:xfrm>
            <a:prstGeom prst="rect">
              <a:avLst/>
            </a:prstGeom>
            <a:noFill/>
            <a:ln>
              <a:noFill/>
            </a:ln>
          </p:spPr>
          <p:txBody>
            <a:bodyPr anchorCtr="0" anchor="ctr" bIns="0" lIns="91425" spcFirstLastPara="1" rIns="30475" wrap="square" tIns="0">
              <a:noAutofit/>
            </a:bodyPr>
            <a:lstStyle/>
            <a:p>
              <a:pPr indent="0" lvl="0" marL="0" marR="0" rtl="0" algn="r">
                <a:lnSpc>
                  <a:spcPct val="9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%85</a:t>
              </a:r>
              <a:endParaRPr b="0" i="0" sz="2400" u="none" cap="none" strike="noStrike">
                <a:solidFill>
                  <a:schemeClr val="lt1"/>
                </a:solidFill>
                <a:latin typeface="Arial"/>
                <a:ea typeface="Arial"/>
                <a:cs typeface="Arial"/>
                <a:sym typeface="Arial"/>
              </a:endParaRPr>
            </a:p>
          </p:txBody>
        </p:sp>
        <p:sp>
          <p:nvSpPr>
            <p:cNvPr id="300" name="Google Shape;300;p3"/>
            <p:cNvSpPr/>
            <p:nvPr/>
          </p:nvSpPr>
          <p:spPr>
            <a:xfrm>
              <a:off x="2725" y="2582812"/>
              <a:ext cx="411983" cy="411983"/>
            </a:xfrm>
            <a:prstGeom prst="ellipse">
              <a:avLst/>
            </a:prstGeom>
            <a:solidFill>
              <a:srgbClr val="D5E5F9">
                <a:alpha val="89803"/>
              </a:srgbClr>
            </a:solidFill>
            <a:ln cap="flat" cmpd="sng" w="25400">
              <a:solidFill>
                <a:srgbClr val="D5E5F9">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01" name="Google Shape;301;p3"/>
          <p:cNvSpPr/>
          <p:nvPr/>
        </p:nvSpPr>
        <p:spPr>
          <a:xfrm>
            <a:off x="6349385" y="2022909"/>
            <a:ext cx="2411400" cy="401100"/>
          </a:xfrm>
          <a:prstGeom prst="roundRect">
            <a:avLst>
              <a:gd fmla="val 16667" name="adj"/>
            </a:avLst>
          </a:prstGeom>
          <a:solidFill>
            <a:srgbClr val="E7CCD6"/>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القسم الثاني</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5"/>
          <p:cNvSpPr txBox="1"/>
          <p:nvPr>
            <p:ph idx="2" type="body"/>
          </p:nvPr>
        </p:nvSpPr>
        <p:spPr>
          <a:xfrm>
            <a:off x="5111750" y="0"/>
            <a:ext cx="4032250" cy="5143500"/>
          </a:xfrm>
          <a:prstGeom prst="rect">
            <a:avLst/>
          </a:prstGeom>
          <a:solidFill>
            <a:srgbClr val="65C0BA"/>
          </a:solid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600"/>
              <a:buNone/>
            </a:pPr>
            <a:r>
              <a:t/>
            </a:r>
            <a:endParaRPr b="1" sz="1800"/>
          </a:p>
        </p:txBody>
      </p:sp>
      <p:pic>
        <p:nvPicPr>
          <p:cNvPr id="307" name="Google Shape;307;p5"/>
          <p:cNvPicPr preferRelativeResize="0"/>
          <p:nvPr/>
        </p:nvPicPr>
        <p:blipFill rotWithShape="1">
          <a:blip r:embed="rId3">
            <a:alphaModFix/>
          </a:blip>
          <a:srcRect b="0" l="0" r="0" t="0"/>
          <a:stretch/>
        </p:blipFill>
        <p:spPr>
          <a:xfrm>
            <a:off x="6331258" y="70353"/>
            <a:ext cx="2276452" cy="564325"/>
          </a:xfrm>
          <a:prstGeom prst="rect">
            <a:avLst/>
          </a:prstGeom>
          <a:noFill/>
          <a:ln>
            <a:noFill/>
          </a:ln>
        </p:spPr>
      </p:pic>
      <p:sp>
        <p:nvSpPr>
          <p:cNvPr id="308" name="Google Shape;308;p5"/>
          <p:cNvSpPr txBox="1"/>
          <p:nvPr/>
        </p:nvSpPr>
        <p:spPr>
          <a:xfrm>
            <a:off x="5384296" y="3006090"/>
            <a:ext cx="3759704" cy="908184"/>
          </a:xfrm>
          <a:prstGeom prst="rect">
            <a:avLst/>
          </a:prstGeom>
          <a:noFill/>
          <a:ln>
            <a:noFill/>
          </a:ln>
        </p:spPr>
        <p:txBody>
          <a:bodyPr anchorCtr="0" anchor="t" bIns="45700" lIns="91425" spcFirstLastPara="1" rIns="91425" wrap="square" tIns="45700">
            <a:noAutofit/>
          </a:bodyPr>
          <a:lstStyle/>
          <a:p>
            <a:pPr indent="0" lvl="0" marL="114300" marR="0" rtl="1" algn="ctr">
              <a:lnSpc>
                <a:spcPct val="100000"/>
              </a:lnSpc>
              <a:spcBef>
                <a:spcPts val="360"/>
              </a:spcBef>
              <a:spcAft>
                <a:spcPts val="0"/>
              </a:spcAft>
              <a:buClr>
                <a:schemeClr val="dk1"/>
              </a:buClr>
              <a:buSzPts val="1800"/>
              <a:buFont typeface="Arial"/>
              <a:buNone/>
            </a:pPr>
            <a:r>
              <a:rPr b="1" i="0" lang="en-US" sz="2000" u="none" cap="none" strike="noStrike">
                <a:solidFill>
                  <a:schemeClr val="dk1"/>
                </a:solidFill>
                <a:latin typeface="Arial"/>
                <a:ea typeface="Arial"/>
                <a:cs typeface="Arial"/>
                <a:sym typeface="Arial"/>
              </a:rPr>
              <a:t>قيمة الدخل مقارنة بالحد الأدنى للأجور</a:t>
            </a:r>
            <a:endParaRPr/>
          </a:p>
          <a:p>
            <a:pPr indent="0" lvl="0" marL="114300" marR="0" rtl="1" algn="ctr">
              <a:lnSpc>
                <a:spcPct val="100000"/>
              </a:lnSpc>
              <a:spcBef>
                <a:spcPts val="360"/>
              </a:spcBef>
              <a:spcAft>
                <a:spcPts val="0"/>
              </a:spcAft>
              <a:buClr>
                <a:schemeClr val="dk1"/>
              </a:buClr>
              <a:buSzPts val="1800"/>
              <a:buFont typeface="Arial"/>
              <a:buNone/>
            </a:pPr>
            <a:r>
              <a:rPr b="1" i="0" lang="en-US" sz="3200" u="none" cap="none" strike="noStrike">
                <a:solidFill>
                  <a:schemeClr val="dk1"/>
                </a:solidFill>
                <a:latin typeface="Arial"/>
                <a:ea typeface="Arial"/>
                <a:cs typeface="Arial"/>
                <a:sym typeface="Arial"/>
              </a:rPr>
              <a:t>(1)</a:t>
            </a:r>
            <a:endParaRPr b="1" i="0" sz="3200" u="none" cap="none" strike="noStrike">
              <a:solidFill>
                <a:schemeClr val="dk1"/>
              </a:solidFill>
              <a:latin typeface="Arial"/>
              <a:ea typeface="Arial"/>
              <a:cs typeface="Arial"/>
              <a:sym typeface="Arial"/>
            </a:endParaRPr>
          </a:p>
          <a:p>
            <a:pPr indent="0" lvl="0" marL="114300" marR="0" rtl="1" algn="ctr">
              <a:lnSpc>
                <a:spcPct val="100000"/>
              </a:lnSpc>
              <a:spcBef>
                <a:spcPts val="360"/>
              </a:spcBef>
              <a:spcAft>
                <a:spcPts val="0"/>
              </a:spcAft>
              <a:buClr>
                <a:schemeClr val="dk1"/>
              </a:buClr>
              <a:buSzPts val="1800"/>
              <a:buFont typeface="Arial"/>
              <a:buNone/>
            </a:pPr>
            <a:r>
              <a:t/>
            </a:r>
            <a:endParaRPr b="1" i="0" sz="3200" u="none" cap="none" strike="noStrike">
              <a:solidFill>
                <a:schemeClr val="dk1"/>
              </a:solidFill>
              <a:latin typeface="Arial"/>
              <a:ea typeface="Arial"/>
              <a:cs typeface="Arial"/>
              <a:sym typeface="Arial"/>
            </a:endParaRPr>
          </a:p>
          <a:p>
            <a:pPr indent="0" lvl="0" marL="114300" marR="0" rtl="1" algn="ctr">
              <a:lnSpc>
                <a:spcPct val="100000"/>
              </a:lnSpc>
              <a:spcBef>
                <a:spcPts val="360"/>
              </a:spcBef>
              <a:spcAft>
                <a:spcPts val="0"/>
              </a:spcAft>
              <a:buClr>
                <a:schemeClr val="dk1"/>
              </a:buClr>
              <a:buSzPts val="1800"/>
              <a:buFont typeface="Arial"/>
              <a:buNone/>
            </a:pPr>
            <a:r>
              <a:t/>
            </a:r>
            <a:endParaRPr b="0" i="0" sz="3200" u="none" cap="none" strike="noStrike">
              <a:solidFill>
                <a:schemeClr val="dk1"/>
              </a:solidFill>
              <a:latin typeface="Arial"/>
              <a:ea typeface="Arial"/>
              <a:cs typeface="Arial"/>
              <a:sym typeface="Arial"/>
            </a:endParaRPr>
          </a:p>
        </p:txBody>
      </p:sp>
      <p:grpSp>
        <p:nvGrpSpPr>
          <p:cNvPr id="309" name="Google Shape;309;p5"/>
          <p:cNvGrpSpPr/>
          <p:nvPr/>
        </p:nvGrpSpPr>
        <p:grpSpPr>
          <a:xfrm>
            <a:off x="226919" y="1087254"/>
            <a:ext cx="4244657" cy="3677150"/>
            <a:chOff x="0" y="0"/>
            <a:chExt cx="4244657" cy="3677150"/>
          </a:xfrm>
        </p:grpSpPr>
        <p:sp>
          <p:nvSpPr>
            <p:cNvPr id="310" name="Google Shape;310;p5"/>
            <p:cNvSpPr/>
            <p:nvPr/>
          </p:nvSpPr>
          <p:spPr>
            <a:xfrm>
              <a:off x="0" y="0"/>
              <a:ext cx="4244657" cy="919287"/>
            </a:xfrm>
            <a:prstGeom prst="roundRect">
              <a:avLst>
                <a:gd fmla="val 10000" name="adj"/>
              </a:avLst>
            </a:prstGeom>
            <a:gradFill>
              <a:gsLst>
                <a:gs pos="0">
                  <a:srgbClr val="D13F3B"/>
                </a:gs>
                <a:gs pos="100000">
                  <a:srgbClr val="FF9995"/>
                </a:gs>
              </a:gsLst>
              <a:lin ang="16200000" scaled="0"/>
            </a:gra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5"/>
            <p:cNvSpPr txBox="1"/>
            <p:nvPr/>
          </p:nvSpPr>
          <p:spPr>
            <a:xfrm>
              <a:off x="26925" y="26925"/>
              <a:ext cx="4190807" cy="865437"/>
            </a:xfrm>
            <a:prstGeom prst="rect">
              <a:avLst/>
            </a:prstGeom>
            <a:noFill/>
            <a:ln>
              <a:noFill/>
            </a:ln>
          </p:spPr>
          <p:txBody>
            <a:bodyPr anchorCtr="0" anchor="ctr" bIns="91425" lIns="91425" spcFirstLastPara="1" rIns="91425" wrap="square" tIns="91425">
              <a:noAutofit/>
            </a:bodyPr>
            <a:lstStyle/>
            <a:p>
              <a:pPr indent="0" lvl="0" marL="0" marR="0" rtl="1" algn="ctr">
                <a:lnSpc>
                  <a:spcPct val="90000"/>
                </a:lnSpc>
                <a:spcBef>
                  <a:spcPts val="0"/>
                </a:spcBef>
                <a:spcAft>
                  <a:spcPts val="0"/>
                </a:spcAft>
                <a:buClr>
                  <a:srgbClr val="000000"/>
                </a:buClr>
                <a:buSzPts val="2400"/>
                <a:buFont typeface="Arial"/>
                <a:buNone/>
              </a:pPr>
              <a:r>
                <a:rPr b="0" i="0" lang="en-US" sz="2400" u="none" cap="none" strike="noStrike">
                  <a:solidFill>
                    <a:schemeClr val="lt1"/>
                  </a:solidFill>
                  <a:latin typeface="Arial"/>
                  <a:ea typeface="Arial"/>
                  <a:cs typeface="Arial"/>
                  <a:sym typeface="Arial"/>
                </a:rPr>
                <a:t>95%  من المربين/ات أفادوا أنهم يتلقون أجورا منهم </a:t>
              </a:r>
              <a:endParaRPr b="0" i="0" sz="2400" u="none" cap="none" strike="noStrike">
                <a:solidFill>
                  <a:schemeClr val="lt1"/>
                </a:solidFill>
                <a:latin typeface="Arial"/>
                <a:ea typeface="Arial"/>
                <a:cs typeface="Arial"/>
                <a:sym typeface="Arial"/>
              </a:endParaRPr>
            </a:p>
          </p:txBody>
        </p:sp>
        <p:sp>
          <p:nvSpPr>
            <p:cNvPr id="312" name="Google Shape;312;p5"/>
            <p:cNvSpPr/>
            <p:nvPr/>
          </p:nvSpPr>
          <p:spPr>
            <a:xfrm rot="5400000">
              <a:off x="1949962" y="942269"/>
              <a:ext cx="344732" cy="413679"/>
            </a:xfrm>
            <a:prstGeom prst="rightArrow">
              <a:avLst>
                <a:gd fmla="val 60000" name="adj1"/>
                <a:gd fmla="val 50000" name="adj2"/>
              </a:avLst>
            </a:prstGeom>
            <a:solidFill>
              <a:srgbClr val="BDD7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3" name="Google Shape;313;p5"/>
            <p:cNvSpPr txBox="1"/>
            <p:nvPr/>
          </p:nvSpPr>
          <p:spPr>
            <a:xfrm>
              <a:off x="1998225" y="976742"/>
              <a:ext cx="248207" cy="241312"/>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14" name="Google Shape;314;p5"/>
            <p:cNvSpPr/>
            <p:nvPr/>
          </p:nvSpPr>
          <p:spPr>
            <a:xfrm>
              <a:off x="1188661" y="1378931"/>
              <a:ext cx="1867334" cy="919287"/>
            </a:xfrm>
            <a:prstGeom prst="roundRect">
              <a:avLst>
                <a:gd fmla="val 10000" name="adj"/>
              </a:avLst>
            </a:prstGeom>
            <a:gradFill>
              <a:gsLst>
                <a:gs pos="0">
                  <a:srgbClr val="FFA09D"/>
                </a:gs>
                <a:gs pos="35000">
                  <a:srgbClr val="FFBCBC"/>
                </a:gs>
                <a:gs pos="100000">
                  <a:srgbClr val="FFE2E2"/>
                </a:gs>
              </a:gsLst>
              <a:lin ang="16200000" scaled="0"/>
            </a:gradFill>
            <a:ln cap="flat" cmpd="sng" w="9525">
              <a:solidFill>
                <a:srgbClr val="BD4B48"/>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5" name="Google Shape;315;p5"/>
            <p:cNvSpPr txBox="1"/>
            <p:nvPr/>
          </p:nvSpPr>
          <p:spPr>
            <a:xfrm>
              <a:off x="1215586" y="1405856"/>
              <a:ext cx="1813484" cy="865437"/>
            </a:xfrm>
            <a:prstGeom prst="rect">
              <a:avLst/>
            </a:prstGeom>
            <a:noFill/>
            <a:ln>
              <a:noFill/>
            </a:ln>
          </p:spPr>
          <p:txBody>
            <a:bodyPr anchorCtr="0" anchor="ctr" bIns="53325" lIns="53325" spcFirstLastPara="1" rIns="53325" wrap="square" tIns="53325">
              <a:noAutofit/>
            </a:bodyPr>
            <a:lstStyle/>
            <a:p>
              <a:pPr indent="0" lvl="0" marL="0" marR="0" rtl="1" algn="ctr">
                <a:lnSpc>
                  <a:spcPct val="9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(29%) </a:t>
              </a:r>
              <a:endParaRPr b="0" i="0" sz="1400" u="none" cap="none" strike="noStrike">
                <a:solidFill>
                  <a:schemeClr val="dk1"/>
                </a:solidFill>
                <a:latin typeface="Arial"/>
                <a:ea typeface="Arial"/>
                <a:cs typeface="Arial"/>
                <a:sym typeface="Arial"/>
              </a:endParaRPr>
            </a:p>
            <a:p>
              <a:pPr indent="0" lvl="0" marL="0" marR="0" rtl="1" algn="ctr">
                <a:lnSpc>
                  <a:spcPct val="90000"/>
                </a:lnSpc>
                <a:spcBef>
                  <a:spcPts val="49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أقل من الحد الأدنى للأجور </a:t>
              </a:r>
              <a:endParaRPr b="0" i="0" sz="1400" u="none" cap="none" strike="noStrike">
                <a:solidFill>
                  <a:schemeClr val="dk1"/>
                </a:solidFill>
                <a:latin typeface="Arial"/>
                <a:ea typeface="Arial"/>
                <a:cs typeface="Arial"/>
                <a:sym typeface="Arial"/>
              </a:endParaRPr>
            </a:p>
          </p:txBody>
        </p:sp>
        <p:sp>
          <p:nvSpPr>
            <p:cNvPr id="316" name="Google Shape;316;p5"/>
            <p:cNvSpPr/>
            <p:nvPr/>
          </p:nvSpPr>
          <p:spPr>
            <a:xfrm rot="5400000">
              <a:off x="1949962" y="2321201"/>
              <a:ext cx="344732" cy="413679"/>
            </a:xfrm>
            <a:prstGeom prst="rightArrow">
              <a:avLst>
                <a:gd fmla="val 60000" name="adj1"/>
                <a:gd fmla="val 50000" name="adj2"/>
              </a:avLst>
            </a:prstGeom>
            <a:solidFill>
              <a:srgbClr val="BDD7F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7" name="Google Shape;317;p5"/>
            <p:cNvSpPr txBox="1"/>
            <p:nvPr/>
          </p:nvSpPr>
          <p:spPr>
            <a:xfrm>
              <a:off x="1998225" y="2355674"/>
              <a:ext cx="248207" cy="241312"/>
            </a:xfrm>
            <a:prstGeom prst="rect">
              <a:avLst/>
            </a:prstGeom>
            <a:noFill/>
            <a:ln>
              <a:noFill/>
            </a:ln>
          </p:spPr>
          <p:txBody>
            <a:bodyPr anchorCtr="0" anchor="ctr" bIns="0" lIns="0" spcFirstLastPara="1" rIns="0" wrap="square" tIns="0">
              <a:noAutofit/>
            </a:bodyPr>
            <a:lstStyle/>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18" name="Google Shape;318;p5"/>
            <p:cNvSpPr/>
            <p:nvPr/>
          </p:nvSpPr>
          <p:spPr>
            <a:xfrm>
              <a:off x="1188661" y="2757863"/>
              <a:ext cx="1867334" cy="919287"/>
            </a:xfrm>
            <a:prstGeom prst="roundRect">
              <a:avLst>
                <a:gd fmla="val 10000" name="adj"/>
              </a:avLst>
            </a:prstGeom>
            <a:gradFill>
              <a:gsLst>
                <a:gs pos="0">
                  <a:srgbClr val="87F3C6"/>
                </a:gs>
                <a:gs pos="50000">
                  <a:srgbClr val="B7F5DA"/>
                </a:gs>
                <a:gs pos="100000">
                  <a:srgbClr val="DCF9EC"/>
                </a:gs>
              </a:gsLst>
              <a:path path="circle">
                <a:fillToRect b="50%" l="50%" r="50%" t="50%"/>
              </a:path>
              <a:tileRect/>
            </a:gradFill>
            <a:ln cap="flat" cmpd="sng" w="9525">
              <a:solidFill>
                <a:srgbClr val="77B0EB"/>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5"/>
            <p:cNvSpPr txBox="1"/>
            <p:nvPr/>
          </p:nvSpPr>
          <p:spPr>
            <a:xfrm>
              <a:off x="1215586" y="2784788"/>
              <a:ext cx="1813484" cy="865437"/>
            </a:xfrm>
            <a:prstGeom prst="rect">
              <a:avLst/>
            </a:prstGeom>
            <a:noFill/>
            <a:ln>
              <a:noFill/>
            </a:ln>
          </p:spPr>
          <p:txBody>
            <a:bodyPr anchorCtr="0" anchor="ctr" bIns="72375" lIns="72375" spcFirstLastPara="1" rIns="72375" wrap="square" tIns="72375">
              <a:noAutofit/>
            </a:bodyPr>
            <a:lstStyle/>
            <a:p>
              <a:pPr indent="0" lvl="0" marL="0" marR="0" rtl="0" algn="ctr">
                <a:lnSpc>
                  <a:spcPct val="90000"/>
                </a:lnSpc>
                <a:spcBef>
                  <a:spcPts val="0"/>
                </a:spcBef>
                <a:spcAft>
                  <a:spcPts val="0"/>
                </a:spcAft>
                <a:buClr>
                  <a:srgbClr val="000000"/>
                </a:buClr>
                <a:buSzPts val="1900"/>
                <a:buFont typeface="Arial"/>
                <a:buNone/>
              </a:pPr>
              <a:r>
                <a:rPr b="0" i="0" lang="en-US" sz="1900" u="none" cap="none" strike="noStrike">
                  <a:solidFill>
                    <a:schemeClr val="dk1"/>
                  </a:solidFill>
                  <a:latin typeface="Arial"/>
                  <a:ea typeface="Arial"/>
                  <a:cs typeface="Arial"/>
                  <a:sym typeface="Arial"/>
                </a:rPr>
                <a:t>(66%) </a:t>
              </a:r>
              <a:endParaRPr b="0" i="0" sz="1400" u="none" cap="none" strike="noStrike">
                <a:solidFill>
                  <a:schemeClr val="dk1"/>
                </a:solidFill>
                <a:latin typeface="Arial"/>
                <a:ea typeface="Arial"/>
                <a:cs typeface="Arial"/>
                <a:sym typeface="Arial"/>
              </a:endParaRPr>
            </a:p>
            <a:p>
              <a:pPr indent="0" lvl="0" marL="0" marR="0" rtl="0" algn="ctr">
                <a:lnSpc>
                  <a:spcPct val="90000"/>
                </a:lnSpc>
                <a:spcBef>
                  <a:spcPts val="665"/>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مساو للحدّ الأدنى للأجور</a:t>
              </a:r>
              <a:endParaRPr b="0" i="0" sz="1400" u="none" cap="none" strike="noStrike">
                <a:solidFill>
                  <a:schemeClr val="dk1"/>
                </a:solidFill>
                <a:latin typeface="Arial"/>
                <a:ea typeface="Arial"/>
                <a:cs typeface="Arial"/>
                <a:sym typeface="Arial"/>
              </a:endParaRPr>
            </a:p>
          </p:txBody>
        </p:sp>
      </p:grpSp>
      <p:sp>
        <p:nvSpPr>
          <p:cNvPr id="320" name="Google Shape;320;p5"/>
          <p:cNvSpPr/>
          <p:nvPr/>
        </p:nvSpPr>
        <p:spPr>
          <a:xfrm>
            <a:off x="6349385" y="2022909"/>
            <a:ext cx="2411400" cy="401100"/>
          </a:xfrm>
          <a:prstGeom prst="roundRect">
            <a:avLst>
              <a:gd fmla="val 16667" name="adj"/>
            </a:avLst>
          </a:prstGeom>
          <a:solidFill>
            <a:srgbClr val="E7CCD6"/>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القسم الثالث</a:t>
            </a:r>
            <a:endParaRPr/>
          </a:p>
        </p:txBody>
      </p:sp>
      <p:sp>
        <p:nvSpPr>
          <p:cNvPr id="321" name="Google Shape;321;p5"/>
          <p:cNvSpPr txBox="1"/>
          <p:nvPr/>
        </p:nvSpPr>
        <p:spPr>
          <a:xfrm>
            <a:off x="789052" y="175989"/>
            <a:ext cx="3120390" cy="52322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US" sz="2800" u="none" cap="none" strike="noStrike">
                <a:solidFill>
                  <a:srgbClr val="000000"/>
                </a:solidFill>
                <a:latin typeface="Arial"/>
                <a:ea typeface="Arial"/>
                <a:cs typeface="Arial"/>
                <a:sym typeface="Arial"/>
              </a:rPr>
              <a:t>ظروف عمل المربيات</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5" name="Shape 325"/>
        <p:cNvGrpSpPr/>
        <p:nvPr/>
      </p:nvGrpSpPr>
      <p:grpSpPr>
        <a:xfrm>
          <a:off x="0" y="0"/>
          <a:ext cx="0" cy="0"/>
          <a:chOff x="0" y="0"/>
          <a:chExt cx="0" cy="0"/>
        </a:xfrm>
      </p:grpSpPr>
      <p:pic>
        <p:nvPicPr>
          <p:cNvPr id="326" name="Google Shape;326;gfa8e0dded3_0_102"/>
          <p:cNvPicPr preferRelativeResize="0"/>
          <p:nvPr/>
        </p:nvPicPr>
        <p:blipFill rotWithShape="1">
          <a:blip r:embed="rId3">
            <a:alphaModFix/>
          </a:blip>
          <a:srcRect b="34743" l="0" r="0" t="14622"/>
          <a:stretch/>
        </p:blipFill>
        <p:spPr>
          <a:xfrm>
            <a:off x="0" y="4657350"/>
            <a:ext cx="2171700" cy="506400"/>
          </a:xfrm>
          <a:prstGeom prst="rect">
            <a:avLst/>
          </a:prstGeom>
          <a:noFill/>
          <a:ln>
            <a:noFill/>
          </a:ln>
        </p:spPr>
      </p:pic>
      <p:sp>
        <p:nvSpPr>
          <p:cNvPr id="327" name="Google Shape;327;gfa8e0dded3_0_102"/>
          <p:cNvSpPr txBox="1"/>
          <p:nvPr/>
        </p:nvSpPr>
        <p:spPr>
          <a:xfrm>
            <a:off x="6165801" y="-20400"/>
            <a:ext cx="292590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ctr">
              <a:lnSpc>
                <a:spcPct val="115000"/>
              </a:lnSpc>
              <a:spcBef>
                <a:spcPts val="0"/>
              </a:spcBef>
              <a:spcAft>
                <a:spcPts val="0"/>
              </a:spcAft>
              <a:buNone/>
            </a:pPr>
            <a:r>
              <a:rPr b="1" i="0" lang="en-US" sz="1800" u="none" cap="none" strike="noStrike">
                <a:solidFill>
                  <a:srgbClr val="000000"/>
                </a:solidFill>
                <a:latin typeface="Arial"/>
                <a:ea typeface="Arial"/>
                <a:cs typeface="Arial"/>
                <a:sym typeface="Arial"/>
              </a:rPr>
              <a:t> </a:t>
            </a:r>
            <a:endParaRPr/>
          </a:p>
          <a:p>
            <a:pPr indent="0" lvl="0" marL="0" marR="0" rtl="1" algn="ctr">
              <a:lnSpc>
                <a:spcPct val="115000"/>
              </a:lnSpc>
              <a:spcBef>
                <a:spcPts val="0"/>
              </a:spcBef>
              <a:spcAft>
                <a:spcPts val="0"/>
              </a:spcAft>
              <a:buNone/>
            </a:pPr>
            <a:r>
              <a:t/>
            </a:r>
            <a:endParaRPr b="1" i="0" sz="1800" u="none" cap="none" strike="noStrike">
              <a:solidFill>
                <a:srgbClr val="000000"/>
              </a:solidFill>
              <a:latin typeface="Arial"/>
              <a:ea typeface="Arial"/>
              <a:cs typeface="Arial"/>
              <a:sym typeface="Arial"/>
            </a:endParaRPr>
          </a:p>
          <a:p>
            <a:pPr indent="0" lvl="0" marL="0" marR="0" rtl="1" algn="ctr">
              <a:lnSpc>
                <a:spcPct val="115000"/>
              </a:lnSpc>
              <a:spcBef>
                <a:spcPts val="0"/>
              </a:spcBef>
              <a:spcAft>
                <a:spcPts val="0"/>
              </a:spcAft>
              <a:buNone/>
            </a:pPr>
            <a:r>
              <a:rPr b="1" i="0" lang="en-US" sz="1800" u="none" cap="none" strike="noStrike">
                <a:solidFill>
                  <a:srgbClr val="000000"/>
                </a:solidFill>
                <a:latin typeface="Arial"/>
                <a:ea typeface="Arial"/>
                <a:cs typeface="Arial"/>
                <a:sym typeface="Arial"/>
              </a:rPr>
              <a:t>بالنسبة لاختلاف الدخل مع نظائره في بيئات مماثلة (مثل مريين في مؤسسات أخرى)</a:t>
            </a:r>
            <a:endParaRPr/>
          </a:p>
          <a:p>
            <a:pPr indent="0" lvl="0" marL="0" marR="0" rtl="1" algn="ctr">
              <a:lnSpc>
                <a:spcPct val="115000"/>
              </a:lnSpc>
              <a:spcBef>
                <a:spcPts val="0"/>
              </a:spcBef>
              <a:spcAft>
                <a:spcPts val="0"/>
              </a:spcAft>
              <a:buNone/>
            </a:pPr>
            <a:r>
              <a:rPr b="1" i="0" lang="en-US" sz="1800" u="none" cap="none" strike="noStrike">
                <a:solidFill>
                  <a:srgbClr val="000000"/>
                </a:solidFill>
                <a:latin typeface="Arial"/>
                <a:ea typeface="Arial"/>
                <a:cs typeface="Arial"/>
                <a:sym typeface="Arial"/>
              </a:rPr>
              <a:t>(2)</a:t>
            </a:r>
            <a:endParaRPr b="1" i="0" sz="1800" u="none" cap="none" strike="noStrike">
              <a:solidFill>
                <a:srgbClr val="000000"/>
              </a:solidFill>
              <a:latin typeface="Arial"/>
              <a:ea typeface="Arial"/>
              <a:cs typeface="Arial"/>
              <a:sym typeface="Arial"/>
            </a:endParaRPr>
          </a:p>
        </p:txBody>
      </p:sp>
      <p:sp>
        <p:nvSpPr>
          <p:cNvPr id="328" name="Google Shape;328;gfa8e0dded3_0_102"/>
          <p:cNvSpPr txBox="1"/>
          <p:nvPr/>
        </p:nvSpPr>
        <p:spPr>
          <a:xfrm>
            <a:off x="2865101" y="1977627"/>
            <a:ext cx="113100" cy="3204000"/>
          </a:xfrm>
          <a:prstGeom prst="rect">
            <a:avLst/>
          </a:prstGeom>
          <a:solidFill>
            <a:srgbClr val="E7CCD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29" name="Google Shape;329;gfa8e0dded3_0_102"/>
          <p:cNvSpPr txBox="1"/>
          <p:nvPr/>
        </p:nvSpPr>
        <p:spPr>
          <a:xfrm>
            <a:off x="106680" y="1623994"/>
            <a:ext cx="2758421" cy="1774526"/>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Tajawal"/>
              <a:buNone/>
            </a:pPr>
            <a:r>
              <a:t/>
            </a:r>
            <a:endParaRPr b="0" i="0" sz="1400" u="none" cap="none" strike="noStrike">
              <a:solidFill>
                <a:srgbClr val="000000"/>
              </a:solidFill>
              <a:latin typeface="Arial"/>
              <a:ea typeface="Arial"/>
              <a:cs typeface="Arial"/>
              <a:sym typeface="Arial"/>
            </a:endParaRPr>
          </a:p>
        </p:txBody>
      </p:sp>
      <p:pic>
        <p:nvPicPr>
          <p:cNvPr id="330" name="Google Shape;330;gfa8e0dded3_0_102"/>
          <p:cNvPicPr preferRelativeResize="0"/>
          <p:nvPr/>
        </p:nvPicPr>
        <p:blipFill rotWithShape="1">
          <a:blip r:embed="rId4">
            <a:alphaModFix/>
          </a:blip>
          <a:srcRect b="0" l="0" r="0" t="0"/>
          <a:stretch/>
        </p:blipFill>
        <p:spPr>
          <a:xfrm>
            <a:off x="6626851" y="160874"/>
            <a:ext cx="2276462" cy="573900"/>
          </a:xfrm>
          <a:prstGeom prst="rect">
            <a:avLst/>
          </a:prstGeom>
          <a:noFill/>
          <a:ln>
            <a:noFill/>
          </a:ln>
        </p:spPr>
      </p:pic>
      <p:pic>
        <p:nvPicPr>
          <p:cNvPr id="331" name="Google Shape;331;gfa8e0dded3_0_102"/>
          <p:cNvPicPr preferRelativeResize="0"/>
          <p:nvPr/>
        </p:nvPicPr>
        <p:blipFill rotWithShape="1">
          <a:blip r:embed="rId5">
            <a:alphaModFix/>
          </a:blip>
          <a:srcRect b="24958" l="0" r="49423" t="0"/>
          <a:stretch/>
        </p:blipFill>
        <p:spPr>
          <a:xfrm>
            <a:off x="7441775" y="4763500"/>
            <a:ext cx="1702226" cy="380000"/>
          </a:xfrm>
          <a:prstGeom prst="rect">
            <a:avLst/>
          </a:prstGeom>
          <a:noFill/>
          <a:ln>
            <a:noFill/>
          </a:ln>
        </p:spPr>
      </p:pic>
      <p:grpSp>
        <p:nvGrpSpPr>
          <p:cNvPr id="332" name="Google Shape;332;gfa8e0dded3_0_102"/>
          <p:cNvGrpSpPr/>
          <p:nvPr/>
        </p:nvGrpSpPr>
        <p:grpSpPr>
          <a:xfrm>
            <a:off x="106651" y="734774"/>
            <a:ext cx="5311485" cy="4428976"/>
            <a:chOff x="106651" y="0"/>
            <a:chExt cx="5311485" cy="4428976"/>
          </a:xfrm>
        </p:grpSpPr>
        <p:sp>
          <p:nvSpPr>
            <p:cNvPr id="333" name="Google Shape;333;gfa8e0dded3_0_102"/>
            <p:cNvSpPr/>
            <p:nvPr/>
          </p:nvSpPr>
          <p:spPr>
            <a:xfrm>
              <a:off x="106651" y="0"/>
              <a:ext cx="4428976" cy="4428976"/>
            </a:xfrm>
            <a:prstGeom prst="triangle">
              <a:avLst>
                <a:gd fmla="val 50000" name="adj"/>
              </a:avLst>
            </a:prstGeom>
            <a:solidFill>
              <a:srgbClr val="CCCCCC"/>
            </a:solidFill>
            <a:ln cap="flat" cmpd="sng" w="25400">
              <a:solidFill>
                <a:srgbClr val="E6E6E6"/>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gfa8e0dded3_0_102"/>
            <p:cNvSpPr/>
            <p:nvPr/>
          </p:nvSpPr>
          <p:spPr>
            <a:xfrm>
              <a:off x="2402442" y="599037"/>
              <a:ext cx="3015694" cy="1048421"/>
            </a:xfrm>
            <a:prstGeom prst="roundRect">
              <a:avLst>
                <a:gd fmla="val 16667" name="adj"/>
              </a:avLst>
            </a:prstGeom>
            <a:solidFill>
              <a:srgbClr val="D99593">
                <a:alpha val="89803"/>
              </a:srgbClr>
            </a:solidFill>
            <a:ln cap="flat" cmpd="sng" w="2540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gfa8e0dded3_0_102"/>
            <p:cNvSpPr txBox="1"/>
            <p:nvPr/>
          </p:nvSpPr>
          <p:spPr>
            <a:xfrm>
              <a:off x="2453622" y="650217"/>
              <a:ext cx="2913334" cy="946061"/>
            </a:xfrm>
            <a:prstGeom prst="rect">
              <a:avLst/>
            </a:prstGeom>
            <a:noFill/>
            <a:ln>
              <a:noFill/>
            </a:ln>
          </p:spPr>
          <p:txBody>
            <a:bodyPr anchorCtr="0" anchor="ctr" bIns="53325" lIns="53325" spcFirstLastPara="1" rIns="53325" wrap="square" tIns="53325">
              <a:noAutofit/>
            </a:bodyPr>
            <a:lstStyle/>
            <a:p>
              <a:pPr indent="0" lvl="0" marL="0" marR="0" rtl="0" algn="ctr">
                <a:lnSpc>
                  <a:spcPct val="9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32% من المربين/ات يرون أن دخلهم يختلف عن </a:t>
              </a:r>
              <a:r>
                <a:rPr b="0" i="0" lang="en-US" sz="1400" u="none" cap="none" strike="noStrike">
                  <a:solidFill>
                    <a:schemeClr val="dk1"/>
                  </a:solidFill>
                  <a:latin typeface="Arial"/>
                  <a:ea typeface="Arial"/>
                  <a:cs typeface="Arial"/>
                  <a:sym typeface="Arial"/>
                </a:rPr>
                <a:t>نظرائه</a:t>
              </a:r>
              <a:r>
                <a:rPr b="0" i="0" lang="en-US" sz="1400" u="none" cap="none" strike="noStrike">
                  <a:solidFill>
                    <a:srgbClr val="000000"/>
                  </a:solidFill>
                  <a:latin typeface="Arial"/>
                  <a:ea typeface="Arial"/>
                  <a:cs typeface="Arial"/>
                  <a:sym typeface="Arial"/>
                </a:rPr>
                <a:t> </a:t>
              </a:r>
              <a:endParaRPr b="0" i="0" sz="1400" u="none" cap="none" strike="noStrike">
                <a:solidFill>
                  <a:srgbClr val="000000"/>
                </a:solidFill>
                <a:latin typeface="Arial"/>
                <a:ea typeface="Arial"/>
                <a:cs typeface="Arial"/>
                <a:sym typeface="Arial"/>
              </a:endParaRPr>
            </a:p>
          </p:txBody>
        </p:sp>
        <p:sp>
          <p:nvSpPr>
            <p:cNvPr id="336" name="Google Shape;336;gfa8e0dded3_0_102"/>
            <p:cNvSpPr/>
            <p:nvPr/>
          </p:nvSpPr>
          <p:spPr>
            <a:xfrm>
              <a:off x="2316279" y="1734583"/>
              <a:ext cx="3101857" cy="1048421"/>
            </a:xfrm>
            <a:prstGeom prst="roundRect">
              <a:avLst>
                <a:gd fmla="val 16667" name="adj"/>
              </a:avLst>
            </a:prstGeom>
            <a:gradFill>
              <a:gsLst>
                <a:gs pos="0">
                  <a:srgbClr val="8CDE9E"/>
                </a:gs>
                <a:gs pos="50000">
                  <a:srgbClr val="BAE8C3"/>
                </a:gs>
                <a:gs pos="100000">
                  <a:srgbClr val="DEF2E1"/>
                </a:gs>
              </a:gsLst>
              <a:path path="circle">
                <a:fillToRect b="50%" l="50%" r="50%" t="50%"/>
              </a:path>
              <a:tileRect/>
            </a:gradFill>
            <a:ln cap="flat" cmpd="sng" w="2540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gfa8e0dded3_0_102"/>
            <p:cNvSpPr txBox="1"/>
            <p:nvPr/>
          </p:nvSpPr>
          <p:spPr>
            <a:xfrm>
              <a:off x="2367459" y="1785763"/>
              <a:ext cx="2999497" cy="946061"/>
            </a:xfrm>
            <a:prstGeom prst="rect">
              <a:avLst/>
            </a:prstGeom>
            <a:noFill/>
            <a:ln>
              <a:noFill/>
            </a:ln>
          </p:spPr>
          <p:txBody>
            <a:bodyPr anchorCtr="0" anchor="ctr" bIns="53325" lIns="53325" spcFirstLastPara="1" rIns="53325" wrap="square" tIns="53325">
              <a:noAutofit/>
            </a:bodyPr>
            <a:lstStyle/>
            <a:p>
              <a:pPr indent="0" lvl="0" marL="0" marR="0" rtl="1" algn="ctr">
                <a:lnSpc>
                  <a:spcPct val="90000"/>
                </a:lnSpc>
                <a:spcBef>
                  <a:spcPts val="0"/>
                </a:spcBef>
                <a:spcAft>
                  <a:spcPts val="0"/>
                </a:spcAft>
                <a:buClr>
                  <a:srgbClr val="000000"/>
                </a:buClr>
                <a:buSzPts val="1400"/>
                <a:buFont typeface="Arial"/>
                <a:buNone/>
              </a:pPr>
              <a:r>
                <a:rPr b="0" i="0" lang="en-US" sz="1400" u="none" cap="none" strike="noStrike">
                  <a:solidFill>
                    <a:srgbClr val="000000"/>
                  </a:solidFill>
                  <a:latin typeface="Arial"/>
                  <a:ea typeface="Arial"/>
                  <a:cs typeface="Arial"/>
                  <a:sym typeface="Arial"/>
                </a:rPr>
                <a:t>29% يرون أنه يتطابق</a:t>
              </a:r>
              <a:endParaRPr b="0" i="0" sz="1400" u="none" cap="none" strike="noStrike">
                <a:solidFill>
                  <a:srgbClr val="000000"/>
                </a:solidFill>
                <a:latin typeface="Arial"/>
                <a:ea typeface="Arial"/>
                <a:cs typeface="Arial"/>
                <a:sym typeface="Arial"/>
              </a:endParaRPr>
            </a:p>
          </p:txBody>
        </p:sp>
        <p:sp>
          <p:nvSpPr>
            <p:cNvPr id="338" name="Google Shape;338;gfa8e0dded3_0_102"/>
            <p:cNvSpPr/>
            <p:nvPr/>
          </p:nvSpPr>
          <p:spPr>
            <a:xfrm>
              <a:off x="2539302" y="2837173"/>
              <a:ext cx="2878834" cy="1048421"/>
            </a:xfrm>
            <a:prstGeom prst="roundRect">
              <a:avLst>
                <a:gd fmla="val 16667" name="adj"/>
              </a:avLst>
            </a:prstGeom>
            <a:solidFill>
              <a:schemeClr val="accent2">
                <a:alpha val="89803"/>
              </a:schemeClr>
            </a:solidFill>
            <a:ln cap="flat" cmpd="sng" w="2540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9" name="Google Shape;339;gfa8e0dded3_0_102"/>
            <p:cNvSpPr txBox="1"/>
            <p:nvPr/>
          </p:nvSpPr>
          <p:spPr>
            <a:xfrm>
              <a:off x="2590482" y="2888353"/>
              <a:ext cx="2776474" cy="946061"/>
            </a:xfrm>
            <a:prstGeom prst="rect">
              <a:avLst/>
            </a:prstGeom>
            <a:noFill/>
            <a:ln>
              <a:noFill/>
            </a:ln>
          </p:spPr>
          <p:txBody>
            <a:bodyPr anchorCtr="0" anchor="ctr" bIns="60950" lIns="60950" spcFirstLastPara="1" rIns="60950" wrap="square" tIns="60950">
              <a:noAutofit/>
            </a:bodyPr>
            <a:lstStyle/>
            <a:p>
              <a:pPr indent="0" lvl="0" marL="0" marR="0" rtl="1" algn="ctr">
                <a:lnSpc>
                  <a:spcPct val="90000"/>
                </a:lnSpc>
                <a:spcBef>
                  <a:spcPts val="0"/>
                </a:spcBef>
                <a:spcAft>
                  <a:spcPts val="0"/>
                </a:spcAft>
                <a:buClr>
                  <a:srgbClr val="000000"/>
                </a:buClr>
                <a:buSzPts val="1600"/>
                <a:buFont typeface="Arial"/>
                <a:buNone/>
              </a:pPr>
              <a:r>
                <a:rPr b="0" i="0" lang="en-US" sz="1600" u="none" cap="none" strike="noStrike">
                  <a:solidFill>
                    <a:srgbClr val="000000"/>
                  </a:solidFill>
                  <a:latin typeface="Arial"/>
                  <a:ea typeface="Arial"/>
                  <a:cs typeface="Arial"/>
                  <a:sym typeface="Arial"/>
                </a:rPr>
                <a:t>  </a:t>
              </a:r>
              <a:r>
                <a:rPr b="0" i="0" lang="en-US" sz="1400" u="none" cap="none" strike="noStrike">
                  <a:solidFill>
                    <a:srgbClr val="000000"/>
                  </a:solidFill>
                  <a:latin typeface="Arial"/>
                  <a:ea typeface="Arial"/>
                  <a:cs typeface="Arial"/>
                  <a:sym typeface="Arial"/>
                </a:rPr>
                <a:t>39%لا يعرفون</a:t>
              </a:r>
              <a:endParaRPr b="0" i="0" sz="1600" u="none" cap="none" strike="noStrike">
                <a:solidFill>
                  <a:srgbClr val="000000"/>
                </a:solidFill>
                <a:latin typeface="Arial"/>
                <a:ea typeface="Arial"/>
                <a:cs typeface="Arial"/>
                <a:sym typeface="Arial"/>
              </a:endParaRPr>
            </a:p>
          </p:txBody>
        </p:sp>
      </p:grpSp>
      <p:sp>
        <p:nvSpPr>
          <p:cNvPr id="340" name="Google Shape;340;gfa8e0dded3_0_102"/>
          <p:cNvSpPr/>
          <p:nvPr/>
        </p:nvSpPr>
        <p:spPr>
          <a:xfrm>
            <a:off x="6491913" y="1379839"/>
            <a:ext cx="2411400" cy="401100"/>
          </a:xfrm>
          <a:prstGeom prst="roundRect">
            <a:avLst>
              <a:gd fmla="val 16667" name="adj"/>
            </a:avLst>
          </a:prstGeom>
          <a:solidFill>
            <a:srgbClr val="E7CCD6"/>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القسم الثالث</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7"/>
          <p:cNvSpPr txBox="1"/>
          <p:nvPr/>
        </p:nvSpPr>
        <p:spPr>
          <a:xfrm>
            <a:off x="5111750" y="0"/>
            <a:ext cx="4032250" cy="5143500"/>
          </a:xfrm>
          <a:prstGeom prst="rect">
            <a:avLst/>
          </a:prstGeom>
          <a:solidFill>
            <a:srgbClr val="65C0BA"/>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1800" u="none" cap="none" strike="noStrike">
                <a:solidFill>
                  <a:srgbClr val="000000"/>
                </a:solidFill>
                <a:latin typeface="Arial"/>
                <a:ea typeface="Arial"/>
                <a:cs typeface="Arial"/>
                <a:sym typeface="Arial"/>
              </a:rPr>
              <a:t>(3)</a:t>
            </a:r>
            <a:endParaRPr b="1" i="0" sz="1800" u="none" cap="none" strike="noStrike">
              <a:solidFill>
                <a:srgbClr val="000000"/>
              </a:solidFill>
              <a:latin typeface="Arial"/>
              <a:ea typeface="Arial"/>
              <a:cs typeface="Arial"/>
              <a:sym typeface="Arial"/>
            </a:endParaRPr>
          </a:p>
        </p:txBody>
      </p:sp>
      <p:pic>
        <p:nvPicPr>
          <p:cNvPr id="346" name="Google Shape;346;p7"/>
          <p:cNvPicPr preferRelativeResize="0"/>
          <p:nvPr/>
        </p:nvPicPr>
        <p:blipFill rotWithShape="1">
          <a:blip r:embed="rId3">
            <a:alphaModFix/>
          </a:blip>
          <a:srcRect b="0" l="0" r="0" t="0"/>
          <a:stretch/>
        </p:blipFill>
        <p:spPr>
          <a:xfrm>
            <a:off x="6867548" y="70353"/>
            <a:ext cx="2276452" cy="564325"/>
          </a:xfrm>
          <a:prstGeom prst="rect">
            <a:avLst/>
          </a:prstGeom>
          <a:noFill/>
          <a:ln>
            <a:noFill/>
          </a:ln>
        </p:spPr>
      </p:pic>
      <p:grpSp>
        <p:nvGrpSpPr>
          <p:cNvPr id="347" name="Google Shape;347;p7"/>
          <p:cNvGrpSpPr/>
          <p:nvPr/>
        </p:nvGrpSpPr>
        <p:grpSpPr>
          <a:xfrm>
            <a:off x="457743" y="1607819"/>
            <a:ext cx="4441374" cy="3154680"/>
            <a:chOff x="543" y="-1"/>
            <a:chExt cx="4441374" cy="3154680"/>
          </a:xfrm>
        </p:grpSpPr>
        <p:sp>
          <p:nvSpPr>
            <p:cNvPr id="348" name="Google Shape;348;p7"/>
            <p:cNvSpPr/>
            <p:nvPr/>
          </p:nvSpPr>
          <p:spPr>
            <a:xfrm rot="-5400000">
              <a:off x="-871817" y="872359"/>
              <a:ext cx="3154680" cy="1409960"/>
            </a:xfrm>
            <a:prstGeom prst="flowChartManualOperation">
              <a:avLst/>
            </a:prstGeom>
            <a:gradFill>
              <a:gsLst>
                <a:gs pos="0">
                  <a:srgbClr val="BDF295"/>
                </a:gs>
                <a:gs pos="50000">
                  <a:srgbClr val="D5F5BE"/>
                </a:gs>
                <a:gs pos="100000">
                  <a:srgbClr val="EAFADE"/>
                </a:gs>
              </a:gsLst>
              <a:lin ang="2700000" scaled="0"/>
            </a:gradFill>
            <a:ln cap="flat" cmpd="sng" w="9525">
              <a:solidFill>
                <a:srgbClr val="2B88E5"/>
              </a:solidFill>
              <a:prstDash val="solid"/>
              <a:round/>
              <a:headEnd len="sm" w="sm" type="none"/>
              <a:tailEnd len="sm" w="sm" type="none"/>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7"/>
            <p:cNvSpPr txBox="1"/>
            <p:nvPr/>
          </p:nvSpPr>
          <p:spPr>
            <a:xfrm>
              <a:off x="543" y="630935"/>
              <a:ext cx="1409960" cy="1892808"/>
            </a:xfrm>
            <a:prstGeom prst="rect">
              <a:avLst/>
            </a:prstGeom>
            <a:noFill/>
            <a:ln>
              <a:noFill/>
            </a:ln>
          </p:spPr>
          <p:txBody>
            <a:bodyPr anchorCtr="0" anchor="ctr" bIns="0" lIns="101600" spcFirstLastPara="1" rIns="101600" wrap="square" tIns="0">
              <a:noAutofit/>
            </a:bodyPr>
            <a:lstStyle/>
            <a:p>
              <a:pPr indent="0" lvl="0" marL="0" marR="0" rtl="1" algn="ctr">
                <a:lnSpc>
                  <a:spcPct val="90000"/>
                </a:lnSpc>
                <a:spcBef>
                  <a:spcPts val="0"/>
                </a:spcBef>
                <a:spcAft>
                  <a:spcPts val="0"/>
                </a:spcAft>
                <a:buClr>
                  <a:srgbClr val="000000"/>
                </a:buClr>
                <a:buSzPts val="1600"/>
                <a:buFont typeface="Arial"/>
                <a:buNone/>
              </a:pPr>
              <a:r>
                <a:rPr b="1" i="0" lang="en-US" sz="1600" u="none" cap="none" strike="noStrike">
                  <a:solidFill>
                    <a:schemeClr val="dk1"/>
                  </a:solidFill>
                  <a:latin typeface="Arial"/>
                  <a:ea typeface="Arial"/>
                  <a:cs typeface="Arial"/>
                  <a:sym typeface="Arial"/>
                </a:rPr>
                <a:t>80% </a:t>
              </a:r>
              <a:endParaRPr b="1" i="0" sz="1600" u="none" cap="none" strike="noStrike">
                <a:solidFill>
                  <a:schemeClr val="dk1"/>
                </a:solidFill>
                <a:latin typeface="Arial"/>
                <a:ea typeface="Arial"/>
                <a:cs typeface="Arial"/>
                <a:sym typeface="Arial"/>
              </a:endParaRPr>
            </a:p>
            <a:p>
              <a:pPr indent="0" lvl="0" marL="0" marR="0" rtl="1" algn="ctr">
                <a:lnSpc>
                  <a:spcPct val="90000"/>
                </a:lnSpc>
                <a:spcBef>
                  <a:spcPts val="56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1" algn="ctr">
                <a:lnSpc>
                  <a:spcPct val="90000"/>
                </a:lnSpc>
                <a:spcBef>
                  <a:spcPts val="49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من المربين/ات أفادوا أن عدد ساعات العمل المنصوص عليها هي من 4 إلى 6 ساعات، </a:t>
              </a:r>
              <a:endParaRPr b="0" i="0" sz="1400" u="none" cap="none" strike="noStrike">
                <a:solidFill>
                  <a:schemeClr val="dk1"/>
                </a:solidFill>
                <a:latin typeface="Arial"/>
                <a:ea typeface="Arial"/>
                <a:cs typeface="Arial"/>
                <a:sym typeface="Arial"/>
              </a:endParaRPr>
            </a:p>
          </p:txBody>
        </p:sp>
        <p:sp>
          <p:nvSpPr>
            <p:cNvPr id="350" name="Google Shape;350;p7"/>
            <p:cNvSpPr/>
            <p:nvPr/>
          </p:nvSpPr>
          <p:spPr>
            <a:xfrm rot="-5400000">
              <a:off x="643890" y="872359"/>
              <a:ext cx="3154680" cy="1409960"/>
            </a:xfrm>
            <a:prstGeom prst="flowChartManualOperation">
              <a:avLst/>
            </a:prstGeom>
            <a:solidFill>
              <a:srgbClr val="D99593"/>
            </a:soli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7"/>
            <p:cNvSpPr txBox="1"/>
            <p:nvPr/>
          </p:nvSpPr>
          <p:spPr>
            <a:xfrm>
              <a:off x="1516250" y="630935"/>
              <a:ext cx="1409960" cy="1892808"/>
            </a:xfrm>
            <a:prstGeom prst="rect">
              <a:avLst/>
            </a:prstGeom>
            <a:noFill/>
            <a:ln>
              <a:noFill/>
            </a:ln>
          </p:spPr>
          <p:txBody>
            <a:bodyPr anchorCtr="0" anchor="ctr" bIns="0" lIns="101600" spcFirstLastPara="1" rIns="101600" wrap="square" tIns="0">
              <a:noAutofit/>
            </a:bodyPr>
            <a:lstStyle/>
            <a:p>
              <a:pPr indent="0" lvl="0" marL="0" marR="0" rtl="1" algn="ctr">
                <a:lnSpc>
                  <a:spcPct val="90000"/>
                </a:lnSpc>
                <a:spcBef>
                  <a:spcPts val="0"/>
                </a:spcBef>
                <a:spcAft>
                  <a:spcPts val="0"/>
                </a:spcAft>
                <a:buClr>
                  <a:srgbClr val="000000"/>
                </a:buClr>
                <a:buSzPts val="1600"/>
                <a:buFont typeface="Arial"/>
                <a:buNone/>
              </a:pPr>
              <a:r>
                <a:rPr b="1" i="0" lang="en-US" sz="1600" u="none" cap="none" strike="noStrike">
                  <a:solidFill>
                    <a:schemeClr val="dk1"/>
                  </a:solidFill>
                  <a:latin typeface="Arial"/>
                  <a:ea typeface="Arial"/>
                  <a:cs typeface="Arial"/>
                  <a:sym typeface="Arial"/>
                </a:rPr>
                <a:t>89%</a:t>
              </a:r>
              <a:endParaRPr b="1" i="0" sz="1600" u="none" cap="none" strike="noStrike">
                <a:solidFill>
                  <a:schemeClr val="dk1"/>
                </a:solidFill>
                <a:latin typeface="Arial"/>
                <a:ea typeface="Arial"/>
                <a:cs typeface="Arial"/>
                <a:sym typeface="Arial"/>
              </a:endParaRPr>
            </a:p>
            <a:p>
              <a:pPr indent="0" lvl="0" marL="0" marR="0" rtl="1" algn="ctr">
                <a:lnSpc>
                  <a:spcPct val="90000"/>
                </a:lnSpc>
                <a:spcBef>
                  <a:spcPts val="56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 </a:t>
              </a:r>
              <a:endParaRPr b="0" i="0" sz="1400" u="none" cap="none" strike="noStrike">
                <a:solidFill>
                  <a:schemeClr val="dk1"/>
                </a:solidFill>
                <a:latin typeface="Arial"/>
                <a:ea typeface="Arial"/>
                <a:cs typeface="Arial"/>
                <a:sym typeface="Arial"/>
              </a:endParaRPr>
            </a:p>
            <a:p>
              <a:pPr indent="0" lvl="0" marL="0" marR="0" rtl="1" algn="ctr">
                <a:lnSpc>
                  <a:spcPct val="90000"/>
                </a:lnSpc>
                <a:spcBef>
                  <a:spcPts val="49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أكدّوا أن مؤسساتهم تلتزم بعدد ساعات العمل المنصوص عليها ولا تتجاوزها.</a:t>
              </a:r>
              <a:endParaRPr b="0" i="0" sz="1400" u="none" cap="none" strike="noStrike">
                <a:solidFill>
                  <a:schemeClr val="dk1"/>
                </a:solidFill>
                <a:latin typeface="Arial"/>
                <a:ea typeface="Arial"/>
                <a:cs typeface="Arial"/>
                <a:sym typeface="Arial"/>
              </a:endParaRPr>
            </a:p>
          </p:txBody>
        </p:sp>
        <p:sp>
          <p:nvSpPr>
            <p:cNvPr id="352" name="Google Shape;352;p7"/>
            <p:cNvSpPr/>
            <p:nvPr/>
          </p:nvSpPr>
          <p:spPr>
            <a:xfrm rot="-5400000">
              <a:off x="2159597" y="872359"/>
              <a:ext cx="3154680" cy="1409960"/>
            </a:xfrm>
            <a:prstGeom prst="flowChartManualOperation">
              <a:avLst/>
            </a:prstGeom>
            <a:gradFill>
              <a:gsLst>
                <a:gs pos="0">
                  <a:srgbClr val="BDF295"/>
                </a:gs>
                <a:gs pos="50000">
                  <a:srgbClr val="D5F5BE"/>
                </a:gs>
                <a:gs pos="100000">
                  <a:srgbClr val="EAFADE"/>
                </a:gs>
              </a:gsLst>
              <a:lin ang="18900000" scaled="0"/>
            </a:gradFill>
            <a:ln>
              <a:noFill/>
            </a:ln>
            <a:effectLst>
              <a:outerShdw blurRad="40000" rotWithShape="0" dir="5400000" dist="23000">
                <a:srgbClr val="000000">
                  <a:alpha val="34901"/>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7"/>
            <p:cNvSpPr txBox="1"/>
            <p:nvPr/>
          </p:nvSpPr>
          <p:spPr>
            <a:xfrm>
              <a:off x="3031957" y="630935"/>
              <a:ext cx="1409960" cy="1892808"/>
            </a:xfrm>
            <a:prstGeom prst="rect">
              <a:avLst/>
            </a:prstGeom>
            <a:noFill/>
            <a:ln>
              <a:noFill/>
            </a:ln>
          </p:spPr>
          <p:txBody>
            <a:bodyPr anchorCtr="0" anchor="ctr" bIns="0" lIns="101600" spcFirstLastPara="1" rIns="101600" wrap="square" tIns="0">
              <a:noAutofit/>
            </a:bodyPr>
            <a:lstStyle/>
            <a:p>
              <a:pPr indent="0" lvl="0" marL="0" marR="0" rtl="1" algn="ctr">
                <a:lnSpc>
                  <a:spcPct val="90000"/>
                </a:lnSpc>
                <a:spcBef>
                  <a:spcPts val="0"/>
                </a:spcBef>
                <a:spcAft>
                  <a:spcPts val="0"/>
                </a:spcAft>
                <a:buClr>
                  <a:srgbClr val="000000"/>
                </a:buClr>
                <a:buSzPts val="1600"/>
                <a:buFont typeface="Arial"/>
                <a:buNone/>
              </a:pPr>
              <a:r>
                <a:rPr b="1" i="0" lang="en-US" sz="1600" u="none" cap="none" strike="noStrike">
                  <a:solidFill>
                    <a:schemeClr val="dk1"/>
                  </a:solidFill>
                  <a:latin typeface="Arial"/>
                  <a:ea typeface="Arial"/>
                  <a:cs typeface="Arial"/>
                  <a:sym typeface="Arial"/>
                </a:rPr>
                <a:t>20%</a:t>
              </a:r>
              <a:endParaRPr b="1" i="0" sz="1600" u="none" cap="none" strike="noStrike">
                <a:solidFill>
                  <a:schemeClr val="dk1"/>
                </a:solidFill>
                <a:latin typeface="Arial"/>
                <a:ea typeface="Arial"/>
                <a:cs typeface="Arial"/>
                <a:sym typeface="Arial"/>
              </a:endParaRPr>
            </a:p>
            <a:p>
              <a:pPr indent="0" lvl="0" marL="0" marR="0" rtl="1" algn="ctr">
                <a:lnSpc>
                  <a:spcPct val="90000"/>
                </a:lnSpc>
                <a:spcBef>
                  <a:spcPts val="56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 </a:t>
              </a:r>
              <a:endParaRPr b="0" i="0" sz="1400" u="none" cap="none" strike="noStrike">
                <a:solidFill>
                  <a:schemeClr val="dk1"/>
                </a:solidFill>
                <a:latin typeface="Arial"/>
                <a:ea typeface="Arial"/>
                <a:cs typeface="Arial"/>
                <a:sym typeface="Arial"/>
              </a:endParaRPr>
            </a:p>
            <a:p>
              <a:pPr indent="0" lvl="0" marL="0" marR="0" rtl="1" algn="ctr">
                <a:lnSpc>
                  <a:spcPct val="90000"/>
                </a:lnSpc>
                <a:spcBef>
                  <a:spcPts val="49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a:p>
              <a:pPr indent="0" lvl="0" marL="0" marR="0" rtl="1" algn="ctr">
                <a:lnSpc>
                  <a:spcPct val="90000"/>
                </a:lnSpc>
                <a:spcBef>
                  <a:spcPts val="49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المربين/ات لا يحصلوا على اجتماعات للبحث والتقييم والتخطيط بين المربين/ات في المؤسسة. </a:t>
              </a:r>
              <a:endParaRPr b="0" i="0" sz="1400" u="none" cap="none" strike="noStrike">
                <a:solidFill>
                  <a:schemeClr val="dk1"/>
                </a:solidFill>
                <a:latin typeface="Arial"/>
                <a:ea typeface="Arial"/>
                <a:cs typeface="Arial"/>
                <a:sym typeface="Arial"/>
              </a:endParaRPr>
            </a:p>
          </p:txBody>
        </p:sp>
      </p:grpSp>
      <p:sp>
        <p:nvSpPr>
          <p:cNvPr id="354" name="Google Shape;354;p7"/>
          <p:cNvSpPr/>
          <p:nvPr/>
        </p:nvSpPr>
        <p:spPr>
          <a:xfrm>
            <a:off x="6349385" y="2022909"/>
            <a:ext cx="2411400" cy="401100"/>
          </a:xfrm>
          <a:prstGeom prst="roundRect">
            <a:avLst>
              <a:gd fmla="val 16667" name="adj"/>
            </a:avLst>
          </a:prstGeom>
          <a:solidFill>
            <a:srgbClr val="E7CCD6"/>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القسم الثالث</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8" name="Shape 358"/>
        <p:cNvGrpSpPr/>
        <p:nvPr/>
      </p:nvGrpSpPr>
      <p:grpSpPr>
        <a:xfrm>
          <a:off x="0" y="0"/>
          <a:ext cx="0" cy="0"/>
          <a:chOff x="0" y="0"/>
          <a:chExt cx="0" cy="0"/>
        </a:xfrm>
      </p:grpSpPr>
      <p:sp>
        <p:nvSpPr>
          <p:cNvPr id="359" name="Google Shape;359;p6"/>
          <p:cNvSpPr txBox="1"/>
          <p:nvPr/>
        </p:nvSpPr>
        <p:spPr>
          <a:xfrm>
            <a:off x="6078185" y="26313"/>
            <a:ext cx="295380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60" name="Google Shape;360;p6"/>
          <p:cNvSpPr/>
          <p:nvPr/>
        </p:nvSpPr>
        <p:spPr>
          <a:xfrm>
            <a:off x="6349385" y="2022909"/>
            <a:ext cx="2411400" cy="401100"/>
          </a:xfrm>
          <a:prstGeom prst="roundRect">
            <a:avLst>
              <a:gd fmla="val 16667" name="adj"/>
            </a:avLst>
          </a:prstGeom>
          <a:solidFill>
            <a:srgbClr val="E7CCD6"/>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القسم الرابع</a:t>
            </a:r>
            <a:endParaRPr b="1" i="0" sz="2000" u="none" cap="none" strike="noStrike">
              <a:solidFill>
                <a:srgbClr val="000000"/>
              </a:solidFill>
              <a:latin typeface="Arial"/>
              <a:ea typeface="Arial"/>
              <a:cs typeface="Arial"/>
              <a:sym typeface="Arial"/>
            </a:endParaRPr>
          </a:p>
        </p:txBody>
      </p:sp>
      <p:sp>
        <p:nvSpPr>
          <p:cNvPr id="361" name="Google Shape;361;p6"/>
          <p:cNvSpPr txBox="1"/>
          <p:nvPr>
            <p:ph type="title"/>
          </p:nvPr>
        </p:nvSpPr>
        <p:spPr>
          <a:xfrm>
            <a:off x="3501825" y="1052841"/>
            <a:ext cx="2511300" cy="54741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chemeClr val="lt1"/>
              </a:buClr>
              <a:buSzPts val="3200"/>
              <a:buFont typeface="Tajawal Black"/>
              <a:buNone/>
            </a:pPr>
            <a:r>
              <a:rPr b="0" i="0" lang="en-US" sz="2200" u="none">
                <a:solidFill>
                  <a:schemeClr val="lt1"/>
                </a:solidFill>
                <a:latin typeface="Tajawal Black"/>
                <a:ea typeface="Tajawal Black"/>
                <a:cs typeface="Tajawal Black"/>
                <a:sym typeface="Tajawal Black"/>
              </a:rPr>
              <a:t>القسم الرابع</a:t>
            </a:r>
            <a:endParaRPr sz="2200"/>
          </a:p>
        </p:txBody>
      </p:sp>
      <p:sp>
        <p:nvSpPr>
          <p:cNvPr id="362" name="Google Shape;362;p6"/>
          <p:cNvSpPr txBox="1"/>
          <p:nvPr>
            <p:ph idx="1" type="body"/>
          </p:nvPr>
        </p:nvSpPr>
        <p:spPr>
          <a:xfrm>
            <a:off x="658493" y="731866"/>
            <a:ext cx="5140200" cy="662593"/>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noAutofit/>
          </a:bodyPr>
          <a:lstStyle/>
          <a:p>
            <a:pPr indent="0" lvl="0" marL="114300" rtl="1" algn="ctr">
              <a:lnSpc>
                <a:spcPct val="100000"/>
              </a:lnSpc>
              <a:spcBef>
                <a:spcPts val="360"/>
              </a:spcBef>
              <a:spcAft>
                <a:spcPts val="0"/>
              </a:spcAft>
              <a:buSzPts val="1800"/>
              <a:buNone/>
            </a:pPr>
            <a:r>
              <a:rPr lang="en-US" sz="1600">
                <a:solidFill>
                  <a:schemeClr val="dk1"/>
                </a:solidFill>
              </a:rPr>
              <a:t>احتياجات الأطر التربوية (المربيات والمربين)</a:t>
            </a:r>
            <a:endParaRPr/>
          </a:p>
          <a:p>
            <a:pPr indent="0" lvl="0" marL="114300" rtl="1" algn="ctr">
              <a:lnSpc>
                <a:spcPct val="100000"/>
              </a:lnSpc>
              <a:spcBef>
                <a:spcPts val="360"/>
              </a:spcBef>
              <a:spcAft>
                <a:spcPts val="0"/>
              </a:spcAft>
              <a:buSzPts val="1800"/>
              <a:buNone/>
            </a:pPr>
            <a:r>
              <a:t/>
            </a:r>
            <a:endParaRPr b="1" sz="1200">
              <a:solidFill>
                <a:schemeClr val="dk1"/>
              </a:solidFill>
            </a:endParaRPr>
          </a:p>
          <a:p>
            <a:pPr indent="0" lvl="0" marL="0" marR="0" rtl="0" algn="r">
              <a:lnSpc>
                <a:spcPct val="100000"/>
              </a:lnSpc>
              <a:spcBef>
                <a:spcPts val="0"/>
              </a:spcBef>
              <a:spcAft>
                <a:spcPts val="0"/>
              </a:spcAft>
              <a:buClr>
                <a:schemeClr val="lt1"/>
              </a:buClr>
              <a:buSzPts val="1600"/>
              <a:buFont typeface="Arial"/>
              <a:buNone/>
            </a:pPr>
            <a:r>
              <a:t/>
            </a:r>
            <a:endParaRPr sz="1200">
              <a:latin typeface="Tajawal Medium"/>
              <a:ea typeface="Tajawal Medium"/>
              <a:cs typeface="Tajawal Medium"/>
              <a:sym typeface="Tajawal Medium"/>
            </a:endParaRPr>
          </a:p>
        </p:txBody>
      </p:sp>
      <p:pic>
        <p:nvPicPr>
          <p:cNvPr id="363" name="Google Shape;363;p6"/>
          <p:cNvPicPr preferRelativeResize="0"/>
          <p:nvPr/>
        </p:nvPicPr>
        <p:blipFill rotWithShape="1">
          <a:blip r:embed="rId3">
            <a:alphaModFix/>
          </a:blip>
          <a:srcRect b="0" l="0" r="0" t="0"/>
          <a:stretch/>
        </p:blipFill>
        <p:spPr>
          <a:xfrm>
            <a:off x="6624650" y="203800"/>
            <a:ext cx="2276452" cy="564325"/>
          </a:xfrm>
          <a:prstGeom prst="rect">
            <a:avLst/>
          </a:prstGeom>
          <a:noFill/>
          <a:ln>
            <a:noFill/>
          </a:ln>
        </p:spPr>
      </p:pic>
      <p:grpSp>
        <p:nvGrpSpPr>
          <p:cNvPr id="364" name="Google Shape;364;p6"/>
          <p:cNvGrpSpPr/>
          <p:nvPr/>
        </p:nvGrpSpPr>
        <p:grpSpPr>
          <a:xfrm>
            <a:off x="178192" y="1967829"/>
            <a:ext cx="5897057" cy="2548961"/>
            <a:chOff x="2933" y="291429"/>
            <a:chExt cx="5897057" cy="2548961"/>
          </a:xfrm>
        </p:grpSpPr>
        <p:sp>
          <p:nvSpPr>
            <p:cNvPr id="365" name="Google Shape;365;p6"/>
            <p:cNvSpPr/>
            <p:nvPr/>
          </p:nvSpPr>
          <p:spPr>
            <a:xfrm>
              <a:off x="2933" y="291429"/>
              <a:ext cx="2755634" cy="688908"/>
            </a:xfrm>
            <a:prstGeom prst="roundRect">
              <a:avLst>
                <a:gd fmla="val 10000" name="adj"/>
              </a:avLst>
            </a:prstGeom>
            <a:solidFill>
              <a:schemeClr val="lt1"/>
            </a:solidFill>
            <a:ln cap="flat" cmpd="sng" w="25400">
              <a:solidFill>
                <a:srgbClr val="AD46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6" name="Google Shape;366;p6"/>
            <p:cNvSpPr txBox="1"/>
            <p:nvPr/>
          </p:nvSpPr>
          <p:spPr>
            <a:xfrm>
              <a:off x="23110" y="311606"/>
              <a:ext cx="2715280" cy="648554"/>
            </a:xfrm>
            <a:prstGeom prst="rect">
              <a:avLst/>
            </a:prstGeom>
            <a:noFill/>
            <a:ln>
              <a:noFill/>
            </a:ln>
          </p:spPr>
          <p:txBody>
            <a:bodyPr anchorCtr="0" anchor="ctr" bIns="15225" lIns="15225" spcFirstLastPara="1" rIns="15225" wrap="square" tIns="15225">
              <a:noAutofit/>
            </a:bodyPr>
            <a:lstStyle/>
            <a:p>
              <a:pPr indent="0" lvl="0" marL="0" marR="0" rtl="1" algn="ctr">
                <a:lnSpc>
                  <a:spcPct val="90000"/>
                </a:lnSpc>
                <a:spcBef>
                  <a:spcPts val="0"/>
                </a:spcBef>
                <a:spcAft>
                  <a:spcPts val="0"/>
                </a:spcAft>
                <a:buClr>
                  <a:srgbClr val="000000"/>
                </a:buClr>
                <a:buSzPts val="1100"/>
                <a:buFont typeface="Arial"/>
                <a:buNone/>
              </a:pPr>
              <a:r>
                <a:rPr b="1" lang="en-US" sz="1100"/>
                <a:t>توفير مساعدين/ات للمربين/ات في التعليم الأولي خاصّة في المدن التي تشهد اكتظاظا في الصفوف وتراكم أعباء العمل مثل عدد ساعات العمل أو عدد الصفوف المسؤول عنها المربي/ة</a:t>
              </a:r>
              <a:endParaRPr b="1" i="0" sz="1200" u="none" cap="none" strike="noStrike">
                <a:solidFill>
                  <a:schemeClr val="lt1"/>
                </a:solidFill>
                <a:latin typeface="Arial"/>
                <a:ea typeface="Arial"/>
                <a:cs typeface="Arial"/>
                <a:sym typeface="Arial"/>
              </a:endParaRPr>
            </a:p>
          </p:txBody>
        </p:sp>
        <p:sp>
          <p:nvSpPr>
            <p:cNvPr id="367" name="Google Shape;367;p6"/>
            <p:cNvSpPr/>
            <p:nvPr/>
          </p:nvSpPr>
          <p:spPr>
            <a:xfrm rot="5400000">
              <a:off x="1320471" y="1040617"/>
              <a:ext cx="120559" cy="120559"/>
            </a:xfrm>
            <a:prstGeom prst="rightArrow">
              <a:avLst>
                <a:gd fmla="val 66700" name="adj1"/>
                <a:gd fmla="val 50000" name="adj2"/>
              </a:avLst>
            </a:prstGeom>
            <a:solidFill>
              <a:srgbClr val="DBB0A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6"/>
            <p:cNvSpPr/>
            <p:nvPr/>
          </p:nvSpPr>
          <p:spPr>
            <a:xfrm>
              <a:off x="2933" y="1221455"/>
              <a:ext cx="2755634" cy="688908"/>
            </a:xfrm>
            <a:prstGeom prst="roundRect">
              <a:avLst>
                <a:gd fmla="val 10000" name="adj"/>
              </a:avLst>
            </a:prstGeom>
            <a:solidFill>
              <a:schemeClr val="lt1">
                <a:alpha val="89803"/>
              </a:schemeClr>
            </a:solidFill>
            <a:ln cap="flat" cmpd="sng" w="25400">
              <a:solidFill>
                <a:srgbClr val="BF504D">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9" name="Google Shape;369;p6"/>
            <p:cNvSpPr txBox="1"/>
            <p:nvPr/>
          </p:nvSpPr>
          <p:spPr>
            <a:xfrm>
              <a:off x="23110" y="1241632"/>
              <a:ext cx="2715280" cy="648554"/>
            </a:xfrm>
            <a:prstGeom prst="rect">
              <a:avLst/>
            </a:prstGeom>
            <a:noFill/>
            <a:ln>
              <a:noFill/>
            </a:ln>
          </p:spPr>
          <p:txBody>
            <a:bodyPr anchorCtr="0" anchor="ctr" bIns="13950" lIns="13950" spcFirstLastPara="1" rIns="13950" wrap="square" tIns="13950">
              <a:noAutofit/>
            </a:bodyPr>
            <a:lstStyle/>
            <a:p>
              <a:pPr indent="0" lvl="0" marL="0" marR="0" rtl="1" algn="ctr">
                <a:lnSpc>
                  <a:spcPct val="90000"/>
                </a:lnSpc>
                <a:spcBef>
                  <a:spcPts val="0"/>
                </a:spcBef>
                <a:spcAft>
                  <a:spcPts val="0"/>
                </a:spcAft>
                <a:buClr>
                  <a:srgbClr val="000000"/>
                </a:buClr>
                <a:buSzPts val="1100"/>
                <a:buFont typeface="Arial"/>
                <a:buNone/>
              </a:pPr>
              <a:r>
                <a:rPr b="1" i="0" lang="en-US" sz="1100" u="none" cap="none" strike="noStrike">
                  <a:solidFill>
                    <a:srgbClr val="000000"/>
                  </a:solidFill>
                  <a:latin typeface="Arial"/>
                  <a:ea typeface="Arial"/>
                  <a:cs typeface="Arial"/>
                  <a:sym typeface="Arial"/>
                </a:rPr>
                <a:t>دعم الاستقرار في مؤسسات التعليم الأولي خاصّةً في المدن التي شهدت معدّلات مرتفعة من انتقال المربين/ات من مؤسسة إلى أخرى. </a:t>
              </a:r>
              <a:endParaRPr b="1" i="0" sz="1100" u="none" cap="none" strike="noStrike">
                <a:solidFill>
                  <a:srgbClr val="000000"/>
                </a:solidFill>
                <a:latin typeface="Arial"/>
                <a:ea typeface="Arial"/>
                <a:cs typeface="Arial"/>
                <a:sym typeface="Arial"/>
              </a:endParaRPr>
            </a:p>
          </p:txBody>
        </p:sp>
        <p:sp>
          <p:nvSpPr>
            <p:cNvPr id="370" name="Google Shape;370;p6"/>
            <p:cNvSpPr/>
            <p:nvPr/>
          </p:nvSpPr>
          <p:spPr>
            <a:xfrm rot="5400000">
              <a:off x="1320471" y="1970643"/>
              <a:ext cx="120559" cy="120559"/>
            </a:xfrm>
            <a:prstGeom prst="rightArrow">
              <a:avLst>
                <a:gd fmla="val 66700" name="adj1"/>
                <a:gd fmla="val 50000" name="adj2"/>
              </a:avLst>
            </a:prstGeom>
            <a:solidFill>
              <a:srgbClr val="DBB0A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6"/>
            <p:cNvSpPr/>
            <p:nvPr/>
          </p:nvSpPr>
          <p:spPr>
            <a:xfrm>
              <a:off x="2933" y="2151482"/>
              <a:ext cx="2755634" cy="688908"/>
            </a:xfrm>
            <a:prstGeom prst="roundRect">
              <a:avLst>
                <a:gd fmla="val 10000" name="adj"/>
              </a:avLst>
            </a:prstGeom>
            <a:solidFill>
              <a:schemeClr val="lt1">
                <a:alpha val="89803"/>
              </a:schemeClr>
            </a:solidFill>
            <a:ln cap="flat" cmpd="sng" w="25400">
              <a:solidFill>
                <a:srgbClr val="BF504D">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6"/>
            <p:cNvSpPr txBox="1"/>
            <p:nvPr/>
          </p:nvSpPr>
          <p:spPr>
            <a:xfrm>
              <a:off x="23110" y="2171659"/>
              <a:ext cx="2715280" cy="648554"/>
            </a:xfrm>
            <a:prstGeom prst="rect">
              <a:avLst/>
            </a:prstGeom>
            <a:noFill/>
            <a:ln>
              <a:noFill/>
            </a:ln>
          </p:spPr>
          <p:txBody>
            <a:bodyPr anchorCtr="0" anchor="ctr" bIns="15225" lIns="15225" spcFirstLastPara="1" rIns="15225" wrap="square" tIns="15225">
              <a:noAutofit/>
            </a:bodyPr>
            <a:lstStyle/>
            <a:p>
              <a:pPr indent="0" lvl="0" marL="0" marR="0" rtl="1" algn="ctr">
                <a:lnSpc>
                  <a:spcPct val="90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تحسين أجور القوى العاملة في الحضانات والتعليم الأولي</a:t>
              </a:r>
              <a:r>
                <a:rPr b="1" i="0" lang="en-US" sz="1100" u="none" cap="none" strike="noStrike">
                  <a:solidFill>
                    <a:srgbClr val="000000"/>
                  </a:solidFill>
                  <a:latin typeface="Arial"/>
                  <a:ea typeface="Arial"/>
                  <a:cs typeface="Arial"/>
                  <a:sym typeface="Arial"/>
                </a:rPr>
                <a:t>.</a:t>
              </a:r>
              <a:endParaRPr b="1" i="0" sz="1100" u="none" cap="none" strike="noStrike">
                <a:solidFill>
                  <a:srgbClr val="000000"/>
                </a:solidFill>
                <a:latin typeface="Arial"/>
                <a:ea typeface="Arial"/>
                <a:cs typeface="Arial"/>
                <a:sym typeface="Arial"/>
              </a:endParaRPr>
            </a:p>
          </p:txBody>
        </p:sp>
        <p:sp>
          <p:nvSpPr>
            <p:cNvPr id="373" name="Google Shape;373;p6"/>
            <p:cNvSpPr/>
            <p:nvPr/>
          </p:nvSpPr>
          <p:spPr>
            <a:xfrm>
              <a:off x="3144356" y="291429"/>
              <a:ext cx="2755634" cy="688908"/>
            </a:xfrm>
            <a:prstGeom prst="roundRect">
              <a:avLst>
                <a:gd fmla="val 10000" name="adj"/>
              </a:avLst>
            </a:prstGeom>
            <a:solidFill>
              <a:schemeClr val="lt1"/>
            </a:solidFill>
            <a:ln cap="flat" cmpd="sng" w="25400">
              <a:solidFill>
                <a:srgbClr val="AD46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6"/>
            <p:cNvSpPr txBox="1"/>
            <p:nvPr/>
          </p:nvSpPr>
          <p:spPr>
            <a:xfrm>
              <a:off x="3164533" y="311606"/>
              <a:ext cx="2715280" cy="648554"/>
            </a:xfrm>
            <a:prstGeom prst="rect">
              <a:avLst/>
            </a:prstGeom>
            <a:noFill/>
            <a:ln>
              <a:noFill/>
            </a:ln>
          </p:spPr>
          <p:txBody>
            <a:bodyPr anchorCtr="0" anchor="ctr" bIns="15225" lIns="15225" spcFirstLastPara="1" rIns="15225" wrap="square" tIns="15225">
              <a:noAutofit/>
            </a:bodyPr>
            <a:lstStyle/>
            <a:p>
              <a:pPr indent="0" lvl="0" marL="0" marR="0" rtl="1" algn="ctr">
                <a:lnSpc>
                  <a:spcPct val="90000"/>
                </a:lnSpc>
                <a:spcBef>
                  <a:spcPts val="0"/>
                </a:spcBef>
                <a:spcAft>
                  <a:spcPts val="0"/>
                </a:spcAft>
                <a:buClr>
                  <a:srgbClr val="000000"/>
                </a:buClr>
                <a:buSzPts val="1200"/>
                <a:buFont typeface="Arial"/>
                <a:buNone/>
              </a:pPr>
              <a:r>
                <a:rPr b="1" lang="en-US" sz="1100"/>
                <a:t>توفير حوافز من قبل المؤسسات للقوى العاملة للحفاظ على استمرارية وجودة الخدمات.</a:t>
              </a:r>
              <a:endParaRPr b="1" i="0" sz="1200" u="none" cap="none" strike="noStrike">
                <a:solidFill>
                  <a:schemeClr val="lt1"/>
                </a:solidFill>
                <a:latin typeface="Arial"/>
                <a:ea typeface="Arial"/>
                <a:cs typeface="Arial"/>
                <a:sym typeface="Arial"/>
              </a:endParaRPr>
            </a:p>
          </p:txBody>
        </p:sp>
        <p:sp>
          <p:nvSpPr>
            <p:cNvPr id="375" name="Google Shape;375;p6"/>
            <p:cNvSpPr/>
            <p:nvPr/>
          </p:nvSpPr>
          <p:spPr>
            <a:xfrm rot="5400000">
              <a:off x="4461894" y="1040617"/>
              <a:ext cx="120559" cy="120559"/>
            </a:xfrm>
            <a:prstGeom prst="rightArrow">
              <a:avLst>
                <a:gd fmla="val 66700" name="adj1"/>
                <a:gd fmla="val 50000" name="adj2"/>
              </a:avLst>
            </a:prstGeom>
            <a:solidFill>
              <a:srgbClr val="DBB0A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6"/>
            <p:cNvSpPr/>
            <p:nvPr/>
          </p:nvSpPr>
          <p:spPr>
            <a:xfrm>
              <a:off x="3144356" y="1221455"/>
              <a:ext cx="2755634" cy="688908"/>
            </a:xfrm>
            <a:prstGeom prst="roundRect">
              <a:avLst>
                <a:gd fmla="val 10000" name="adj"/>
              </a:avLst>
            </a:prstGeom>
            <a:solidFill>
              <a:schemeClr val="lt1">
                <a:alpha val="89803"/>
              </a:schemeClr>
            </a:solidFill>
            <a:ln cap="flat" cmpd="sng" w="25400">
              <a:solidFill>
                <a:srgbClr val="BF504D">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6"/>
            <p:cNvSpPr txBox="1"/>
            <p:nvPr/>
          </p:nvSpPr>
          <p:spPr>
            <a:xfrm>
              <a:off x="3164533" y="1241632"/>
              <a:ext cx="2715280" cy="648554"/>
            </a:xfrm>
            <a:prstGeom prst="rect">
              <a:avLst/>
            </a:prstGeom>
            <a:noFill/>
            <a:ln>
              <a:noFill/>
            </a:ln>
          </p:spPr>
          <p:txBody>
            <a:bodyPr anchorCtr="0" anchor="ctr" bIns="15225" lIns="15225" spcFirstLastPara="1" rIns="15225" wrap="square" tIns="15225">
              <a:noAutofit/>
            </a:bodyPr>
            <a:lstStyle/>
            <a:p>
              <a:pPr indent="0" lvl="0" marL="0" marR="0" rtl="1" algn="ctr">
                <a:lnSpc>
                  <a:spcPct val="90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وجود عقود عمل دائمة أو شبه دائمة، لضمان الاستمرار والاستقرار في المؤسسة.</a:t>
              </a:r>
              <a:endParaRPr b="1" i="0" sz="1200" u="none" cap="none" strike="noStrike">
                <a:solidFill>
                  <a:srgbClr val="000000"/>
                </a:solidFill>
                <a:latin typeface="Arial"/>
                <a:ea typeface="Arial"/>
                <a:cs typeface="Arial"/>
                <a:sym typeface="Arial"/>
              </a:endParaRPr>
            </a:p>
          </p:txBody>
        </p:sp>
        <p:sp>
          <p:nvSpPr>
            <p:cNvPr id="378" name="Google Shape;378;p6"/>
            <p:cNvSpPr/>
            <p:nvPr/>
          </p:nvSpPr>
          <p:spPr>
            <a:xfrm rot="5400000">
              <a:off x="4461894" y="1970643"/>
              <a:ext cx="120559" cy="120559"/>
            </a:xfrm>
            <a:prstGeom prst="rightArrow">
              <a:avLst>
                <a:gd fmla="val 66700" name="adj1"/>
                <a:gd fmla="val 50000" name="adj2"/>
              </a:avLst>
            </a:prstGeom>
            <a:solidFill>
              <a:srgbClr val="DBB0A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6"/>
            <p:cNvSpPr/>
            <p:nvPr/>
          </p:nvSpPr>
          <p:spPr>
            <a:xfrm>
              <a:off x="3144356" y="2151482"/>
              <a:ext cx="2755634" cy="688908"/>
            </a:xfrm>
            <a:prstGeom prst="roundRect">
              <a:avLst>
                <a:gd fmla="val 10000" name="adj"/>
              </a:avLst>
            </a:prstGeom>
            <a:solidFill>
              <a:schemeClr val="lt1">
                <a:alpha val="89803"/>
              </a:schemeClr>
            </a:solidFill>
            <a:ln cap="flat" cmpd="sng" w="25400">
              <a:solidFill>
                <a:srgbClr val="BF504D">
                  <a:alpha val="89803"/>
                </a:srgbClr>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6"/>
            <p:cNvSpPr txBox="1"/>
            <p:nvPr/>
          </p:nvSpPr>
          <p:spPr>
            <a:xfrm>
              <a:off x="3164533" y="2171659"/>
              <a:ext cx="2715280" cy="648554"/>
            </a:xfrm>
            <a:prstGeom prst="rect">
              <a:avLst/>
            </a:prstGeom>
            <a:noFill/>
            <a:ln>
              <a:noFill/>
            </a:ln>
          </p:spPr>
          <p:txBody>
            <a:bodyPr anchorCtr="0" anchor="ctr" bIns="15225" lIns="15225" spcFirstLastPara="1" rIns="15225" wrap="square" tIns="15225">
              <a:noAutofit/>
            </a:bodyPr>
            <a:lstStyle/>
            <a:p>
              <a:pPr indent="0" lvl="0" marL="0" marR="0" rtl="1" algn="ctr">
                <a:lnSpc>
                  <a:spcPct val="90000"/>
                </a:lnSpc>
                <a:spcBef>
                  <a:spcPts val="0"/>
                </a:spcBef>
                <a:spcAft>
                  <a:spcPts val="0"/>
                </a:spcAft>
                <a:buClr>
                  <a:srgbClr val="000000"/>
                </a:buClr>
                <a:buSzPts val="1200"/>
                <a:buFont typeface="Arial"/>
                <a:buNone/>
              </a:pPr>
              <a:r>
                <a:rPr b="1" i="0" lang="en-US" sz="1200" u="none" cap="none" strike="noStrike">
                  <a:solidFill>
                    <a:srgbClr val="000000"/>
                  </a:solidFill>
                  <a:latin typeface="Arial"/>
                  <a:ea typeface="Arial"/>
                  <a:cs typeface="Arial"/>
                  <a:sym typeface="Arial"/>
                </a:rPr>
                <a:t>توفير مرجعيات أو منصات رسمية لتقديم الشكاوى لحماية حقوق المربين/ات.. </a:t>
              </a:r>
              <a:endParaRPr b="1" i="0" sz="1200" u="none" cap="none" strike="noStrike">
                <a:solidFill>
                  <a:srgbClr val="000000"/>
                </a:solidFill>
                <a:latin typeface="Arial"/>
                <a:ea typeface="Arial"/>
                <a:cs typeface="Arial"/>
                <a:sym typeface="Arial"/>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4" name="Shape 384"/>
        <p:cNvGrpSpPr/>
        <p:nvPr/>
      </p:nvGrpSpPr>
      <p:grpSpPr>
        <a:xfrm>
          <a:off x="0" y="0"/>
          <a:ext cx="0" cy="0"/>
          <a:chOff x="0" y="0"/>
          <a:chExt cx="0" cy="0"/>
        </a:xfrm>
      </p:grpSpPr>
      <p:sp>
        <p:nvSpPr>
          <p:cNvPr id="385" name="Google Shape;385;p15"/>
          <p:cNvSpPr txBox="1"/>
          <p:nvPr>
            <p:ph idx="1" type="body"/>
          </p:nvPr>
        </p:nvSpPr>
        <p:spPr>
          <a:xfrm>
            <a:off x="541304" y="2571750"/>
            <a:ext cx="5398377" cy="1975520"/>
          </a:xfrm>
          <a:prstGeom prst="rect">
            <a:avLst/>
          </a:prstGeom>
          <a:noFill/>
          <a:ln>
            <a:noFill/>
          </a:ln>
        </p:spPr>
        <p:txBody>
          <a:bodyPr anchorCtr="0" anchor="t" bIns="45700" lIns="91425" spcFirstLastPara="1" rIns="91425" wrap="square" tIns="45700">
            <a:noAutofit/>
          </a:bodyPr>
          <a:lstStyle/>
          <a:p>
            <a:pPr indent="0" lvl="0" marL="114300" rtl="1" algn="just">
              <a:lnSpc>
                <a:spcPct val="150000"/>
              </a:lnSpc>
              <a:spcBef>
                <a:spcPts val="360"/>
              </a:spcBef>
              <a:spcAft>
                <a:spcPts val="0"/>
              </a:spcAft>
              <a:buSzPts val="1800"/>
              <a:buNone/>
            </a:pPr>
            <a:r>
              <a:t/>
            </a:r>
            <a:endParaRPr sz="1400"/>
          </a:p>
          <a:p>
            <a:pPr indent="0" lvl="0" marL="114300" rtl="1" algn="just">
              <a:lnSpc>
                <a:spcPct val="150000"/>
              </a:lnSpc>
              <a:spcBef>
                <a:spcPts val="360"/>
              </a:spcBef>
              <a:spcAft>
                <a:spcPts val="0"/>
              </a:spcAft>
              <a:buSzPts val="1800"/>
              <a:buNone/>
            </a:pPr>
            <a:r>
              <a:rPr b="1" lang="en-US" sz="1400"/>
              <a:t>بشكل عام، أظهرت النتائج اهتماماً بمجال الطفولة المبكرة في المغرب، مع تحديات تحتاج إلى معالجة، حيث نظّمت «المؤسسة المغربية للتعليم الأوّلي» يوم الأربعاء، 29 أيار/ مايو 2024 جلسة مشاورات شاملة حول نتائج الدراسة الميدانية والتقرير الوطني و  خرجت بالتوصيات الآتية:</a:t>
            </a:r>
            <a:endParaRPr b="1" sz="1400"/>
          </a:p>
          <a:p>
            <a:pPr indent="0" lvl="0" marL="114300" rtl="1" algn="just">
              <a:lnSpc>
                <a:spcPct val="150000"/>
              </a:lnSpc>
              <a:spcBef>
                <a:spcPts val="360"/>
              </a:spcBef>
              <a:spcAft>
                <a:spcPts val="0"/>
              </a:spcAft>
              <a:buSzPts val="1800"/>
              <a:buNone/>
            </a:pPr>
            <a:r>
              <a:t/>
            </a:r>
            <a:endParaRPr/>
          </a:p>
        </p:txBody>
      </p:sp>
      <p:sp>
        <p:nvSpPr>
          <p:cNvPr id="386" name="Google Shape;386;p15"/>
          <p:cNvSpPr txBox="1"/>
          <p:nvPr/>
        </p:nvSpPr>
        <p:spPr>
          <a:xfrm>
            <a:off x="6078185" y="26313"/>
            <a:ext cx="295380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pic>
        <p:nvPicPr>
          <p:cNvPr id="387" name="Google Shape;387;p15"/>
          <p:cNvPicPr preferRelativeResize="0"/>
          <p:nvPr/>
        </p:nvPicPr>
        <p:blipFill rotWithShape="1">
          <a:blip r:embed="rId3">
            <a:alphaModFix/>
          </a:blip>
          <a:srcRect b="0" l="0" r="0" t="0"/>
          <a:stretch/>
        </p:blipFill>
        <p:spPr>
          <a:xfrm>
            <a:off x="6624650" y="203800"/>
            <a:ext cx="2276452" cy="564325"/>
          </a:xfrm>
          <a:prstGeom prst="rect">
            <a:avLst/>
          </a:prstGeom>
          <a:noFill/>
          <a:ln>
            <a:noFill/>
          </a:ln>
        </p:spPr>
      </p:pic>
      <p:sp>
        <p:nvSpPr>
          <p:cNvPr id="388" name="Google Shape;388;p15"/>
          <p:cNvSpPr/>
          <p:nvPr/>
        </p:nvSpPr>
        <p:spPr>
          <a:xfrm>
            <a:off x="1729740" y="1481888"/>
            <a:ext cx="2788920" cy="583131"/>
          </a:xfrm>
          <a:prstGeom prst="roundRect">
            <a:avLst>
              <a:gd fmla="val 16667" name="adj"/>
            </a:avLst>
          </a:prstGeom>
          <a:solidFill>
            <a:srgbClr val="E7CCD6"/>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التوصيات</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2" name="Shape 392"/>
        <p:cNvGrpSpPr/>
        <p:nvPr/>
      </p:nvGrpSpPr>
      <p:grpSpPr>
        <a:xfrm>
          <a:off x="0" y="0"/>
          <a:ext cx="0" cy="0"/>
          <a:chOff x="0" y="0"/>
          <a:chExt cx="0" cy="0"/>
        </a:xfrm>
      </p:grpSpPr>
      <p:pic>
        <p:nvPicPr>
          <p:cNvPr id="393" name="Google Shape;393;g2743a19ef55_0_16"/>
          <p:cNvPicPr preferRelativeResize="0"/>
          <p:nvPr/>
        </p:nvPicPr>
        <p:blipFill rotWithShape="1">
          <a:blip r:embed="rId3">
            <a:alphaModFix/>
          </a:blip>
          <a:srcRect b="0" l="0" r="0" t="0"/>
          <a:stretch/>
        </p:blipFill>
        <p:spPr>
          <a:xfrm>
            <a:off x="6527075" y="0"/>
            <a:ext cx="2616925" cy="5143500"/>
          </a:xfrm>
          <a:prstGeom prst="rect">
            <a:avLst/>
          </a:prstGeom>
          <a:noFill/>
          <a:ln>
            <a:noFill/>
          </a:ln>
        </p:spPr>
      </p:pic>
      <p:pic>
        <p:nvPicPr>
          <p:cNvPr id="394" name="Google Shape;394;g2743a19ef55_0_16"/>
          <p:cNvPicPr preferRelativeResize="0"/>
          <p:nvPr/>
        </p:nvPicPr>
        <p:blipFill rotWithShape="1">
          <a:blip r:embed="rId4">
            <a:alphaModFix/>
          </a:blip>
          <a:srcRect b="0" l="0" r="0" t="0"/>
          <a:stretch/>
        </p:blipFill>
        <p:spPr>
          <a:xfrm>
            <a:off x="6624650" y="203800"/>
            <a:ext cx="2276452" cy="564325"/>
          </a:xfrm>
          <a:prstGeom prst="rect">
            <a:avLst/>
          </a:prstGeom>
          <a:noFill/>
          <a:ln>
            <a:noFill/>
          </a:ln>
        </p:spPr>
      </p:pic>
      <p:sp>
        <p:nvSpPr>
          <p:cNvPr id="395" name="Google Shape;395;g2743a19ef55_0_16"/>
          <p:cNvSpPr txBox="1"/>
          <p:nvPr/>
        </p:nvSpPr>
        <p:spPr>
          <a:xfrm>
            <a:off x="182410" y="565950"/>
            <a:ext cx="6199342" cy="444801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rgbClr val="000000"/>
              </a:buClr>
              <a:buSzPts val="1800"/>
              <a:buFont typeface="Arial"/>
              <a:buNone/>
            </a:pPr>
            <a:r>
              <a:t/>
            </a:r>
            <a:endParaRPr b="0" i="0" sz="1800" u="none" cap="none" strike="noStrike">
              <a:solidFill>
                <a:srgbClr val="888888"/>
              </a:solidFill>
              <a:latin typeface="Tajawal Medium"/>
              <a:ea typeface="Tajawal Medium"/>
              <a:cs typeface="Tajawal Medium"/>
              <a:sym typeface="Tajawal Medium"/>
            </a:endParaRPr>
          </a:p>
          <a:p>
            <a:pPr indent="0" lvl="0" marL="0" marR="0" rtl="1" algn="just">
              <a:lnSpc>
                <a:spcPct val="100000"/>
              </a:lnSpc>
              <a:spcBef>
                <a:spcPts val="0"/>
              </a:spcBef>
              <a:spcAft>
                <a:spcPts val="0"/>
              </a:spcAft>
              <a:buClr>
                <a:srgbClr val="000000"/>
              </a:buClr>
              <a:buSzPts val="1800"/>
              <a:buFont typeface="Arial"/>
              <a:buNone/>
            </a:pPr>
            <a:r>
              <a:t/>
            </a:r>
            <a:endParaRPr b="0" i="0" sz="1800" u="none" cap="none" strike="noStrike">
              <a:solidFill>
                <a:srgbClr val="888888"/>
              </a:solidFill>
              <a:latin typeface="Tajawal Medium"/>
              <a:ea typeface="Tajawal Medium"/>
              <a:cs typeface="Tajawal Medium"/>
              <a:sym typeface="Tajawal Medium"/>
            </a:endParaRPr>
          </a:p>
          <a:p>
            <a:pPr indent="0" lvl="0" marL="0" marR="0" rtl="1" algn="r">
              <a:lnSpc>
                <a:spcPct val="100000"/>
              </a:lnSpc>
              <a:spcBef>
                <a:spcPts val="0"/>
              </a:spcBef>
              <a:spcAft>
                <a:spcPts val="0"/>
              </a:spcAft>
              <a:buNone/>
            </a:pPr>
            <a:r>
              <a:t/>
            </a:r>
            <a:endParaRPr b="1" i="0" sz="1600" u="none" cap="none" strike="noStrike">
              <a:solidFill>
                <a:srgbClr val="000000"/>
              </a:solidFill>
              <a:latin typeface="Arial"/>
              <a:ea typeface="Arial"/>
              <a:cs typeface="Arial"/>
              <a:sym typeface="Arial"/>
            </a:endParaRPr>
          </a:p>
          <a:p>
            <a:pPr indent="0" lvl="0" marL="0" marR="0" rtl="1" algn="r">
              <a:lnSpc>
                <a:spcPct val="100000"/>
              </a:lnSpc>
              <a:spcBef>
                <a:spcPts val="0"/>
              </a:spcBef>
              <a:spcAft>
                <a:spcPts val="0"/>
              </a:spcAft>
              <a:buNone/>
            </a:pPr>
            <a:r>
              <a:rPr b="1" i="0" lang="en-US" sz="1600" u="none" cap="none" strike="noStrike">
                <a:solidFill>
                  <a:srgbClr val="2B88E5"/>
                </a:solidFill>
                <a:latin typeface="Arial"/>
                <a:ea typeface="Arial"/>
                <a:cs typeface="Arial"/>
                <a:sym typeface="Arial"/>
              </a:rPr>
              <a:t>1. تحسين الأجور:</a:t>
            </a:r>
            <a:endParaRPr b="1" i="0" sz="1600" u="none" cap="none" strike="noStrike">
              <a:solidFill>
                <a:srgbClr val="2B88E5"/>
              </a:solidFill>
              <a:latin typeface="Arial"/>
              <a:ea typeface="Arial"/>
              <a:cs typeface="Arial"/>
              <a:sym typeface="Arial"/>
            </a:endParaRPr>
          </a:p>
          <a:p>
            <a:pPr indent="0" lvl="0" marL="0" marR="0" rtl="1" algn="r">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   - رفع قيمة الأجور للمربّين/ات كي تناسب الجهودَ المبذولة، خاصةً في الجمعيات العاملة ضمن التعليم الأوّلي.</a:t>
            </a:r>
            <a:endParaRPr b="0" i="0" sz="1400" u="none" cap="none" strike="noStrike">
              <a:solidFill>
                <a:srgbClr val="000000"/>
              </a:solidFill>
              <a:latin typeface="Arial"/>
              <a:ea typeface="Arial"/>
              <a:cs typeface="Arial"/>
              <a:sym typeface="Arial"/>
            </a:endParaRPr>
          </a:p>
          <a:p>
            <a:pPr indent="0" lvl="0" marL="0" marR="0" rtl="1" algn="r">
              <a:lnSpc>
                <a:spcPct val="100000"/>
              </a:lnSpc>
              <a:spcBef>
                <a:spcPts val="0"/>
              </a:spcBef>
              <a:spcAft>
                <a:spcPts val="0"/>
              </a:spcAft>
              <a:buNone/>
            </a:pPr>
            <a:r>
              <a:rPr b="1" i="0" lang="en-US" sz="1400" u="none" cap="none" strike="noStrike">
                <a:solidFill>
                  <a:srgbClr val="2B88E5"/>
                </a:solidFill>
                <a:latin typeface="Arial"/>
                <a:ea typeface="Arial"/>
                <a:cs typeface="Arial"/>
                <a:sym typeface="Arial"/>
              </a:rPr>
              <a:t>2. تحديث استعمال الزمن:</a:t>
            </a:r>
            <a:endParaRPr b="1" i="0" sz="1400" u="none" cap="none" strike="noStrike">
              <a:solidFill>
                <a:srgbClr val="2B88E5"/>
              </a:solidFill>
              <a:latin typeface="Arial"/>
              <a:ea typeface="Arial"/>
              <a:cs typeface="Arial"/>
              <a:sym typeface="Arial"/>
            </a:endParaRPr>
          </a:p>
          <a:p>
            <a:pPr indent="0" lvl="0" marL="0" marR="0" rtl="1" algn="r">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   - تحديث الجداول الزمنية الخاصة بتدبير الأنشطة البيداغوجية في قسم التعليم الأوّلي.</a:t>
            </a:r>
            <a:endParaRPr b="0" i="0" sz="1400" u="none" cap="none" strike="noStrike">
              <a:solidFill>
                <a:srgbClr val="000000"/>
              </a:solidFill>
              <a:latin typeface="Arial"/>
              <a:ea typeface="Arial"/>
              <a:cs typeface="Arial"/>
              <a:sym typeface="Arial"/>
            </a:endParaRPr>
          </a:p>
          <a:p>
            <a:pPr indent="0" lvl="0" marL="0" marR="0" rtl="1" algn="r">
              <a:lnSpc>
                <a:spcPct val="100000"/>
              </a:lnSpc>
              <a:spcBef>
                <a:spcPts val="0"/>
              </a:spcBef>
              <a:spcAft>
                <a:spcPts val="0"/>
              </a:spcAft>
              <a:buNone/>
            </a:pPr>
            <a:r>
              <a:rPr b="1" i="0" lang="en-US" sz="1400" u="none" cap="none" strike="noStrike">
                <a:solidFill>
                  <a:srgbClr val="2B88E5"/>
                </a:solidFill>
                <a:latin typeface="Arial"/>
                <a:ea typeface="Arial"/>
                <a:cs typeface="Arial"/>
                <a:sym typeface="Arial"/>
              </a:rPr>
              <a:t>3. إعادة تقييم الأداء:</a:t>
            </a:r>
            <a:endParaRPr b="1" i="0" sz="1400" u="none" cap="none" strike="noStrike">
              <a:solidFill>
                <a:srgbClr val="2B88E5"/>
              </a:solidFill>
              <a:latin typeface="Arial"/>
              <a:ea typeface="Arial"/>
              <a:cs typeface="Arial"/>
              <a:sym typeface="Arial"/>
            </a:endParaRPr>
          </a:p>
          <a:p>
            <a:pPr indent="0" lvl="0" marL="0" marR="0" rtl="1" algn="r">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   - إعادة النظر في نظام التقييم السنوي للمربّين/ات في التعليم الأوّلي.</a:t>
            </a:r>
            <a:endParaRPr b="0" i="0" sz="1400" u="none" cap="none" strike="noStrike">
              <a:solidFill>
                <a:srgbClr val="000000"/>
              </a:solidFill>
              <a:latin typeface="Arial"/>
              <a:ea typeface="Arial"/>
              <a:cs typeface="Arial"/>
              <a:sym typeface="Arial"/>
            </a:endParaRPr>
          </a:p>
          <a:p>
            <a:pPr indent="0" lvl="0" marL="0" marR="0" rtl="1" algn="r">
              <a:lnSpc>
                <a:spcPct val="100000"/>
              </a:lnSpc>
              <a:spcBef>
                <a:spcPts val="0"/>
              </a:spcBef>
              <a:spcAft>
                <a:spcPts val="0"/>
              </a:spcAft>
              <a:buNone/>
            </a:pPr>
            <a:r>
              <a:rPr b="1" i="0" lang="en-US" sz="1400" u="none" cap="none" strike="noStrike">
                <a:solidFill>
                  <a:srgbClr val="2B88E5"/>
                </a:solidFill>
                <a:latin typeface="Arial"/>
                <a:ea typeface="Arial"/>
                <a:cs typeface="Arial"/>
                <a:sym typeface="Arial"/>
              </a:rPr>
              <a:t>4. حلّ ازدواجية الإشراف:</a:t>
            </a:r>
            <a:endParaRPr b="1" i="0" sz="1400" u="none" cap="none" strike="noStrike">
              <a:solidFill>
                <a:srgbClr val="2B88E5"/>
              </a:solidFill>
              <a:latin typeface="Arial"/>
              <a:ea typeface="Arial"/>
              <a:cs typeface="Arial"/>
              <a:sym typeface="Arial"/>
            </a:endParaRPr>
          </a:p>
          <a:p>
            <a:pPr indent="0" lvl="0" marL="0" marR="0" rtl="1" algn="r">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   - معالجة ازدواجية الإشراف في الأقسام المدمجة داخل المدارس الابتدائية، حيث يشرف المفتّش التربوي ومدير المؤسسة والمشرف التربوي التابع للمؤسسة المغربية للتعليم الأولي على عمل المربّي.</a:t>
            </a:r>
            <a:endParaRPr b="0" i="0" sz="1800" u="none" cap="none" strike="noStrike">
              <a:solidFill>
                <a:srgbClr val="000000"/>
              </a:solidFill>
              <a:latin typeface="Arial"/>
              <a:ea typeface="Arial"/>
              <a:cs typeface="Arial"/>
              <a:sym typeface="Arial"/>
            </a:endParaRPr>
          </a:p>
          <a:p>
            <a:pPr indent="0" lvl="0" marL="0" marR="0" rtl="1" algn="l">
              <a:lnSpc>
                <a:spcPct val="100000"/>
              </a:lnSpc>
              <a:spcBef>
                <a:spcPts val="0"/>
              </a:spcBef>
              <a:spcAft>
                <a:spcPts val="0"/>
              </a:spcAft>
              <a:buNone/>
            </a:pPr>
            <a:r>
              <a:rPr b="0" i="0" lang="en-US" sz="1800" u="none" cap="none" strike="noStrike">
                <a:solidFill>
                  <a:srgbClr val="000000"/>
                </a:solidFill>
                <a:latin typeface="Arial"/>
                <a:ea typeface="Arial"/>
                <a:cs typeface="Arial"/>
                <a:sym typeface="Arial"/>
              </a:rPr>
              <a:t> </a:t>
            </a:r>
            <a:endParaRPr/>
          </a:p>
          <a:p>
            <a:pPr indent="0" lvl="0" marL="0" marR="0" rtl="1" algn="ctr">
              <a:lnSpc>
                <a:spcPct val="100000"/>
              </a:lnSpc>
              <a:spcBef>
                <a:spcPts val="0"/>
              </a:spcBef>
              <a:spcAft>
                <a:spcPts val="0"/>
              </a:spcAft>
              <a:buClr>
                <a:srgbClr val="000000"/>
              </a:buClr>
              <a:buSzPts val="1700"/>
              <a:buFont typeface="Arial"/>
              <a:buNone/>
            </a:pPr>
            <a:r>
              <a:t/>
            </a:r>
            <a:endParaRPr b="0" i="0" sz="1700" u="none" cap="none" strike="noStrike">
              <a:solidFill>
                <a:srgbClr val="888888"/>
              </a:solidFill>
              <a:latin typeface="Tajawal Medium"/>
              <a:ea typeface="Tajawal Medium"/>
              <a:cs typeface="Tajawal Medium"/>
              <a:sym typeface="Tajawal Medium"/>
            </a:endParaRPr>
          </a:p>
          <a:p>
            <a:pPr indent="0" lvl="0" marL="0" marR="0" rtl="1" algn="r">
              <a:lnSpc>
                <a:spcPct val="100000"/>
              </a:lnSpc>
              <a:spcBef>
                <a:spcPts val="0"/>
              </a:spcBef>
              <a:spcAft>
                <a:spcPts val="0"/>
              </a:spcAft>
              <a:buClr>
                <a:srgbClr val="000000"/>
              </a:buClr>
              <a:buSzPts val="1700"/>
              <a:buFont typeface="Arial"/>
              <a:buNone/>
            </a:pPr>
            <a:r>
              <a:t/>
            </a:r>
            <a:endParaRPr b="0" i="0" sz="1700" u="none" cap="none" strike="noStrike">
              <a:solidFill>
                <a:srgbClr val="888888"/>
              </a:solidFill>
              <a:latin typeface="Tajawal Medium"/>
              <a:ea typeface="Tajawal Medium"/>
              <a:cs typeface="Tajawal Medium"/>
              <a:sym typeface="Tajawal Medium"/>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16"/>
          <p:cNvSpPr txBox="1"/>
          <p:nvPr>
            <p:ph idx="1" type="body"/>
          </p:nvPr>
        </p:nvSpPr>
        <p:spPr>
          <a:xfrm>
            <a:off x="-173082" y="556434"/>
            <a:ext cx="6499860" cy="4103657"/>
          </a:xfrm>
          <a:prstGeom prst="rect">
            <a:avLst/>
          </a:prstGeom>
          <a:noFill/>
          <a:ln>
            <a:noFill/>
          </a:ln>
        </p:spPr>
        <p:txBody>
          <a:bodyPr anchorCtr="0" anchor="t" bIns="91425" lIns="91425" spcFirstLastPara="1" rIns="91425" wrap="square" tIns="91425">
            <a:spAutoFit/>
          </a:bodyPr>
          <a:lstStyle/>
          <a:p>
            <a:pPr indent="-342900" lvl="0" marL="457200" rtl="1" algn="r">
              <a:lnSpc>
                <a:spcPct val="100000"/>
              </a:lnSpc>
              <a:spcBef>
                <a:spcPts val="360"/>
              </a:spcBef>
              <a:spcAft>
                <a:spcPts val="0"/>
              </a:spcAft>
              <a:buSzPts val="1800"/>
              <a:buChar char="•"/>
            </a:pPr>
            <a:r>
              <a:rPr b="1" lang="en-US" sz="1400">
                <a:solidFill>
                  <a:srgbClr val="2B88E5"/>
                </a:solidFill>
              </a:rPr>
              <a:t>5. تخفيف المهام:</a:t>
            </a:r>
            <a:endParaRPr b="1" sz="1400">
              <a:solidFill>
                <a:srgbClr val="2B88E5"/>
              </a:solidFill>
            </a:endParaRPr>
          </a:p>
          <a:p>
            <a:pPr indent="-342900" lvl="0" marL="457200" rtl="1" algn="r">
              <a:lnSpc>
                <a:spcPct val="100000"/>
              </a:lnSpc>
              <a:spcBef>
                <a:spcPts val="360"/>
              </a:spcBef>
              <a:spcAft>
                <a:spcPts val="0"/>
              </a:spcAft>
              <a:buSzPts val="1800"/>
              <a:buChar char="•"/>
            </a:pPr>
            <a:r>
              <a:rPr lang="en-US" sz="1400"/>
              <a:t>   - تقليل المهام الموكلة للمربّين/ات داخل الفصل الدراسي بهدف تقليص العبء البيداغوجي والإداري والأنشطة الأخرى.</a:t>
            </a:r>
            <a:endParaRPr sz="1400"/>
          </a:p>
          <a:p>
            <a:pPr indent="-342900" lvl="0" marL="457200" rtl="1" algn="r">
              <a:lnSpc>
                <a:spcPct val="100000"/>
              </a:lnSpc>
              <a:spcBef>
                <a:spcPts val="360"/>
              </a:spcBef>
              <a:spcAft>
                <a:spcPts val="0"/>
              </a:spcAft>
              <a:buSzPts val="1800"/>
              <a:buChar char="•"/>
            </a:pPr>
            <a:r>
              <a:rPr b="1" lang="en-US" sz="1400">
                <a:solidFill>
                  <a:srgbClr val="2B88E5"/>
                </a:solidFill>
              </a:rPr>
              <a:t>6. تكوينات معلوماتية:</a:t>
            </a:r>
            <a:endParaRPr b="1" sz="1400">
              <a:solidFill>
                <a:srgbClr val="2B88E5"/>
              </a:solidFill>
            </a:endParaRPr>
          </a:p>
          <a:p>
            <a:pPr indent="-342900" lvl="0" marL="457200" rtl="1" algn="r">
              <a:lnSpc>
                <a:spcPct val="100000"/>
              </a:lnSpc>
              <a:spcBef>
                <a:spcPts val="360"/>
              </a:spcBef>
              <a:spcAft>
                <a:spcPts val="0"/>
              </a:spcAft>
              <a:buSzPts val="1800"/>
              <a:buChar char="•"/>
            </a:pPr>
            <a:r>
              <a:rPr lang="en-US" sz="1400"/>
              <a:t>   - تقديم تكوينات للمربّين/ات حول:</a:t>
            </a:r>
            <a:endParaRPr sz="1400"/>
          </a:p>
          <a:p>
            <a:pPr indent="-342900" lvl="0" marL="457200" rtl="1" algn="r">
              <a:lnSpc>
                <a:spcPct val="100000"/>
              </a:lnSpc>
              <a:spcBef>
                <a:spcPts val="360"/>
              </a:spcBef>
              <a:spcAft>
                <a:spcPts val="0"/>
              </a:spcAft>
              <a:buSzPts val="1800"/>
              <a:buChar char="•"/>
            </a:pPr>
            <a:r>
              <a:rPr lang="en-US" sz="1400"/>
              <a:t>     - تقييم عمل المربّي/ة وأنشطة الاكتساب لدى الطفل.</a:t>
            </a:r>
            <a:endParaRPr sz="1400"/>
          </a:p>
          <a:p>
            <a:pPr indent="-342900" lvl="0" marL="457200" rtl="1" algn="r">
              <a:lnSpc>
                <a:spcPct val="100000"/>
              </a:lnSpc>
              <a:spcBef>
                <a:spcPts val="360"/>
              </a:spcBef>
              <a:spcAft>
                <a:spcPts val="0"/>
              </a:spcAft>
              <a:buSzPts val="1800"/>
              <a:buChar char="•"/>
            </a:pPr>
            <a:r>
              <a:rPr lang="en-US" sz="1400"/>
              <a:t>     - تبسيط النظام المعلوماتي لإدخال البيانات.</a:t>
            </a:r>
            <a:endParaRPr sz="1400"/>
          </a:p>
          <a:p>
            <a:pPr indent="-342900" lvl="0" marL="457200" rtl="1" algn="r">
              <a:lnSpc>
                <a:spcPct val="100000"/>
              </a:lnSpc>
              <a:spcBef>
                <a:spcPts val="360"/>
              </a:spcBef>
              <a:spcAft>
                <a:spcPts val="0"/>
              </a:spcAft>
              <a:buSzPts val="1800"/>
              <a:buChar char="•"/>
            </a:pPr>
            <a:r>
              <a:rPr lang="en-US" sz="1400"/>
              <a:t>     - كيفية العمل بنظام إدخال البيانات (MASAR/ EXTRA NET/ RP).</a:t>
            </a:r>
            <a:endParaRPr sz="1400"/>
          </a:p>
          <a:p>
            <a:pPr indent="-342900" lvl="0" marL="457200" rtl="1" algn="r">
              <a:lnSpc>
                <a:spcPct val="100000"/>
              </a:lnSpc>
              <a:spcBef>
                <a:spcPts val="360"/>
              </a:spcBef>
              <a:spcAft>
                <a:spcPts val="0"/>
              </a:spcAft>
              <a:buSzPts val="1800"/>
              <a:buChar char="•"/>
            </a:pPr>
            <a:r>
              <a:rPr b="1" lang="en-US" sz="1400">
                <a:solidFill>
                  <a:srgbClr val="2B88E5"/>
                </a:solidFill>
              </a:rPr>
              <a:t>7. دعم الإجازات:</a:t>
            </a:r>
            <a:endParaRPr b="1" sz="1400">
              <a:solidFill>
                <a:srgbClr val="2B88E5"/>
              </a:solidFill>
            </a:endParaRPr>
          </a:p>
          <a:p>
            <a:pPr indent="-342900" lvl="0" marL="457200" rtl="1" algn="r">
              <a:lnSpc>
                <a:spcPct val="100000"/>
              </a:lnSpc>
              <a:spcBef>
                <a:spcPts val="360"/>
              </a:spcBef>
              <a:spcAft>
                <a:spcPts val="0"/>
              </a:spcAft>
              <a:buSzPts val="1800"/>
              <a:buChar char="•"/>
            </a:pPr>
            <a:r>
              <a:rPr lang="en-US" sz="1400"/>
              <a:t>   - دعم الإجازات الخاصة بالمربّين، خاصة عند وضع الزوجة.</a:t>
            </a:r>
            <a:endParaRPr sz="1400"/>
          </a:p>
          <a:p>
            <a:pPr indent="-342900" lvl="0" marL="457200" rtl="1" algn="r">
              <a:lnSpc>
                <a:spcPct val="100000"/>
              </a:lnSpc>
              <a:spcBef>
                <a:spcPts val="360"/>
              </a:spcBef>
              <a:spcAft>
                <a:spcPts val="0"/>
              </a:spcAft>
              <a:buSzPts val="1800"/>
              <a:buChar char="•"/>
            </a:pPr>
            <a:r>
              <a:rPr b="1" lang="en-US" sz="1400">
                <a:solidFill>
                  <a:srgbClr val="2B88E5"/>
                </a:solidFill>
              </a:rPr>
              <a:t>8. تحسين الدعم المؤسسي:</a:t>
            </a:r>
            <a:endParaRPr b="1" sz="1400">
              <a:solidFill>
                <a:srgbClr val="2B88E5"/>
              </a:solidFill>
            </a:endParaRPr>
          </a:p>
          <a:p>
            <a:pPr indent="-342900" lvl="0" marL="457200" rtl="1" algn="r">
              <a:lnSpc>
                <a:spcPct val="100000"/>
              </a:lnSpc>
              <a:spcBef>
                <a:spcPts val="360"/>
              </a:spcBef>
              <a:spcAft>
                <a:spcPts val="0"/>
              </a:spcAft>
              <a:buSzPts val="1800"/>
              <a:buChar char="•"/>
            </a:pPr>
            <a:r>
              <a:rPr lang="en-US" sz="1400"/>
              <a:t>   - تحسين الدعم المقدم للمؤسسات والجمعيات في قطاع التعليم الأوّلي.</a:t>
            </a:r>
            <a:endParaRPr sz="1400"/>
          </a:p>
          <a:p>
            <a:pPr indent="-342900" lvl="0" marL="457200" rtl="1" algn="r">
              <a:lnSpc>
                <a:spcPct val="100000"/>
              </a:lnSpc>
              <a:spcBef>
                <a:spcPts val="360"/>
              </a:spcBef>
              <a:spcAft>
                <a:spcPts val="0"/>
              </a:spcAft>
              <a:buSzPts val="1800"/>
              <a:buChar char="•"/>
            </a:pPr>
            <a:r>
              <a:rPr b="1" lang="en-US" sz="1400">
                <a:solidFill>
                  <a:srgbClr val="2B88E5"/>
                </a:solidFill>
              </a:rPr>
              <a:t>9. مراعاة الاعتمادات المالية:</a:t>
            </a:r>
            <a:endParaRPr b="1" sz="1400">
              <a:solidFill>
                <a:srgbClr val="2B88E5"/>
              </a:solidFill>
            </a:endParaRPr>
          </a:p>
          <a:p>
            <a:pPr indent="-342900" lvl="0" marL="457200" rtl="1" algn="r">
              <a:lnSpc>
                <a:spcPct val="100000"/>
              </a:lnSpc>
              <a:spcBef>
                <a:spcPts val="360"/>
              </a:spcBef>
              <a:spcAft>
                <a:spcPts val="0"/>
              </a:spcAft>
              <a:buSzPts val="1800"/>
              <a:buChar char="•"/>
            </a:pPr>
            <a:r>
              <a:rPr lang="en-US" sz="1400"/>
              <a:t>   - ضمان مراعاة الاعتمادات المالية المقدمة لمؤسسات التعليم الأوّلي.</a:t>
            </a:r>
            <a:endParaRPr sz="1400"/>
          </a:p>
          <a:p>
            <a:pPr indent="-171450" lvl="0" marL="285750" rtl="1" algn="r">
              <a:lnSpc>
                <a:spcPct val="100000"/>
              </a:lnSpc>
              <a:spcBef>
                <a:spcPts val="360"/>
              </a:spcBef>
              <a:spcAft>
                <a:spcPts val="0"/>
              </a:spcAft>
              <a:buSzPts val="1800"/>
              <a:buFont typeface="Arial"/>
              <a:buNone/>
            </a:pPr>
            <a:r>
              <a:t/>
            </a:r>
            <a:endParaRPr sz="1200"/>
          </a:p>
        </p:txBody>
      </p:sp>
      <p:pic>
        <p:nvPicPr>
          <p:cNvPr id="401" name="Google Shape;401;p16"/>
          <p:cNvPicPr preferRelativeResize="0"/>
          <p:nvPr/>
        </p:nvPicPr>
        <p:blipFill rotWithShape="1">
          <a:blip r:embed="rId3">
            <a:alphaModFix/>
          </a:blip>
          <a:srcRect b="0" l="0" r="0" t="0"/>
          <a:stretch/>
        </p:blipFill>
        <p:spPr>
          <a:xfrm>
            <a:off x="6527075" y="0"/>
            <a:ext cx="2616925" cy="514350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p36"/>
          <p:cNvSpPr txBox="1"/>
          <p:nvPr>
            <p:ph idx="1" type="body"/>
          </p:nvPr>
        </p:nvSpPr>
        <p:spPr>
          <a:xfrm>
            <a:off x="0" y="701040"/>
            <a:ext cx="6231256" cy="3360420"/>
          </a:xfrm>
          <a:prstGeom prst="rect">
            <a:avLst/>
          </a:prstGeom>
          <a:noFill/>
          <a:ln>
            <a:noFill/>
          </a:ln>
        </p:spPr>
        <p:txBody>
          <a:bodyPr anchorCtr="0" anchor="t" bIns="45700" lIns="91425" spcFirstLastPara="1" rIns="91425" wrap="square" tIns="45700">
            <a:noAutofit/>
          </a:bodyPr>
          <a:lstStyle/>
          <a:p>
            <a:pPr indent="-228600" lvl="0" marL="457200" rtl="1" algn="r">
              <a:lnSpc>
                <a:spcPct val="100000"/>
              </a:lnSpc>
              <a:spcBef>
                <a:spcPts val="360"/>
              </a:spcBef>
              <a:spcAft>
                <a:spcPts val="0"/>
              </a:spcAft>
              <a:buSzPts val="1800"/>
              <a:buNone/>
            </a:pPr>
            <a:r>
              <a:t/>
            </a:r>
            <a:endParaRPr sz="1400"/>
          </a:p>
          <a:p>
            <a:pPr indent="-342900" lvl="0" marL="457200" rtl="1" algn="r">
              <a:lnSpc>
                <a:spcPct val="100000"/>
              </a:lnSpc>
              <a:spcBef>
                <a:spcPts val="360"/>
              </a:spcBef>
              <a:spcAft>
                <a:spcPts val="0"/>
              </a:spcAft>
              <a:buSzPts val="1800"/>
              <a:buChar char="•"/>
            </a:pPr>
            <a:r>
              <a:rPr b="1" lang="en-US" sz="1400">
                <a:solidFill>
                  <a:srgbClr val="2B88E5"/>
                </a:solidFill>
              </a:rPr>
              <a:t>. 10. ضمان الجودة:</a:t>
            </a:r>
            <a:endParaRPr b="1" sz="1400">
              <a:solidFill>
                <a:srgbClr val="2B88E5"/>
              </a:solidFill>
            </a:endParaRPr>
          </a:p>
          <a:p>
            <a:pPr indent="-342900" lvl="0" marL="457200" rtl="1" algn="r">
              <a:lnSpc>
                <a:spcPct val="100000"/>
              </a:lnSpc>
              <a:spcBef>
                <a:spcPts val="360"/>
              </a:spcBef>
              <a:spcAft>
                <a:spcPts val="0"/>
              </a:spcAft>
              <a:buSzPts val="1800"/>
              <a:buChar char="•"/>
            </a:pPr>
            <a:r>
              <a:rPr lang="en-US" sz="1400"/>
              <a:t>    - تحسين جودة العمل من خلال:</a:t>
            </a:r>
            <a:endParaRPr sz="1400"/>
          </a:p>
          <a:p>
            <a:pPr indent="-342900" lvl="0" marL="457200" rtl="1" algn="r">
              <a:lnSpc>
                <a:spcPct val="100000"/>
              </a:lnSpc>
              <a:spcBef>
                <a:spcPts val="360"/>
              </a:spcBef>
              <a:spcAft>
                <a:spcPts val="0"/>
              </a:spcAft>
              <a:buSzPts val="1800"/>
              <a:buChar char="•"/>
            </a:pPr>
            <a:r>
              <a:rPr lang="en-US" sz="1400"/>
              <a:t>      - التحفيز المادي والمعنوي.</a:t>
            </a:r>
            <a:endParaRPr sz="1400"/>
          </a:p>
          <a:p>
            <a:pPr indent="-342900" lvl="0" marL="457200" rtl="1" algn="r">
              <a:lnSpc>
                <a:spcPct val="100000"/>
              </a:lnSpc>
              <a:spcBef>
                <a:spcPts val="360"/>
              </a:spcBef>
              <a:spcAft>
                <a:spcPts val="0"/>
              </a:spcAft>
              <a:buSzPts val="1800"/>
              <a:buChar char="•"/>
            </a:pPr>
            <a:r>
              <a:rPr lang="en-US" sz="1400"/>
              <a:t>      - تنظيم مسابقات ومباريات داخلية لتحسين وضعية المربّين/ات.</a:t>
            </a:r>
            <a:endParaRPr sz="1400"/>
          </a:p>
          <a:p>
            <a:pPr indent="-342900" lvl="0" marL="457200" rtl="1" algn="r">
              <a:lnSpc>
                <a:spcPct val="100000"/>
              </a:lnSpc>
              <a:spcBef>
                <a:spcPts val="360"/>
              </a:spcBef>
              <a:spcAft>
                <a:spcPts val="0"/>
              </a:spcAft>
              <a:buSzPts val="1800"/>
              <a:buChar char="•"/>
            </a:pPr>
            <a:r>
              <a:rPr lang="en-US" sz="1400"/>
              <a:t>      - تحسين نظام الإجازات.</a:t>
            </a:r>
            <a:endParaRPr sz="1400"/>
          </a:p>
          <a:p>
            <a:pPr indent="-342900" lvl="0" marL="457200" rtl="1" algn="r">
              <a:lnSpc>
                <a:spcPct val="100000"/>
              </a:lnSpc>
              <a:spcBef>
                <a:spcPts val="360"/>
              </a:spcBef>
              <a:spcAft>
                <a:spcPts val="0"/>
              </a:spcAft>
              <a:buSzPts val="1800"/>
              <a:buChar char="•"/>
            </a:pPr>
            <a:r>
              <a:rPr lang="en-US" sz="1400"/>
              <a:t>      - الترقية عبر السلّم الوظيفي.</a:t>
            </a:r>
            <a:endParaRPr sz="1400"/>
          </a:p>
          <a:p>
            <a:pPr indent="-342900" lvl="0" marL="457200" rtl="1" algn="r">
              <a:lnSpc>
                <a:spcPct val="100000"/>
              </a:lnSpc>
              <a:spcBef>
                <a:spcPts val="360"/>
              </a:spcBef>
              <a:spcAft>
                <a:spcPts val="0"/>
              </a:spcAft>
              <a:buSzPts val="1800"/>
              <a:buChar char="•"/>
            </a:pPr>
            <a:r>
              <a:rPr lang="en-US" sz="1400"/>
              <a:t> </a:t>
            </a:r>
            <a:endParaRPr/>
          </a:p>
          <a:p>
            <a:pPr indent="-342900" lvl="0" marL="457200" rtl="1" algn="r">
              <a:lnSpc>
                <a:spcPct val="100000"/>
              </a:lnSpc>
              <a:spcBef>
                <a:spcPts val="360"/>
              </a:spcBef>
              <a:spcAft>
                <a:spcPts val="0"/>
              </a:spcAft>
              <a:buSzPts val="1800"/>
              <a:buChar char="•"/>
            </a:pPr>
            <a:r>
              <a:rPr b="1" lang="en-US" sz="1400">
                <a:solidFill>
                  <a:srgbClr val="2B88E5"/>
                </a:solidFill>
              </a:rPr>
              <a:t>11. مراقبة العمل:</a:t>
            </a:r>
            <a:endParaRPr b="1" sz="1400">
              <a:solidFill>
                <a:srgbClr val="2B88E5"/>
              </a:solidFill>
            </a:endParaRPr>
          </a:p>
          <a:p>
            <a:pPr indent="-342900" lvl="0" marL="457200" rtl="1" algn="r">
              <a:lnSpc>
                <a:spcPct val="100000"/>
              </a:lnSpc>
              <a:spcBef>
                <a:spcPts val="360"/>
              </a:spcBef>
              <a:spcAft>
                <a:spcPts val="0"/>
              </a:spcAft>
              <a:buSzPts val="1800"/>
              <a:buChar char="•"/>
            </a:pPr>
            <a:r>
              <a:rPr lang="en-US" sz="1400"/>
              <a:t>    - مراقبة تطبيق بنود العقود وضمان حقوق المربين/ات عبر المشرف التربوي والمسؤول الإقليمي ومدير المؤسسة.</a:t>
            </a:r>
            <a:endParaRPr sz="1400"/>
          </a:p>
          <a:p>
            <a:pPr indent="-342900" lvl="0" marL="457200" rtl="1" algn="r">
              <a:lnSpc>
                <a:spcPct val="100000"/>
              </a:lnSpc>
              <a:spcBef>
                <a:spcPts val="360"/>
              </a:spcBef>
              <a:spcAft>
                <a:spcPts val="0"/>
              </a:spcAft>
              <a:buSzPts val="1800"/>
              <a:buChar char="•"/>
            </a:pPr>
            <a:r>
              <a:rPr lang="en-US" sz="1400"/>
              <a:t>تساعد هذه التوصيات في تحسين بيئة العمل للمربين/ات في التعليم الأوّلي وتعزيز جودة التعليم في هذا القطاع.</a:t>
            </a:r>
            <a:endParaRPr sz="1400"/>
          </a:p>
        </p:txBody>
      </p:sp>
      <p:pic>
        <p:nvPicPr>
          <p:cNvPr id="407" name="Google Shape;407;p36"/>
          <p:cNvPicPr preferRelativeResize="0"/>
          <p:nvPr/>
        </p:nvPicPr>
        <p:blipFill rotWithShape="1">
          <a:blip r:embed="rId3">
            <a:alphaModFix/>
          </a:blip>
          <a:srcRect b="0" l="0" r="0" t="0"/>
          <a:stretch/>
        </p:blipFill>
        <p:spPr>
          <a:xfrm>
            <a:off x="6527075" y="0"/>
            <a:ext cx="2616925" cy="51435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1" name="Shape 411"/>
        <p:cNvGrpSpPr/>
        <p:nvPr/>
      </p:nvGrpSpPr>
      <p:grpSpPr>
        <a:xfrm>
          <a:off x="0" y="0"/>
          <a:ext cx="0" cy="0"/>
          <a:chOff x="0" y="0"/>
          <a:chExt cx="0" cy="0"/>
        </a:xfrm>
      </p:grpSpPr>
      <p:sp>
        <p:nvSpPr>
          <p:cNvPr id="412" name="Google Shape;412;p9"/>
          <p:cNvSpPr txBox="1"/>
          <p:nvPr/>
        </p:nvSpPr>
        <p:spPr>
          <a:xfrm>
            <a:off x="0" y="0"/>
            <a:ext cx="9144000" cy="5143500"/>
          </a:xfrm>
          <a:prstGeom prst="rect">
            <a:avLst/>
          </a:prstGeom>
          <a:solidFill>
            <a:srgbClr val="65C0BA"/>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413" name="Google Shape;413;p9"/>
          <p:cNvSpPr txBox="1"/>
          <p:nvPr>
            <p:ph type="title"/>
          </p:nvPr>
        </p:nvSpPr>
        <p:spPr>
          <a:xfrm>
            <a:off x="466725" y="2247900"/>
            <a:ext cx="8229600" cy="8574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lt1"/>
              </a:buClr>
              <a:buSzPts val="5400"/>
              <a:buFont typeface="Tajawal Black"/>
              <a:buNone/>
            </a:pPr>
            <a:r>
              <a:rPr b="0" i="0" lang="en-US" sz="5400" u="none">
                <a:solidFill>
                  <a:schemeClr val="lt1"/>
                </a:solidFill>
                <a:latin typeface="Tajawal Black"/>
                <a:ea typeface="Tajawal Black"/>
                <a:cs typeface="Tajawal Black"/>
                <a:sym typeface="Tajawal Black"/>
              </a:rPr>
              <a:t>شكراً لكم</a:t>
            </a:r>
            <a:endParaRPr/>
          </a:p>
        </p:txBody>
      </p:sp>
      <p:pic>
        <p:nvPicPr>
          <p:cNvPr descr="Design3" id="414" name="Google Shape;414;p9"/>
          <p:cNvPicPr preferRelativeResize="0"/>
          <p:nvPr/>
        </p:nvPicPr>
        <p:blipFill rotWithShape="1">
          <a:blip r:embed="rId3">
            <a:alphaModFix/>
          </a:blip>
          <a:srcRect b="0" l="0" r="0" t="0"/>
          <a:stretch/>
        </p:blipFill>
        <p:spPr>
          <a:xfrm flipH="1">
            <a:off x="3139281" y="2247900"/>
            <a:ext cx="1102519" cy="361950"/>
          </a:xfrm>
          <a:prstGeom prst="rect">
            <a:avLst/>
          </a:prstGeom>
          <a:noFill/>
          <a:ln>
            <a:noFill/>
          </a:ln>
        </p:spPr>
      </p:pic>
      <p:pic>
        <p:nvPicPr>
          <p:cNvPr id="415" name="Google Shape;415;p9"/>
          <p:cNvPicPr preferRelativeResize="0"/>
          <p:nvPr/>
        </p:nvPicPr>
        <p:blipFill rotWithShape="1">
          <a:blip r:embed="rId4">
            <a:alphaModFix/>
          </a:blip>
          <a:srcRect b="0" l="0" r="0" t="0"/>
          <a:stretch/>
        </p:blipFill>
        <p:spPr>
          <a:xfrm>
            <a:off x="6624650" y="203800"/>
            <a:ext cx="2276452" cy="564325"/>
          </a:xfrm>
          <a:prstGeom prst="rect">
            <a:avLst/>
          </a:prstGeom>
          <a:noFill/>
          <a:ln>
            <a:noFill/>
          </a:ln>
        </p:spPr>
      </p:pic>
      <p:sp>
        <p:nvSpPr>
          <p:cNvPr id="416" name="Google Shape;416;p9"/>
          <p:cNvSpPr/>
          <p:nvPr/>
        </p:nvSpPr>
        <p:spPr>
          <a:xfrm>
            <a:off x="2250" y="4777400"/>
            <a:ext cx="9144000" cy="3621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rPr b="1" i="0" lang="en-US" sz="1400" u="none" cap="none" strike="noStrike">
                <a:solidFill>
                  <a:srgbClr val="65C0BA"/>
                </a:solidFill>
                <a:latin typeface="Arial"/>
                <a:ea typeface="Arial"/>
                <a:cs typeface="Arial"/>
                <a:sym typeface="Arial"/>
              </a:rPr>
              <a:t>www.anecd.net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
          <p:cNvSpPr/>
          <p:nvPr/>
        </p:nvSpPr>
        <p:spPr>
          <a:xfrm>
            <a:off x="0" y="1971300"/>
            <a:ext cx="9144000" cy="3172200"/>
          </a:xfrm>
          <a:prstGeom prst="rect">
            <a:avLst/>
          </a:prstGeom>
          <a:solidFill>
            <a:srgbClr val="F3F3F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 name="Google Shape;163;p2"/>
          <p:cNvSpPr txBox="1"/>
          <p:nvPr>
            <p:ph type="title"/>
          </p:nvPr>
        </p:nvSpPr>
        <p:spPr>
          <a:xfrm>
            <a:off x="466725" y="1167994"/>
            <a:ext cx="8431200" cy="6537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E7CCD6"/>
              </a:buClr>
              <a:buSzPts val="4400"/>
              <a:buFont typeface="Tajawal Black"/>
              <a:buNone/>
            </a:pPr>
            <a:r>
              <a:rPr b="0" i="0" lang="en-US" sz="3200" u="none">
                <a:solidFill>
                  <a:srgbClr val="F37A87"/>
                </a:solidFill>
                <a:latin typeface="Tajawal Black"/>
                <a:ea typeface="Tajawal Black"/>
                <a:cs typeface="Tajawal Black"/>
                <a:sym typeface="Tajawal Black"/>
              </a:rPr>
              <a:t>العنوان</a:t>
            </a:r>
            <a:endParaRPr sz="3200">
              <a:solidFill>
                <a:srgbClr val="F37A87"/>
              </a:solidFill>
            </a:endParaRPr>
          </a:p>
        </p:txBody>
      </p:sp>
      <p:sp>
        <p:nvSpPr>
          <p:cNvPr id="164" name="Google Shape;164;p2"/>
          <p:cNvSpPr txBox="1"/>
          <p:nvPr>
            <p:ph idx="1" type="body"/>
          </p:nvPr>
        </p:nvSpPr>
        <p:spPr>
          <a:xfrm>
            <a:off x="2110742" y="2118120"/>
            <a:ext cx="6641258" cy="2941559"/>
          </a:xfrm>
          <a:prstGeom prst="rect">
            <a:avLst/>
          </a:prstGeom>
          <a:noFill/>
          <a:ln>
            <a:noFill/>
          </a:ln>
        </p:spPr>
        <p:txBody>
          <a:bodyPr anchorCtr="0" anchor="t" bIns="45700" lIns="91425" spcFirstLastPara="1" rIns="91425" wrap="square" tIns="45700">
            <a:noAutofit/>
          </a:bodyPr>
          <a:lstStyle/>
          <a:p>
            <a:pPr indent="0" lvl="0" marL="0" rtl="1" algn="just">
              <a:lnSpc>
                <a:spcPct val="150000"/>
              </a:lnSpc>
              <a:spcBef>
                <a:spcPts val="0"/>
              </a:spcBef>
              <a:spcAft>
                <a:spcPts val="0"/>
              </a:spcAft>
              <a:buSzPts val="1600"/>
              <a:buNone/>
            </a:pPr>
            <a:r>
              <a:rPr lang="en-US" sz="1800"/>
              <a:t>عام 2018، ومع انطلاق البرنامج الوطني لتعميم وتطوير التعليم الأوّلي تحت شعار  "</a:t>
            </a:r>
            <a:r>
              <a:rPr b="1" lang="en-US" sz="1800"/>
              <a:t>مستقبلنا ينتظر"</a:t>
            </a:r>
            <a:r>
              <a:rPr lang="en-US" sz="1800"/>
              <a:t>، اعتمد المغرب تربيةَ الطفولة المبكّرة وحمايتها ضمن أولوياته الأساسيّة. لقد نصّ القانون على إلزاميّة التعليم الأوّلي للحدّ من التفاوتات وتحقيق العدالة في المناطق القروية وشبه الحضرية، بما يضمن تحقيق المساواة وتكافؤ الفرص لجميع الأطفال المغاربة. كما تمّ اعتماد إطار مرجعي خاص بتطوير تعليم أوّلي ذي جودة يقوم على تنمية شخصية الطفل وتوفير الموارد البشرية المكوّنة والمؤهّلة.</a:t>
            </a:r>
            <a:endParaRPr sz="1800"/>
          </a:p>
          <a:p>
            <a:pPr indent="0" lvl="0" marL="0" marR="0" rtl="0" algn="r">
              <a:lnSpc>
                <a:spcPct val="100000"/>
              </a:lnSpc>
              <a:spcBef>
                <a:spcPts val="0"/>
              </a:spcBef>
              <a:spcAft>
                <a:spcPts val="0"/>
              </a:spcAft>
              <a:buClr>
                <a:schemeClr val="dk1"/>
              </a:buClr>
              <a:buSzPts val="1600"/>
              <a:buFont typeface="Tajawal"/>
              <a:buNone/>
            </a:pPr>
            <a:r>
              <a:t/>
            </a:r>
            <a:endParaRPr/>
          </a:p>
        </p:txBody>
      </p:sp>
      <p:cxnSp>
        <p:nvCxnSpPr>
          <p:cNvPr id="165" name="Google Shape;165;p2"/>
          <p:cNvCxnSpPr/>
          <p:nvPr/>
        </p:nvCxnSpPr>
        <p:spPr>
          <a:xfrm>
            <a:off x="8791775" y="2085975"/>
            <a:ext cx="0" cy="2307300"/>
          </a:xfrm>
          <a:prstGeom prst="straightConnector1">
            <a:avLst/>
          </a:prstGeom>
          <a:noFill/>
          <a:ln cap="flat" cmpd="sng" w="63500">
            <a:solidFill>
              <a:srgbClr val="E7CCD6"/>
            </a:solidFill>
            <a:prstDash val="solid"/>
            <a:miter lim="800000"/>
            <a:headEnd len="sm" w="sm" type="none"/>
            <a:tailEnd len="sm" w="sm" type="none"/>
          </a:ln>
        </p:spPr>
      </p:cxnSp>
      <p:pic>
        <p:nvPicPr>
          <p:cNvPr descr="star design" id="166" name="Google Shape;166;p2"/>
          <p:cNvPicPr preferRelativeResize="0"/>
          <p:nvPr/>
        </p:nvPicPr>
        <p:blipFill rotWithShape="1">
          <a:blip r:embed="rId3">
            <a:alphaModFix/>
          </a:blip>
          <a:srcRect b="49962" l="49851" r="0" t="0"/>
          <a:stretch/>
        </p:blipFill>
        <p:spPr>
          <a:xfrm>
            <a:off x="0" y="3224900"/>
            <a:ext cx="1922625" cy="1918600"/>
          </a:xfrm>
          <a:prstGeom prst="rect">
            <a:avLst/>
          </a:prstGeom>
          <a:noFill/>
          <a:ln>
            <a:noFill/>
          </a:ln>
        </p:spPr>
      </p:pic>
      <p:pic>
        <p:nvPicPr>
          <p:cNvPr id="167" name="Google Shape;167;p2"/>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gfa8e0dded3_0_3"/>
          <p:cNvSpPr/>
          <p:nvPr/>
        </p:nvSpPr>
        <p:spPr>
          <a:xfrm>
            <a:off x="0" y="1971300"/>
            <a:ext cx="9144000" cy="3172200"/>
          </a:xfrm>
          <a:prstGeom prst="rect">
            <a:avLst/>
          </a:prstGeom>
          <a:solidFill>
            <a:srgbClr val="65C0B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3" name="Google Shape;173;gfa8e0dded3_0_3"/>
          <p:cNvSpPr txBox="1"/>
          <p:nvPr>
            <p:ph type="title"/>
          </p:nvPr>
        </p:nvSpPr>
        <p:spPr>
          <a:xfrm>
            <a:off x="215265" y="967740"/>
            <a:ext cx="8431200" cy="818218"/>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E7CCD6"/>
              </a:buClr>
              <a:buSzPts val="4400"/>
              <a:buNone/>
            </a:pPr>
            <a:r>
              <a:rPr b="1" lang="en-US" sz="3200"/>
              <a:t>جهود وزارة التربية والتعليم للنهوض بالتعليم الأوّلي</a:t>
            </a:r>
            <a:br>
              <a:rPr b="1" lang="en-US" sz="3200"/>
            </a:br>
            <a:endParaRPr sz="3200">
              <a:solidFill>
                <a:srgbClr val="F37A87"/>
              </a:solidFill>
            </a:endParaRPr>
          </a:p>
        </p:txBody>
      </p:sp>
      <p:sp>
        <p:nvSpPr>
          <p:cNvPr id="174" name="Google Shape;174;gfa8e0dded3_0_3"/>
          <p:cNvSpPr txBox="1"/>
          <p:nvPr>
            <p:ph idx="1" type="body"/>
          </p:nvPr>
        </p:nvSpPr>
        <p:spPr>
          <a:xfrm>
            <a:off x="1710928" y="2118120"/>
            <a:ext cx="7041071" cy="2781539"/>
          </a:xfrm>
          <a:prstGeom prst="rect">
            <a:avLst/>
          </a:prstGeom>
          <a:noFill/>
          <a:ln>
            <a:noFill/>
          </a:ln>
        </p:spPr>
        <p:txBody>
          <a:bodyPr anchorCtr="0" anchor="t" bIns="45700" lIns="91425" spcFirstLastPara="1" rIns="91425" wrap="square" tIns="45700">
            <a:noAutofit/>
          </a:bodyPr>
          <a:lstStyle/>
          <a:p>
            <a:pPr indent="0" lvl="0" marL="0" rtl="1" algn="just">
              <a:lnSpc>
                <a:spcPct val="100000"/>
              </a:lnSpc>
              <a:spcBef>
                <a:spcPts val="0"/>
              </a:spcBef>
              <a:spcAft>
                <a:spcPts val="0"/>
              </a:spcAft>
              <a:buSzPts val="1600"/>
              <a:buNone/>
            </a:pPr>
            <a:r>
              <a:t/>
            </a:r>
            <a:endParaRPr b="0" i="0" sz="2000" u="none">
              <a:solidFill>
                <a:schemeClr val="lt1"/>
              </a:solidFill>
              <a:latin typeface="Tajawal"/>
              <a:ea typeface="Tajawal"/>
              <a:cs typeface="Tajawal"/>
              <a:sym typeface="Tajawal"/>
            </a:endParaRPr>
          </a:p>
          <a:p>
            <a:pPr indent="0" lvl="0" marL="114300" rtl="1" algn="just">
              <a:lnSpc>
                <a:spcPct val="150000"/>
              </a:lnSpc>
              <a:spcBef>
                <a:spcPts val="360"/>
              </a:spcBef>
              <a:spcAft>
                <a:spcPts val="0"/>
              </a:spcAft>
              <a:buSzPts val="1800"/>
              <a:buNone/>
            </a:pPr>
            <a:r>
              <a:rPr lang="en-US" sz="2000"/>
              <a:t>حدّدت وزارة التربية والتعليم حاجيّاتها الخاصة بالتعليم الأوّلي، ومواصفات العاملين في هذا القطاع بالإضافة إلى تحديد الكلفة المالية، وذلك بهدف توفير دعم الشركاء من مؤسسات وطنية، ومنظمات دولية، ومجالس جهوية، وجمعيات وطنية. كما أعدّت الوزارة برنامجًا يتضمّن مجموعةً من الأهداف الاستراتيجية والإجراءات المادية والبيداغوجية المساهِمة في تحقيق هذه الأهداف خلال مدة زمنية محددة.</a:t>
            </a:r>
            <a:endParaRPr sz="2000"/>
          </a:p>
        </p:txBody>
      </p:sp>
      <p:cxnSp>
        <p:nvCxnSpPr>
          <p:cNvPr id="175" name="Google Shape;175;gfa8e0dded3_0_3"/>
          <p:cNvCxnSpPr/>
          <p:nvPr/>
        </p:nvCxnSpPr>
        <p:spPr>
          <a:xfrm>
            <a:off x="8791775" y="2085975"/>
            <a:ext cx="0" cy="2307300"/>
          </a:xfrm>
          <a:prstGeom prst="straightConnector1">
            <a:avLst/>
          </a:prstGeom>
          <a:noFill/>
          <a:ln cap="flat" cmpd="sng" w="63500">
            <a:solidFill>
              <a:srgbClr val="E7CCD6"/>
            </a:solidFill>
            <a:prstDash val="solid"/>
            <a:miter lim="800000"/>
            <a:headEnd len="sm" w="sm" type="none"/>
            <a:tailEnd len="sm" w="sm" type="none"/>
          </a:ln>
        </p:spPr>
      </p:cxnSp>
      <p:pic>
        <p:nvPicPr>
          <p:cNvPr descr="star design" id="176" name="Google Shape;176;gfa8e0dded3_0_3"/>
          <p:cNvPicPr preferRelativeResize="0"/>
          <p:nvPr/>
        </p:nvPicPr>
        <p:blipFill rotWithShape="1">
          <a:blip r:embed="rId3">
            <a:alphaModFix/>
          </a:blip>
          <a:srcRect b="49963" l="49851" r="0" t="0"/>
          <a:stretch/>
        </p:blipFill>
        <p:spPr>
          <a:xfrm>
            <a:off x="0" y="3436144"/>
            <a:ext cx="1710928" cy="1707356"/>
          </a:xfrm>
          <a:prstGeom prst="rect">
            <a:avLst/>
          </a:prstGeom>
          <a:noFill/>
          <a:ln>
            <a:noFill/>
          </a:ln>
        </p:spPr>
      </p:pic>
      <p:pic>
        <p:nvPicPr>
          <p:cNvPr id="177" name="Google Shape;177;gfa8e0dded3_0_3"/>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pic>
        <p:nvPicPr>
          <p:cNvPr id="182" name="Google Shape;182;gfa8e0dded3_0_12"/>
          <p:cNvPicPr preferRelativeResize="0"/>
          <p:nvPr/>
        </p:nvPicPr>
        <p:blipFill rotWithShape="1">
          <a:blip r:embed="rId3">
            <a:alphaModFix/>
          </a:blip>
          <a:srcRect b="0" l="-3342" r="16059" t="0"/>
          <a:stretch/>
        </p:blipFill>
        <p:spPr>
          <a:xfrm>
            <a:off x="7953325" y="1440925"/>
            <a:ext cx="1190675" cy="2071299"/>
          </a:xfrm>
          <a:prstGeom prst="rect">
            <a:avLst/>
          </a:prstGeom>
          <a:noFill/>
          <a:ln>
            <a:noFill/>
          </a:ln>
        </p:spPr>
      </p:pic>
      <p:sp>
        <p:nvSpPr>
          <p:cNvPr id="183" name="Google Shape;183;gfa8e0dded3_0_12"/>
          <p:cNvSpPr/>
          <p:nvPr/>
        </p:nvSpPr>
        <p:spPr>
          <a:xfrm>
            <a:off x="1087175" y="1556334"/>
            <a:ext cx="3041100" cy="3516881"/>
          </a:xfrm>
          <a:prstGeom prst="rect">
            <a:avLst/>
          </a:prstGeom>
          <a:solidFill>
            <a:srgbClr val="EFEFE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 name="Google Shape;184;gfa8e0dded3_0_12"/>
          <p:cNvSpPr/>
          <p:nvPr/>
        </p:nvSpPr>
        <p:spPr>
          <a:xfrm>
            <a:off x="1138925" y="1184334"/>
            <a:ext cx="3041100" cy="372000"/>
          </a:xfrm>
          <a:prstGeom prst="roundRect">
            <a:avLst>
              <a:gd fmla="val 16667" name="adj"/>
            </a:avLst>
          </a:prstGeom>
          <a:solidFill>
            <a:srgbClr val="F37A8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gfa8e0dded3_0_12"/>
          <p:cNvSpPr txBox="1"/>
          <p:nvPr/>
        </p:nvSpPr>
        <p:spPr>
          <a:xfrm>
            <a:off x="1087175" y="1088888"/>
            <a:ext cx="3041100" cy="467446"/>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2000" u="none" cap="none" strike="noStrike">
                <a:solidFill>
                  <a:srgbClr val="000000"/>
                </a:solidFill>
                <a:latin typeface="Arial"/>
                <a:ea typeface="Arial"/>
                <a:cs typeface="Arial"/>
                <a:sym typeface="Arial"/>
              </a:rPr>
              <a:t>أهداف الرؤية الاستراتيجية</a:t>
            </a:r>
            <a:endParaRPr b="1" i="0" sz="2000" u="none" cap="none" strike="noStrike">
              <a:solidFill>
                <a:srgbClr val="FFFFFF"/>
              </a:solidFill>
              <a:latin typeface="Arial"/>
              <a:ea typeface="Arial"/>
              <a:cs typeface="Arial"/>
              <a:sym typeface="Arial"/>
            </a:endParaRPr>
          </a:p>
        </p:txBody>
      </p:sp>
      <p:sp>
        <p:nvSpPr>
          <p:cNvPr id="186" name="Google Shape;186;gfa8e0dded3_0_12"/>
          <p:cNvSpPr txBox="1"/>
          <p:nvPr/>
        </p:nvSpPr>
        <p:spPr>
          <a:xfrm>
            <a:off x="1087175" y="1819008"/>
            <a:ext cx="3041100" cy="2985402"/>
          </a:xfrm>
          <a:prstGeom prst="rect">
            <a:avLst/>
          </a:prstGeom>
          <a:noFill/>
          <a:ln>
            <a:noFill/>
          </a:ln>
        </p:spPr>
        <p:txBody>
          <a:bodyPr anchorCtr="0" anchor="t" bIns="91425" lIns="91425" spcFirstLastPara="1" rIns="91425" wrap="square" tIns="91425">
            <a:spAutoFit/>
          </a:bodyPr>
          <a:lstStyle/>
          <a:p>
            <a:pPr indent="0" lvl="0" marL="0" marR="0" rtl="1" algn="just">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ويرتبط البرنامج الوطني لتعميم وتطوير التعليم الأوّلي بمجموعة من السياقات المتداخلة، في مقدّمتها الرؤية الاستراتيجية التي جعلت من التعليم الأوّلي موضوعًا ذا أولوية، مع تأكيد تعميم التعليم الأوّلي وتجويده من خلال:</a:t>
            </a:r>
            <a:endParaRPr b="0" i="0" sz="1400" u="none" cap="none" strike="noStrike">
              <a:solidFill>
                <a:srgbClr val="000000"/>
              </a:solidFill>
              <a:latin typeface="Arial"/>
              <a:ea typeface="Arial"/>
              <a:cs typeface="Arial"/>
              <a:sym typeface="Arial"/>
            </a:endParaRPr>
          </a:p>
          <a:p>
            <a:pPr indent="0" lvl="0" marL="0" marR="0" rtl="1" algn="just">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الحدّ من التفاوتات بين الفئات والجهات، خاصةً في المناطق القروية والنائية، وشبه الحضرية.</a:t>
            </a:r>
            <a:endParaRPr b="0" i="0" sz="14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إقرار مبدأ الإلزامية بقوّة القانون بالنسبة للدولة والأسرة.</a:t>
            </a:r>
            <a:endParaRPr b="0" i="0" sz="14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إخراج النصوص القانونية والتنظيمية المتعلّقة بتأطير التعليم الأوّلي.</a:t>
            </a:r>
            <a:endParaRPr b="0" i="0" sz="1400" u="none" cap="none" strike="noStrike">
              <a:solidFill>
                <a:srgbClr val="000000"/>
              </a:solidFill>
              <a:latin typeface="Arial"/>
              <a:ea typeface="Arial"/>
              <a:cs typeface="Arial"/>
              <a:sym typeface="Arial"/>
            </a:endParaRPr>
          </a:p>
        </p:txBody>
      </p:sp>
      <p:pic>
        <p:nvPicPr>
          <p:cNvPr id="187" name="Google Shape;187;gfa8e0dded3_0_12"/>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
        <p:nvSpPr>
          <p:cNvPr id="188" name="Google Shape;188;gfa8e0dded3_0_12"/>
          <p:cNvSpPr/>
          <p:nvPr/>
        </p:nvSpPr>
        <p:spPr>
          <a:xfrm>
            <a:off x="4581664" y="1563869"/>
            <a:ext cx="3041100" cy="3495681"/>
          </a:xfrm>
          <a:prstGeom prst="rect">
            <a:avLst/>
          </a:prstGeom>
          <a:solidFill>
            <a:srgbClr val="EFEFEF"/>
          </a:solidFill>
          <a:ln>
            <a:noFill/>
          </a:ln>
        </p:spPr>
        <p:txBody>
          <a:bodyPr anchorCtr="0" anchor="ctr" bIns="91425" lIns="91425" spcFirstLastPara="1" rIns="91425" wrap="square" tIns="91425">
            <a:noAutofit/>
          </a:bodyPr>
          <a:lstStyle/>
          <a:p>
            <a:pPr indent="0" lvl="0" marL="0" marR="0" rtl="1" algn="just">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وجاء الإطار المنطقي لبرنامج تعميم وتطوير التعليم الأوّلي عبر العمل على مجموعة من الأهداف الاستراتيجية منها:</a:t>
            </a:r>
            <a:endParaRPr b="0" i="0" sz="1400" u="none" cap="none" strike="noStrike">
              <a:solidFill>
                <a:srgbClr val="000000"/>
              </a:solidFill>
              <a:latin typeface="Arial"/>
              <a:ea typeface="Arial"/>
              <a:cs typeface="Arial"/>
              <a:sym typeface="Arial"/>
            </a:endParaRPr>
          </a:p>
          <a:p>
            <a:pPr indent="0" lvl="0" marL="0" marR="0" rtl="1" algn="just">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a:p>
            <a:pPr indent="-285750" lvl="0" marL="285750" marR="0" rtl="1" algn="just">
              <a:lnSpc>
                <a:spcPct val="100000"/>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تعميم التعليم الأوّلي في أفق 2027/2028.</a:t>
            </a:r>
            <a:endParaRPr b="0" i="0" sz="1400" u="none" cap="none" strike="noStrike">
              <a:solidFill>
                <a:srgbClr val="000000"/>
              </a:solidFill>
              <a:latin typeface="Arial"/>
              <a:ea typeface="Arial"/>
              <a:cs typeface="Arial"/>
              <a:sym typeface="Arial"/>
            </a:endParaRPr>
          </a:p>
          <a:p>
            <a:pPr indent="-285750" lvl="0" marL="285750" marR="0" rtl="1" algn="just">
              <a:lnSpc>
                <a:spcPct val="100000"/>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تحسين جودة التعليم الأوّلي.</a:t>
            </a:r>
            <a:endParaRPr b="0" i="0" sz="1400" u="none" cap="none" strike="noStrike">
              <a:solidFill>
                <a:srgbClr val="000000"/>
              </a:solidFill>
              <a:latin typeface="Arial"/>
              <a:ea typeface="Arial"/>
              <a:cs typeface="Arial"/>
              <a:sym typeface="Arial"/>
            </a:endParaRPr>
          </a:p>
          <a:p>
            <a:pPr indent="-285750" lvl="0" marL="285750" marR="0" rtl="1" algn="just">
              <a:lnSpc>
                <a:spcPct val="100000"/>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التكوين الأساسي والمستمرّ لفائدة المربّيات والمربّين، واعتماد برامج جامعية للتأهيل.</a:t>
            </a:r>
            <a:endParaRPr b="0" i="0" sz="1400" u="none" cap="none" strike="noStrike">
              <a:solidFill>
                <a:srgbClr val="000000"/>
              </a:solidFill>
              <a:latin typeface="Arial"/>
              <a:ea typeface="Arial"/>
              <a:cs typeface="Arial"/>
              <a:sym typeface="Arial"/>
            </a:endParaRPr>
          </a:p>
          <a:p>
            <a:pPr indent="-285750" lvl="0" marL="285750" marR="0" rtl="1" algn="just">
              <a:lnSpc>
                <a:spcPct val="100000"/>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التمييز الإيجابي لفائدة الوسط القروي وشبه الحضري.</a:t>
            </a:r>
            <a:endParaRPr b="0" i="0" sz="1400" u="none" cap="none" strike="noStrike">
              <a:solidFill>
                <a:srgbClr val="000000"/>
              </a:solidFill>
              <a:latin typeface="Arial"/>
              <a:ea typeface="Arial"/>
              <a:cs typeface="Arial"/>
              <a:sym typeface="Arial"/>
            </a:endParaRPr>
          </a:p>
          <a:p>
            <a:pPr indent="-285750" lvl="0" marL="285750" marR="0" rtl="1" algn="just">
              <a:lnSpc>
                <a:spcPct val="100000"/>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إدماج التعليم الأوّلي في سلك التعليم الإلزامي.</a:t>
            </a:r>
            <a:endParaRPr b="0" i="0" sz="1400" u="none" cap="none" strike="noStrike">
              <a:solidFill>
                <a:srgbClr val="000000"/>
              </a:solidFill>
              <a:latin typeface="Arial"/>
              <a:ea typeface="Arial"/>
              <a:cs typeface="Arial"/>
              <a:sym typeface="Arial"/>
            </a:endParaRPr>
          </a:p>
          <a:p>
            <a:pPr indent="-285750" lvl="0" marL="285750" marR="0" rtl="1" algn="just">
              <a:lnSpc>
                <a:spcPct val="100000"/>
              </a:lnSpc>
              <a:spcBef>
                <a:spcPts val="0"/>
              </a:spcBef>
              <a:spcAft>
                <a:spcPts val="0"/>
              </a:spcAft>
              <a:buClr>
                <a:srgbClr val="000000"/>
              </a:buClr>
              <a:buSzPts val="1400"/>
              <a:buFont typeface="Noto Sans Symbols"/>
              <a:buChar char="▪"/>
            </a:pPr>
            <a:r>
              <a:rPr b="0" i="0" lang="en-US" sz="1400" u="none" cap="none" strike="noStrike">
                <a:solidFill>
                  <a:srgbClr val="000000"/>
                </a:solidFill>
                <a:latin typeface="Arial"/>
                <a:ea typeface="Arial"/>
                <a:cs typeface="Arial"/>
                <a:sym typeface="Arial"/>
              </a:rPr>
              <a:t>اعتماد منظومة مؤشرات للقياس والتتبّع والتقييم. </a:t>
            </a:r>
            <a:endParaRPr b="0" i="0" sz="1400" u="none" cap="none" strike="noStrike">
              <a:solidFill>
                <a:srgbClr val="000000"/>
              </a:solidFill>
              <a:latin typeface="Arial"/>
              <a:ea typeface="Arial"/>
              <a:cs typeface="Arial"/>
              <a:sym typeface="Arial"/>
            </a:endParaRPr>
          </a:p>
        </p:txBody>
      </p:sp>
      <p:sp>
        <p:nvSpPr>
          <p:cNvPr id="189" name="Google Shape;189;gfa8e0dded3_0_12"/>
          <p:cNvSpPr/>
          <p:nvPr/>
        </p:nvSpPr>
        <p:spPr>
          <a:xfrm>
            <a:off x="4572000" y="1133012"/>
            <a:ext cx="3041100" cy="430857"/>
          </a:xfrm>
          <a:prstGeom prst="roundRect">
            <a:avLst>
              <a:gd fmla="val 16667" name="adj"/>
            </a:avLst>
          </a:prstGeom>
          <a:solidFill>
            <a:srgbClr val="F37A8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 name="Google Shape;190;gfa8e0dded3_0_12"/>
          <p:cNvSpPr txBox="1"/>
          <p:nvPr/>
        </p:nvSpPr>
        <p:spPr>
          <a:xfrm>
            <a:off x="4520250" y="1088888"/>
            <a:ext cx="3041100" cy="372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1" i="0" lang="en-US" sz="1600" u="none" cap="none" strike="noStrike">
                <a:solidFill>
                  <a:srgbClr val="000000"/>
                </a:solidFill>
                <a:latin typeface="Arial"/>
                <a:ea typeface="Arial"/>
                <a:cs typeface="Arial"/>
                <a:sym typeface="Arial"/>
              </a:rPr>
              <a:t>الأهداف الاستراتيجية للبرنامج الوطني </a:t>
            </a:r>
            <a:endParaRPr b="1" i="0" sz="2800" u="none" cap="none" strike="noStrike">
              <a:solidFill>
                <a:srgbClr val="FFFFFF"/>
              </a:solidFill>
              <a:latin typeface="Arial"/>
              <a:ea typeface="Arial"/>
              <a:cs typeface="Arial"/>
              <a:sym typeface="Arial"/>
            </a:endParaRPr>
          </a:p>
        </p:txBody>
      </p:sp>
      <p:sp>
        <p:nvSpPr>
          <p:cNvPr id="191" name="Google Shape;191;gfa8e0dded3_0_12"/>
          <p:cNvSpPr txBox="1"/>
          <p:nvPr/>
        </p:nvSpPr>
        <p:spPr>
          <a:xfrm>
            <a:off x="4581664" y="2140650"/>
            <a:ext cx="3041100" cy="430857"/>
          </a:xfrm>
          <a:prstGeom prst="rect">
            <a:avLst/>
          </a:prstGeom>
          <a:noFill/>
          <a:ln>
            <a:noFill/>
          </a:ln>
        </p:spPr>
        <p:txBody>
          <a:bodyPr anchorCtr="0" anchor="t" bIns="91425" lIns="91425" spcFirstLastPara="1" rIns="91425" wrap="square" tIns="91425">
            <a:spAutoFit/>
          </a:bodyPr>
          <a:lstStyle/>
          <a:p>
            <a:pPr indent="0" lvl="0" marL="0" marR="0" rtl="1" algn="just">
              <a:lnSpc>
                <a:spcPct val="100000"/>
              </a:lnSpc>
              <a:spcBef>
                <a:spcPts val="0"/>
              </a:spcBef>
              <a:spcAft>
                <a:spcPts val="0"/>
              </a:spcAft>
              <a:buNone/>
            </a:pPr>
            <a:r>
              <a:t/>
            </a:r>
            <a:endParaRPr b="0" i="0" sz="16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pic>
        <p:nvPicPr>
          <p:cNvPr id="196" name="Google Shape;196;gfa8e0dded3_0_170"/>
          <p:cNvPicPr preferRelativeResize="0"/>
          <p:nvPr/>
        </p:nvPicPr>
        <p:blipFill rotWithShape="1">
          <a:blip r:embed="rId3">
            <a:alphaModFix/>
          </a:blip>
          <a:srcRect b="0" l="0" r="0" t="0"/>
          <a:stretch/>
        </p:blipFill>
        <p:spPr>
          <a:xfrm>
            <a:off x="0" y="1328794"/>
            <a:ext cx="1364174" cy="2071313"/>
          </a:xfrm>
          <a:prstGeom prst="rect">
            <a:avLst/>
          </a:prstGeom>
          <a:noFill/>
          <a:ln>
            <a:noFill/>
          </a:ln>
        </p:spPr>
      </p:pic>
      <p:sp>
        <p:nvSpPr>
          <p:cNvPr id="197" name="Google Shape;197;gfa8e0dded3_0_170"/>
          <p:cNvSpPr/>
          <p:nvPr/>
        </p:nvSpPr>
        <p:spPr>
          <a:xfrm>
            <a:off x="347687" y="2399847"/>
            <a:ext cx="2459400" cy="2743800"/>
          </a:xfrm>
          <a:prstGeom prst="rect">
            <a:avLst/>
          </a:prstGeom>
          <a:solidFill>
            <a:srgbClr val="EFEFE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 name="Google Shape;198;gfa8e0dded3_0_170"/>
          <p:cNvSpPr/>
          <p:nvPr/>
        </p:nvSpPr>
        <p:spPr>
          <a:xfrm>
            <a:off x="347675" y="1645920"/>
            <a:ext cx="2459400" cy="685800"/>
          </a:xfrm>
          <a:prstGeom prst="roundRect">
            <a:avLst>
              <a:gd fmla="val 16667" name="adj"/>
            </a:avLst>
          </a:prstGeom>
          <a:solidFill>
            <a:srgbClr val="F37A87"/>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None/>
            </a:pPr>
            <a:r>
              <a:rPr b="1" i="0" lang="en-US" sz="1600" u="none" cap="none" strike="noStrike">
                <a:solidFill>
                  <a:srgbClr val="000000"/>
                </a:solidFill>
                <a:latin typeface="Arial"/>
                <a:ea typeface="Arial"/>
                <a:cs typeface="Arial"/>
                <a:sym typeface="Arial"/>
              </a:rPr>
              <a:t>آليّة التوظيف</a:t>
            </a:r>
            <a:endParaRPr b="1" i="0" sz="1600" u="none" cap="none" strike="noStrike">
              <a:solidFill>
                <a:srgbClr val="000000"/>
              </a:solidFill>
              <a:latin typeface="Arial"/>
              <a:ea typeface="Arial"/>
              <a:cs typeface="Arial"/>
              <a:sym typeface="Arial"/>
            </a:endParaRPr>
          </a:p>
        </p:txBody>
      </p:sp>
      <p:sp>
        <p:nvSpPr>
          <p:cNvPr id="199" name="Google Shape;199;gfa8e0dded3_0_170"/>
          <p:cNvSpPr txBox="1"/>
          <p:nvPr/>
        </p:nvSpPr>
        <p:spPr>
          <a:xfrm>
            <a:off x="280438" y="2399848"/>
            <a:ext cx="2477714" cy="3139291"/>
          </a:xfrm>
          <a:prstGeom prst="rect">
            <a:avLst/>
          </a:prstGeom>
          <a:noFill/>
          <a:ln>
            <a:noFill/>
          </a:ln>
        </p:spPr>
        <p:txBody>
          <a:bodyPr anchorCtr="0" anchor="t" bIns="91425" lIns="91425" spcFirstLastPara="1" rIns="91425" wrap="square" tIns="91425">
            <a:spAutoFit/>
          </a:bodyPr>
          <a:lstStyle/>
          <a:p>
            <a:pPr indent="0" lvl="0" marL="0" marR="0" rtl="1" algn="just">
              <a:lnSpc>
                <a:spcPct val="100000"/>
              </a:lnSpc>
              <a:spcBef>
                <a:spcPts val="0"/>
              </a:spcBef>
              <a:spcAft>
                <a:spcPts val="0"/>
              </a:spcAft>
              <a:buNone/>
            </a:pPr>
            <a:r>
              <a:rPr b="0" i="0" lang="en-US" sz="1200" u="none" cap="none" strike="noStrike">
                <a:solidFill>
                  <a:srgbClr val="000000"/>
                </a:solidFill>
                <a:latin typeface="Arial"/>
                <a:ea typeface="Arial"/>
                <a:cs typeface="Arial"/>
                <a:sym typeface="Arial"/>
              </a:rPr>
              <a:t>تمّ إسناد عملية توظيف الموارد البشرية (المربّيات والمربّين والمشرفين) إلى الجمعيات، بحيث يستفيدون من دورات تكوينية خاصة تُشرف عليها تلك الجمعيات، ويشترط بالمربّي/ة:</a:t>
            </a:r>
            <a:endParaRPr b="0" i="0" sz="12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أن يكون/ تكون مغربيّ/ة الجنسية.</a:t>
            </a:r>
            <a:endParaRPr b="0" i="0" sz="12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ألا يقلّ عمره/ها عن 18عامًا.</a:t>
            </a:r>
            <a:endParaRPr b="0" i="0" sz="12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أن يكون/ تكون متمتّعًا/ة بحقوقه/ها المدنية.</a:t>
            </a:r>
            <a:endParaRPr b="0" i="0" sz="12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أن يثبت بشهادة طبية مصادق عليها سلامته/ها الصحية والعقلية لمزاولة هذه المهنة.</a:t>
            </a:r>
            <a:endParaRPr b="0" i="0" sz="12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أن يكون/ تكون مستوفيًا/ةً للمؤهلات التربوية. ويجوز للأكاديمية أن ترخّص وفق الشروط المنصوص عليها لغير المغاربة القيام بمهام مربّ. </a:t>
            </a:r>
            <a:endParaRPr b="0" i="0" sz="1600" u="none" cap="none" strike="noStrike">
              <a:solidFill>
                <a:srgbClr val="000000"/>
              </a:solidFill>
              <a:latin typeface="Arial"/>
              <a:ea typeface="Arial"/>
              <a:cs typeface="Arial"/>
              <a:sym typeface="Arial"/>
            </a:endParaRPr>
          </a:p>
        </p:txBody>
      </p:sp>
      <p:sp>
        <p:nvSpPr>
          <p:cNvPr id="200" name="Google Shape;200;gfa8e0dded3_0_170"/>
          <p:cNvSpPr/>
          <p:nvPr/>
        </p:nvSpPr>
        <p:spPr>
          <a:xfrm>
            <a:off x="3325512" y="2399847"/>
            <a:ext cx="2459400" cy="2743800"/>
          </a:xfrm>
          <a:prstGeom prst="rect">
            <a:avLst/>
          </a:prstGeom>
          <a:solidFill>
            <a:srgbClr val="EFEFE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 name="Google Shape;201;gfa8e0dded3_0_170"/>
          <p:cNvSpPr txBox="1"/>
          <p:nvPr/>
        </p:nvSpPr>
        <p:spPr>
          <a:xfrm>
            <a:off x="3325512" y="2399847"/>
            <a:ext cx="2459400" cy="2523738"/>
          </a:xfrm>
          <a:prstGeom prst="rect">
            <a:avLst/>
          </a:prstGeom>
          <a:noFill/>
          <a:ln>
            <a:noFill/>
          </a:ln>
        </p:spPr>
        <p:txBody>
          <a:bodyPr anchorCtr="0" anchor="t" bIns="91425" lIns="91425" spcFirstLastPara="1" rIns="91425" wrap="square" tIns="91425">
            <a:spAutoFit/>
          </a:bodyPr>
          <a:lstStyle/>
          <a:p>
            <a:pPr indent="0" lvl="0" marL="0" marR="0" rtl="1" algn="just">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وتشترط الهيكلة الداخلية لمؤسسات التعليم الأوّلي تكوينَ الموارد البشرية العاملة في القطاع عن طريق التكوين الأساسي والمستمر كالآتي:</a:t>
            </a:r>
            <a:endParaRPr b="0" i="0" sz="14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تكوين جميع المربّين والمربّياتالعاملين/ات في القطاع (الإطار المنهاجي، الدليل البيداغوجي).</a:t>
            </a:r>
            <a:endParaRPr b="0" i="0" sz="12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تكوين وتأهيل المنشطين التربويّين ومنسّقي مراكز الموارد.</a:t>
            </a:r>
            <a:endParaRPr b="0" i="0" sz="1200" u="none" cap="none" strike="noStrike">
              <a:solidFill>
                <a:srgbClr val="000000"/>
              </a:solidFill>
              <a:latin typeface="Arial"/>
              <a:ea typeface="Arial"/>
              <a:cs typeface="Arial"/>
              <a:sym typeface="Arial"/>
            </a:endParaRPr>
          </a:p>
          <a:p>
            <a:pPr indent="-285750" lvl="0" marL="285750" marR="0" rtl="1" algn="r">
              <a:lnSpc>
                <a:spcPct val="100000"/>
              </a:lnSpc>
              <a:spcBef>
                <a:spcPts val="0"/>
              </a:spcBef>
              <a:spcAft>
                <a:spcPts val="0"/>
              </a:spcAft>
              <a:buClr>
                <a:srgbClr val="000000"/>
              </a:buClr>
              <a:buSzPts val="1200"/>
              <a:buFont typeface="Arial"/>
              <a:buChar char="•"/>
            </a:pPr>
            <a:r>
              <a:rPr b="0" i="0" lang="en-US" sz="1200" u="none" cap="none" strike="noStrike">
                <a:solidFill>
                  <a:srgbClr val="000000"/>
                </a:solidFill>
                <a:latin typeface="Arial"/>
                <a:ea typeface="Arial"/>
                <a:cs typeface="Arial"/>
                <a:sym typeface="Arial"/>
              </a:rPr>
              <a:t>تخصيص شعب التربية ما قبل المدرسيّة ضمن مصوّغات التكوين في المراكز الجهوية.</a:t>
            </a:r>
            <a:endParaRPr b="0" i="0" sz="1200" u="none" cap="none" strike="noStrike">
              <a:solidFill>
                <a:srgbClr val="000000"/>
              </a:solidFill>
              <a:latin typeface="Arial"/>
              <a:ea typeface="Arial"/>
              <a:cs typeface="Arial"/>
              <a:sym typeface="Arial"/>
            </a:endParaRPr>
          </a:p>
        </p:txBody>
      </p:sp>
      <p:sp>
        <p:nvSpPr>
          <p:cNvPr id="202" name="Google Shape;202;gfa8e0dded3_0_170"/>
          <p:cNvSpPr/>
          <p:nvPr/>
        </p:nvSpPr>
        <p:spPr>
          <a:xfrm>
            <a:off x="6318712" y="2399847"/>
            <a:ext cx="2459400" cy="2743800"/>
          </a:xfrm>
          <a:prstGeom prst="rect">
            <a:avLst/>
          </a:prstGeom>
          <a:solidFill>
            <a:srgbClr val="EFEFE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 name="Google Shape;203;gfa8e0dded3_0_170"/>
          <p:cNvSpPr txBox="1"/>
          <p:nvPr/>
        </p:nvSpPr>
        <p:spPr>
          <a:xfrm>
            <a:off x="6318600" y="2399848"/>
            <a:ext cx="2477714" cy="2769959"/>
          </a:xfrm>
          <a:prstGeom prst="rect">
            <a:avLst/>
          </a:prstGeom>
          <a:noFill/>
          <a:ln>
            <a:noFill/>
          </a:ln>
        </p:spPr>
        <p:txBody>
          <a:bodyPr anchorCtr="0" anchor="t" bIns="91425" lIns="91425" spcFirstLastPara="1" rIns="91425" wrap="square" tIns="91425">
            <a:spAutoFit/>
          </a:bodyPr>
          <a:lstStyle/>
          <a:p>
            <a:pPr indent="0" lvl="0" marL="0" marR="0" rtl="1" algn="just">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بلغت نسبة تمدرس الفئة العمرية خلال الموسم الدراسي 2021/2022 ما يفوق 72.5%، وهي النسبة التي تجاوزت 67% المراد تحقيقها من قِبل البرنامج الوطني لتعميم تمدرس أطفال التعليم الأوّلي خلال 2021/ 2022. كما بلغ عدد المتمدرسين في فضاءات التعليم الأوّلي بجميع أنواعه 875 ألفًا و313 متمدرسًا، يؤطّرها 35 ألفًا و901 مربٍّ ومربّية، بمعدّل 24 طفلاً لكلّ مربّ ومربّية. (وزارة التربية الوطنية والتعليم الأوّلي، 2019)</a:t>
            </a:r>
            <a:endParaRPr b="0" i="0" sz="1400" u="none" cap="none" strike="noStrike">
              <a:solidFill>
                <a:srgbClr val="000000"/>
              </a:solidFill>
              <a:latin typeface="Arial"/>
              <a:ea typeface="Arial"/>
              <a:cs typeface="Arial"/>
              <a:sym typeface="Arial"/>
            </a:endParaRPr>
          </a:p>
        </p:txBody>
      </p:sp>
      <p:pic>
        <p:nvPicPr>
          <p:cNvPr id="204" name="Google Shape;204;gfa8e0dded3_0_170"/>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
        <p:nvSpPr>
          <p:cNvPr id="205" name="Google Shape;205;gfa8e0dded3_0_170"/>
          <p:cNvSpPr/>
          <p:nvPr/>
        </p:nvSpPr>
        <p:spPr>
          <a:xfrm>
            <a:off x="3333188" y="1645920"/>
            <a:ext cx="2459400" cy="662622"/>
          </a:xfrm>
          <a:prstGeom prst="roundRect">
            <a:avLst>
              <a:gd fmla="val 16667" name="adj"/>
            </a:avLst>
          </a:prstGeom>
          <a:solidFill>
            <a:srgbClr val="ACDEDA"/>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None/>
            </a:pPr>
            <a:r>
              <a:rPr b="1" i="0" lang="en-US" sz="1400" u="none" cap="none" strike="noStrike">
                <a:solidFill>
                  <a:srgbClr val="000000"/>
                </a:solidFill>
                <a:latin typeface="Arial"/>
                <a:ea typeface="Arial"/>
                <a:cs typeface="Arial"/>
                <a:sym typeface="Arial"/>
              </a:rPr>
              <a:t>برنامج بناء القدرات (التكوين) للمربّين والمربّيات في المغرب</a:t>
            </a:r>
            <a:endParaRPr b="1" i="0" sz="1400" u="none" cap="none" strike="noStrike">
              <a:solidFill>
                <a:srgbClr val="000000"/>
              </a:solidFill>
              <a:latin typeface="Arial"/>
              <a:ea typeface="Arial"/>
              <a:cs typeface="Arial"/>
              <a:sym typeface="Arial"/>
            </a:endParaRPr>
          </a:p>
        </p:txBody>
      </p:sp>
      <p:sp>
        <p:nvSpPr>
          <p:cNvPr id="206" name="Google Shape;206;gfa8e0dded3_0_170"/>
          <p:cNvSpPr/>
          <p:nvPr/>
        </p:nvSpPr>
        <p:spPr>
          <a:xfrm>
            <a:off x="6336913" y="1645920"/>
            <a:ext cx="2459400" cy="662622"/>
          </a:xfrm>
          <a:prstGeom prst="roundRect">
            <a:avLst>
              <a:gd fmla="val 16667" name="adj"/>
            </a:avLst>
          </a:prstGeom>
          <a:solidFill>
            <a:srgbClr val="65C0BA"/>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None/>
            </a:pPr>
            <a:r>
              <a:rPr b="1" i="0" lang="en-US" sz="1200" u="none" cap="none" strike="noStrike">
                <a:solidFill>
                  <a:srgbClr val="000000"/>
                </a:solidFill>
                <a:latin typeface="Arial"/>
                <a:ea typeface="Arial"/>
                <a:cs typeface="Arial"/>
                <a:sym typeface="Arial"/>
              </a:rPr>
              <a:t>إحصاءات التعليم الأوّلي التابع لوزارة التربية الوطنية والتعليم الأوّلي في </a:t>
            </a:r>
            <a:r>
              <a:rPr b="1" i="0" lang="en-US" sz="1400" u="none" cap="none" strike="noStrike">
                <a:solidFill>
                  <a:srgbClr val="000000"/>
                </a:solidFill>
                <a:latin typeface="Arial"/>
                <a:ea typeface="Arial"/>
                <a:cs typeface="Arial"/>
                <a:sym typeface="Arial"/>
              </a:rPr>
              <a:t>المغرب</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gfa8e0dded3_0_33"/>
          <p:cNvSpPr txBox="1"/>
          <p:nvPr/>
        </p:nvSpPr>
        <p:spPr>
          <a:xfrm>
            <a:off x="0" y="2526811"/>
            <a:ext cx="9144000" cy="2611500"/>
          </a:xfrm>
          <a:prstGeom prst="rect">
            <a:avLst/>
          </a:prstGeom>
          <a:solidFill>
            <a:srgbClr val="ACDEDA"/>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12" name="Google Shape;212;gfa8e0dded3_0_33"/>
          <p:cNvSpPr/>
          <p:nvPr/>
        </p:nvSpPr>
        <p:spPr>
          <a:xfrm>
            <a:off x="5156200" y="3670423"/>
            <a:ext cx="3804920" cy="1511663"/>
          </a:xfrm>
          <a:prstGeom prst="roundRect">
            <a:avLst>
              <a:gd fmla="val 16667" name="adj"/>
            </a:avLst>
          </a:prstGeom>
          <a:solidFill>
            <a:srgbClr val="FFFFFF"/>
          </a:solidFill>
          <a:ln cap="flat" cmpd="sng" w="9525">
            <a:solidFill>
              <a:srgbClr val="88888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 name="Google Shape;213;gfa8e0dded3_0_33"/>
          <p:cNvSpPr/>
          <p:nvPr/>
        </p:nvSpPr>
        <p:spPr>
          <a:xfrm>
            <a:off x="505450" y="3749504"/>
            <a:ext cx="3718150" cy="1432583"/>
          </a:xfrm>
          <a:prstGeom prst="roundRect">
            <a:avLst>
              <a:gd fmla="val 16667" name="adj"/>
            </a:avLst>
          </a:prstGeom>
          <a:solidFill>
            <a:srgbClr val="FFFFFF"/>
          </a:solidFill>
          <a:ln cap="flat" cmpd="sng" w="9525">
            <a:solidFill>
              <a:srgbClr val="88888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 name="Google Shape;214;gfa8e0dded3_0_33"/>
          <p:cNvSpPr/>
          <p:nvPr/>
        </p:nvSpPr>
        <p:spPr>
          <a:xfrm>
            <a:off x="5138165" y="2003773"/>
            <a:ext cx="3678600" cy="1143612"/>
          </a:xfrm>
          <a:prstGeom prst="roundRect">
            <a:avLst>
              <a:gd fmla="val 16667" name="adj"/>
            </a:avLst>
          </a:prstGeom>
          <a:solidFill>
            <a:srgbClr val="FFFFFF"/>
          </a:solidFill>
          <a:ln cap="flat" cmpd="sng" w="9525">
            <a:solidFill>
              <a:srgbClr val="88888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 name="Google Shape;215;gfa8e0dded3_0_33"/>
          <p:cNvSpPr/>
          <p:nvPr/>
        </p:nvSpPr>
        <p:spPr>
          <a:xfrm>
            <a:off x="545000" y="2021753"/>
            <a:ext cx="3678600" cy="1197056"/>
          </a:xfrm>
          <a:prstGeom prst="roundRect">
            <a:avLst>
              <a:gd fmla="val 16667" name="adj"/>
            </a:avLst>
          </a:prstGeom>
          <a:solidFill>
            <a:srgbClr val="FFFFFF"/>
          </a:solidFill>
          <a:ln cap="flat" cmpd="sng" w="9525">
            <a:solidFill>
              <a:srgbClr val="888888"/>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 name="Google Shape;216;gfa8e0dded3_0_33"/>
          <p:cNvSpPr txBox="1"/>
          <p:nvPr/>
        </p:nvSpPr>
        <p:spPr>
          <a:xfrm>
            <a:off x="660400" y="2088238"/>
            <a:ext cx="3492499" cy="1136942"/>
          </a:xfrm>
          <a:prstGeom prst="rect">
            <a:avLst/>
          </a:prstGeom>
          <a:noFill/>
          <a:ln>
            <a:noFill/>
          </a:ln>
        </p:spPr>
        <p:txBody>
          <a:bodyPr anchorCtr="0" anchor="t" bIns="45700" lIns="91425" spcFirstLastPara="1" rIns="91425" wrap="square" tIns="45700">
            <a:noAutofit/>
          </a:bodyPr>
          <a:lstStyle/>
          <a:p>
            <a:pPr indent="0" lvl="0" marL="0" marR="0" rtl="1" algn="just">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هناك القانون الإطار والبرنامج الوطني، إضافةً إلى مذكرات وزارية حول الالتزام بضمان الحد الأدنى للأجور من قِبل الجمعيات العاملة، لكن لا يوجد التزام من قِبل بعض الجمعيات التي تسيّر بعضَ أقسام التعليم الأوّلي بضمان حقوق المربّين والمربّيات.</a:t>
            </a:r>
            <a:endParaRPr b="0" i="0" sz="1400" u="none" cap="none" strike="noStrike">
              <a:solidFill>
                <a:srgbClr val="000000"/>
              </a:solidFill>
              <a:latin typeface="Arial"/>
              <a:ea typeface="Arial"/>
              <a:cs typeface="Arial"/>
              <a:sym typeface="Arial"/>
            </a:endParaRPr>
          </a:p>
        </p:txBody>
      </p:sp>
      <p:sp>
        <p:nvSpPr>
          <p:cNvPr id="217" name="Google Shape;217;gfa8e0dded3_0_33"/>
          <p:cNvSpPr/>
          <p:nvPr/>
        </p:nvSpPr>
        <p:spPr>
          <a:xfrm>
            <a:off x="1212925" y="1601386"/>
            <a:ext cx="2411400" cy="401100"/>
          </a:xfrm>
          <a:prstGeom prst="roundRect">
            <a:avLst>
              <a:gd fmla="val 16667" name="adj"/>
            </a:avLst>
          </a:prstGeom>
          <a:solidFill>
            <a:srgbClr val="F37A87"/>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 name="Google Shape;218;gfa8e0dded3_0_33"/>
          <p:cNvSpPr/>
          <p:nvPr/>
        </p:nvSpPr>
        <p:spPr>
          <a:xfrm>
            <a:off x="5664375" y="1588452"/>
            <a:ext cx="2411400" cy="401100"/>
          </a:xfrm>
          <a:prstGeom prst="roundRect">
            <a:avLst>
              <a:gd fmla="val 16667" name="adj"/>
            </a:avLst>
          </a:prstGeom>
          <a:solidFill>
            <a:srgbClr val="E7CCD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 name="Google Shape;219;gfa8e0dded3_0_33"/>
          <p:cNvSpPr/>
          <p:nvPr/>
        </p:nvSpPr>
        <p:spPr>
          <a:xfrm>
            <a:off x="1212925" y="3350899"/>
            <a:ext cx="2411400" cy="401100"/>
          </a:xfrm>
          <a:prstGeom prst="roundRect">
            <a:avLst>
              <a:gd fmla="val 16667" name="adj"/>
            </a:avLst>
          </a:prstGeom>
          <a:solidFill>
            <a:srgbClr val="88888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 name="Google Shape;220;gfa8e0dded3_0_33"/>
          <p:cNvSpPr/>
          <p:nvPr/>
        </p:nvSpPr>
        <p:spPr>
          <a:xfrm>
            <a:off x="5959665" y="3249561"/>
            <a:ext cx="2411400" cy="401100"/>
          </a:xfrm>
          <a:prstGeom prst="roundRect">
            <a:avLst>
              <a:gd fmla="val 16667" name="adj"/>
            </a:avLst>
          </a:prstGeom>
          <a:solidFill>
            <a:srgbClr val="65C0B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 name="Google Shape;221;gfa8e0dded3_0_33"/>
          <p:cNvSpPr txBox="1"/>
          <p:nvPr>
            <p:ph type="title"/>
          </p:nvPr>
        </p:nvSpPr>
        <p:spPr>
          <a:xfrm>
            <a:off x="666810" y="495373"/>
            <a:ext cx="5882640" cy="670198"/>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E7CCD6"/>
              </a:buClr>
              <a:buSzPts val="4400"/>
              <a:buNone/>
            </a:pPr>
            <a:r>
              <a:rPr b="1" lang="en-US" sz="3200"/>
              <a:t>قوانين عمل المربّين والمربّيات في المغرب </a:t>
            </a:r>
            <a:br>
              <a:rPr b="1" lang="en-US" sz="3200"/>
            </a:br>
            <a:endParaRPr sz="2000">
              <a:solidFill>
                <a:srgbClr val="F37A87"/>
              </a:solidFill>
            </a:endParaRPr>
          </a:p>
        </p:txBody>
      </p:sp>
      <p:sp>
        <p:nvSpPr>
          <p:cNvPr id="222" name="Google Shape;222;gfa8e0dded3_0_33"/>
          <p:cNvSpPr txBox="1"/>
          <p:nvPr/>
        </p:nvSpPr>
        <p:spPr>
          <a:xfrm>
            <a:off x="1266925" y="1630421"/>
            <a:ext cx="2303400" cy="401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المذكرات الوزارية والقوانين التنظيمية</a:t>
            </a:r>
            <a:endParaRPr b="0" i="0" sz="2200" u="none" cap="none" strike="noStrike">
              <a:solidFill>
                <a:srgbClr val="FFFFFF"/>
              </a:solidFill>
              <a:latin typeface="Arial"/>
              <a:ea typeface="Arial"/>
              <a:cs typeface="Arial"/>
              <a:sym typeface="Arial"/>
            </a:endParaRPr>
          </a:p>
        </p:txBody>
      </p:sp>
      <p:sp>
        <p:nvSpPr>
          <p:cNvPr id="223" name="Google Shape;223;gfa8e0dded3_0_33"/>
          <p:cNvSpPr txBox="1"/>
          <p:nvPr/>
        </p:nvSpPr>
        <p:spPr>
          <a:xfrm>
            <a:off x="5740950" y="1595016"/>
            <a:ext cx="2303400" cy="401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الحد الأدنى لأجور المربيات والمربين</a:t>
            </a:r>
            <a:endParaRPr b="0" i="0" sz="2200" u="none" cap="none" strike="noStrike">
              <a:solidFill>
                <a:srgbClr val="FFFFFF"/>
              </a:solidFill>
              <a:latin typeface="Arial"/>
              <a:ea typeface="Arial"/>
              <a:cs typeface="Arial"/>
              <a:sym typeface="Arial"/>
            </a:endParaRPr>
          </a:p>
        </p:txBody>
      </p:sp>
      <p:sp>
        <p:nvSpPr>
          <p:cNvPr id="224" name="Google Shape;224;gfa8e0dded3_0_33"/>
          <p:cNvSpPr txBox="1"/>
          <p:nvPr/>
        </p:nvSpPr>
        <p:spPr>
          <a:xfrm>
            <a:off x="5193949" y="2021753"/>
            <a:ext cx="3622815" cy="1125632"/>
          </a:xfrm>
          <a:prstGeom prst="rect">
            <a:avLst/>
          </a:prstGeom>
          <a:noFill/>
          <a:ln>
            <a:noFill/>
          </a:ln>
        </p:spPr>
        <p:txBody>
          <a:bodyPr anchorCtr="0" anchor="t" bIns="45700" lIns="91425" spcFirstLastPara="1" rIns="91425" wrap="square" tIns="45700">
            <a:noAutofit/>
          </a:bodyPr>
          <a:lstStyle/>
          <a:p>
            <a:pPr indent="0" lvl="0" marL="0" marR="0" rtl="1" algn="just">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تتراوح أجور المربّين/ات ما بين 80 و150 دولار، وتُسجَّل حالاتٌ استثنائيةٌ في بعض المناطق حيث يتمّ تقاضي أجور أقلّ. ويتقاضى مستخدمو/ات"المؤسسة المغربيّة للنهوض بالتعليم الأوّلي" 300 دولار، كونها توفّر الحدّ الأدنى للأجور.</a:t>
            </a:r>
            <a:endParaRPr b="0" i="0" sz="1600" u="none" cap="none" strike="noStrike">
              <a:solidFill>
                <a:srgbClr val="000000"/>
              </a:solidFill>
              <a:latin typeface="Tajawal Medium"/>
              <a:ea typeface="Tajawal Medium"/>
              <a:cs typeface="Tajawal Medium"/>
              <a:sym typeface="Tajawal Medium"/>
            </a:endParaRPr>
          </a:p>
        </p:txBody>
      </p:sp>
      <p:sp>
        <p:nvSpPr>
          <p:cNvPr id="225" name="Google Shape;225;gfa8e0dded3_0_33"/>
          <p:cNvSpPr txBox="1"/>
          <p:nvPr/>
        </p:nvSpPr>
        <p:spPr>
          <a:xfrm>
            <a:off x="660400" y="3837750"/>
            <a:ext cx="3492500" cy="948309"/>
          </a:xfrm>
          <a:prstGeom prst="rect">
            <a:avLst/>
          </a:prstGeom>
          <a:noFill/>
          <a:ln>
            <a:noFill/>
          </a:ln>
        </p:spPr>
        <p:txBody>
          <a:bodyPr anchorCtr="0" anchor="t" bIns="45700" lIns="91425" spcFirstLastPara="1" rIns="91425" wrap="square" tIns="45700">
            <a:noAutofit/>
          </a:bodyPr>
          <a:lstStyle/>
          <a:p>
            <a:pPr indent="0" lvl="0" marL="0" marR="0" rtl="1" algn="just">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يتم التعاون والتنسيق مع منظمات دولية كالبنك الدولي، واليونيسيف، وبنك التجارة الدولية، ومجموعة من المؤسسات الوطنية، والمجالس الجهوية، إلى جانب وزارة الداخلية، والمبادرة الوطنية للتنمية البشرية، والأسرة والتضامن الاجتماعي، و الشباب والرياضة، والأوقاف والشؤون الإسلامية، و الاقتصاد والمالية.</a:t>
            </a:r>
            <a:endParaRPr b="0" i="0" sz="1400" u="none" cap="none" strike="noStrike">
              <a:solidFill>
                <a:srgbClr val="000000"/>
              </a:solidFill>
              <a:latin typeface="Arial"/>
              <a:ea typeface="Arial"/>
              <a:cs typeface="Arial"/>
              <a:sym typeface="Arial"/>
            </a:endParaRPr>
          </a:p>
          <a:p>
            <a:pPr indent="0" lvl="0" marL="0" marR="0" rtl="1" algn="l">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 </a:t>
            </a:r>
            <a:endParaRPr/>
          </a:p>
        </p:txBody>
      </p:sp>
      <p:sp>
        <p:nvSpPr>
          <p:cNvPr id="226" name="Google Shape;226;gfa8e0dded3_0_33"/>
          <p:cNvSpPr txBox="1"/>
          <p:nvPr/>
        </p:nvSpPr>
        <p:spPr>
          <a:xfrm>
            <a:off x="1266925" y="3348405"/>
            <a:ext cx="2303400" cy="401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التعليم الأوّلي وضمان جودته</a:t>
            </a:r>
            <a:endParaRPr b="0" i="0" sz="2200" u="none" cap="none" strike="noStrike">
              <a:solidFill>
                <a:srgbClr val="FFFFFF"/>
              </a:solidFill>
              <a:latin typeface="Arial"/>
              <a:ea typeface="Arial"/>
              <a:cs typeface="Arial"/>
              <a:sym typeface="Arial"/>
            </a:endParaRPr>
          </a:p>
        </p:txBody>
      </p:sp>
      <p:sp>
        <p:nvSpPr>
          <p:cNvPr id="227" name="Google Shape;227;gfa8e0dded3_0_33"/>
          <p:cNvSpPr txBox="1"/>
          <p:nvPr/>
        </p:nvSpPr>
        <p:spPr>
          <a:xfrm>
            <a:off x="5959665" y="3290575"/>
            <a:ext cx="2303400" cy="4011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None/>
            </a:pPr>
            <a:r>
              <a:rPr b="0" i="0" lang="en-US" sz="1400" u="none" cap="none" strike="noStrike">
                <a:solidFill>
                  <a:srgbClr val="000000"/>
                </a:solidFill>
                <a:latin typeface="Arial"/>
                <a:ea typeface="Arial"/>
                <a:cs typeface="Arial"/>
                <a:sym typeface="Arial"/>
              </a:rPr>
              <a:t>تنظيم وتدبير الزمن وتحديد ساعات العمل</a:t>
            </a:r>
            <a:endParaRPr b="0" i="0" sz="2200" u="none" cap="none" strike="noStrike">
              <a:solidFill>
                <a:srgbClr val="FFFFFF"/>
              </a:solidFill>
              <a:latin typeface="Arial"/>
              <a:ea typeface="Arial"/>
              <a:cs typeface="Arial"/>
              <a:sym typeface="Arial"/>
            </a:endParaRPr>
          </a:p>
        </p:txBody>
      </p:sp>
      <p:sp>
        <p:nvSpPr>
          <p:cNvPr id="228" name="Google Shape;228;gfa8e0dded3_0_33"/>
          <p:cNvSpPr txBox="1"/>
          <p:nvPr/>
        </p:nvSpPr>
        <p:spPr>
          <a:xfrm>
            <a:off x="5293115" y="3691676"/>
            <a:ext cx="3368700" cy="1490410"/>
          </a:xfrm>
          <a:prstGeom prst="rect">
            <a:avLst/>
          </a:prstGeom>
          <a:noFill/>
          <a:ln>
            <a:noFill/>
          </a:ln>
        </p:spPr>
        <p:txBody>
          <a:bodyPr anchorCtr="0" anchor="t" bIns="45700" lIns="91425" spcFirstLastPara="1" rIns="91425" wrap="square" tIns="45700">
            <a:noAutofit/>
          </a:bodyPr>
          <a:lstStyle/>
          <a:p>
            <a:pPr indent="0" lvl="0" marL="0" marR="0" rtl="1" algn="just">
              <a:lnSpc>
                <a:spcPct val="100000"/>
              </a:lnSpc>
              <a:spcBef>
                <a:spcPts val="0"/>
              </a:spcBef>
              <a:spcAft>
                <a:spcPts val="0"/>
              </a:spcAft>
              <a:buNone/>
            </a:pPr>
            <a:r>
              <a:rPr b="0" i="0" lang="en-US" sz="1600" u="none" cap="none" strike="noStrike">
                <a:solidFill>
                  <a:srgbClr val="000000"/>
                </a:solidFill>
                <a:latin typeface="Arial"/>
                <a:ea typeface="Arial"/>
                <a:cs typeface="Arial"/>
                <a:sym typeface="Arial"/>
              </a:rPr>
              <a:t>خُصّص أوّل أسبوعين لاستقبال الأطفال واستئناسهم بالمناخ التربوي الجديد، وآخر أسبوعين  لإجراءات آخر السنة. وتمّ تحديد الغلاف الزمني الأسبوعي بين 20 و25 </a:t>
            </a:r>
            <a:r>
              <a:rPr b="0" i="0" lang="en-US" sz="1400" u="none" cap="none" strike="noStrike">
                <a:solidFill>
                  <a:srgbClr val="000000"/>
                </a:solidFill>
                <a:latin typeface="Arial"/>
                <a:ea typeface="Arial"/>
                <a:cs typeface="Arial"/>
                <a:sym typeface="Arial"/>
              </a:rPr>
              <a:t>ساعة، موزّعة على فترة </a:t>
            </a:r>
            <a:r>
              <a:rPr b="0" i="0" lang="en-US" sz="1600" u="none" cap="none" strike="noStrike">
                <a:solidFill>
                  <a:srgbClr val="000000"/>
                </a:solidFill>
                <a:latin typeface="Arial"/>
                <a:ea typeface="Arial"/>
                <a:cs typeface="Arial"/>
                <a:sym typeface="Arial"/>
              </a:rPr>
              <a:t>أو فترتين في اليوم حسب ظروف كلّ بنية للتعليم الأوّلي وإمكاناتها.</a:t>
            </a:r>
            <a:endParaRPr b="0" i="0" sz="2000" u="none" cap="none" strike="noStrike">
              <a:solidFill>
                <a:srgbClr val="000000"/>
              </a:solidFill>
              <a:latin typeface="Tajawal Medium"/>
              <a:ea typeface="Tajawal Medium"/>
              <a:cs typeface="Tajawal Medium"/>
              <a:sym typeface="Tajawal Medium"/>
            </a:endParaRPr>
          </a:p>
        </p:txBody>
      </p:sp>
      <p:pic>
        <p:nvPicPr>
          <p:cNvPr id="229" name="Google Shape;229;gfa8e0dded3_0_33"/>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gfa8e0dded3_0_65"/>
          <p:cNvSpPr txBox="1"/>
          <p:nvPr/>
        </p:nvSpPr>
        <p:spPr>
          <a:xfrm>
            <a:off x="1844675" y="2493988"/>
            <a:ext cx="1023600" cy="307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400" u="none" cap="none" strike="noStrike">
              <a:solidFill>
                <a:srgbClr val="000000"/>
              </a:solidFill>
              <a:latin typeface="Arial"/>
              <a:ea typeface="Arial"/>
              <a:cs typeface="Arial"/>
              <a:sym typeface="Arial"/>
            </a:endParaRPr>
          </a:p>
        </p:txBody>
      </p:sp>
      <p:sp>
        <p:nvSpPr>
          <p:cNvPr id="235" name="Google Shape;235;gfa8e0dded3_0_65"/>
          <p:cNvSpPr txBox="1"/>
          <p:nvPr/>
        </p:nvSpPr>
        <p:spPr>
          <a:xfrm>
            <a:off x="2453640" y="1265680"/>
            <a:ext cx="5059977" cy="400079"/>
          </a:xfrm>
          <a:prstGeom prst="rect">
            <a:avLst/>
          </a:prstGeom>
          <a:noFill/>
          <a:ln>
            <a:noFill/>
          </a:ln>
        </p:spPr>
        <p:txBody>
          <a:bodyPr anchorCtr="0" anchor="t" bIns="91425" lIns="91425" spcFirstLastPara="1" rIns="91425" wrap="square" tIns="91425">
            <a:spAutoFit/>
          </a:bodyPr>
          <a:lstStyle/>
          <a:p>
            <a:pPr indent="0" lvl="0" marL="0" marR="0" rtl="1" algn="ctr">
              <a:lnSpc>
                <a:spcPct val="100000"/>
              </a:lnSpc>
              <a:spcBef>
                <a:spcPts val="0"/>
              </a:spcBef>
              <a:spcAft>
                <a:spcPts val="0"/>
              </a:spcAft>
              <a:buNone/>
            </a:pPr>
            <a:r>
              <a:rPr b="1" i="0" lang="en-US" sz="1400" u="none" cap="none" strike="noStrike">
                <a:solidFill>
                  <a:srgbClr val="000000"/>
                </a:solidFill>
                <a:latin typeface="Arial"/>
                <a:ea typeface="Arial"/>
                <a:cs typeface="Arial"/>
                <a:sym typeface="Arial"/>
              </a:rPr>
              <a:t>يمكن الخروج ببعض النتائج حول التعليم الأوّلي في المغرب كالآتي: </a:t>
            </a:r>
            <a:endParaRPr b="1" i="0" sz="1800" u="none" cap="none" strike="noStrike">
              <a:solidFill>
                <a:srgbClr val="65C0BA"/>
              </a:solidFill>
              <a:latin typeface="Arial"/>
              <a:ea typeface="Arial"/>
              <a:cs typeface="Arial"/>
              <a:sym typeface="Arial"/>
            </a:endParaRPr>
          </a:p>
        </p:txBody>
      </p:sp>
      <p:sp>
        <p:nvSpPr>
          <p:cNvPr id="236" name="Google Shape;236;gfa8e0dded3_0_65"/>
          <p:cNvSpPr txBox="1"/>
          <p:nvPr>
            <p:ph type="title"/>
          </p:nvPr>
        </p:nvSpPr>
        <p:spPr>
          <a:xfrm>
            <a:off x="1844675" y="755600"/>
            <a:ext cx="5720385" cy="4167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E7CCD6"/>
              </a:buClr>
              <a:buSzPts val="4400"/>
              <a:buFont typeface="Tajawal Black"/>
              <a:buNone/>
            </a:pPr>
            <a:r>
              <a:rPr b="0" i="0" lang="en-US" sz="3200" u="none">
                <a:solidFill>
                  <a:srgbClr val="F37A87"/>
                </a:solidFill>
                <a:latin typeface="Tajawal Black"/>
                <a:ea typeface="Tajawal Black"/>
                <a:cs typeface="Tajawal Black"/>
                <a:sym typeface="Tajawal Black"/>
              </a:rPr>
              <a:t>نتائج التقرير الوطني</a:t>
            </a:r>
            <a:endParaRPr sz="3200">
              <a:solidFill>
                <a:srgbClr val="F37A87"/>
              </a:solidFill>
            </a:endParaRPr>
          </a:p>
        </p:txBody>
      </p:sp>
      <p:pic>
        <p:nvPicPr>
          <p:cNvPr id="237" name="Google Shape;237;gfa8e0dded3_0_65"/>
          <p:cNvPicPr preferRelativeResize="0"/>
          <p:nvPr/>
        </p:nvPicPr>
        <p:blipFill rotWithShape="1">
          <a:blip r:embed="rId3">
            <a:alphaModFix/>
          </a:blip>
          <a:srcRect b="0" l="0" r="0" t="0"/>
          <a:stretch/>
        </p:blipFill>
        <p:spPr>
          <a:xfrm>
            <a:off x="6616314" y="181700"/>
            <a:ext cx="2276462" cy="573900"/>
          </a:xfrm>
          <a:prstGeom prst="rect">
            <a:avLst/>
          </a:prstGeom>
          <a:noFill/>
          <a:ln>
            <a:noFill/>
          </a:ln>
        </p:spPr>
      </p:pic>
      <p:sp>
        <p:nvSpPr>
          <p:cNvPr id="238" name="Google Shape;238;gfa8e0dded3_0_65"/>
          <p:cNvSpPr txBox="1"/>
          <p:nvPr/>
        </p:nvSpPr>
        <p:spPr>
          <a:xfrm>
            <a:off x="4823460" y="1772715"/>
            <a:ext cx="3922285" cy="3370785"/>
          </a:xfrm>
          <a:prstGeom prst="rect">
            <a:avLst/>
          </a:prstGeom>
          <a:solidFill>
            <a:srgbClr val="65C0BA"/>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39" name="Google Shape;239;gfa8e0dded3_0_65"/>
          <p:cNvSpPr txBox="1"/>
          <p:nvPr/>
        </p:nvSpPr>
        <p:spPr>
          <a:xfrm>
            <a:off x="4964378" y="2087880"/>
            <a:ext cx="3528059" cy="2893069"/>
          </a:xfrm>
          <a:prstGeom prst="rect">
            <a:avLst/>
          </a:prstGeom>
          <a:noFill/>
          <a:ln>
            <a:noFill/>
          </a:ln>
        </p:spPr>
        <p:txBody>
          <a:bodyPr anchorCtr="0" anchor="t" bIns="91425" lIns="91425" spcFirstLastPara="1" rIns="91425" wrap="square" tIns="91425">
            <a:spAutoFit/>
          </a:bodyPr>
          <a:lstStyle/>
          <a:p>
            <a:pPr indent="-285750" lvl="0" marL="285750" marR="0" rtl="1" algn="just">
              <a:lnSpc>
                <a:spcPct val="100000"/>
              </a:lnSpc>
              <a:spcBef>
                <a:spcPts val="0"/>
              </a:spcBef>
              <a:spcAft>
                <a:spcPts val="0"/>
              </a:spcAft>
              <a:buClr>
                <a:srgbClr val="000000"/>
              </a:buClr>
              <a:buSzPts val="1600"/>
              <a:buFont typeface="Arial"/>
              <a:buChar char="•"/>
            </a:pPr>
            <a:r>
              <a:rPr b="0" i="0" lang="en-US" sz="1600" u="none" cap="none" strike="noStrike">
                <a:solidFill>
                  <a:srgbClr val="000000"/>
                </a:solidFill>
                <a:latin typeface="Arial"/>
                <a:ea typeface="Arial"/>
                <a:cs typeface="Arial"/>
                <a:sym typeface="Arial"/>
              </a:rPr>
              <a:t>لا توجد مساواة في جهود التعميم، إذ يعاني القطاع من تطوّر متذبذب على مستوى توسيعه؛ إلى جانب تفاوتات في الولوج وفرص لا متكافئة في مواصلة التمدرس.</a:t>
            </a:r>
            <a:endParaRPr b="0" i="0" sz="1600" u="none" cap="none" strike="noStrike">
              <a:solidFill>
                <a:srgbClr val="000000"/>
              </a:solidFill>
              <a:latin typeface="Arial"/>
              <a:ea typeface="Arial"/>
              <a:cs typeface="Arial"/>
              <a:sym typeface="Arial"/>
            </a:endParaRPr>
          </a:p>
          <a:p>
            <a:pPr indent="-285750" lvl="0" marL="285750" marR="0" rtl="1" algn="just">
              <a:lnSpc>
                <a:spcPct val="100000"/>
              </a:lnSpc>
              <a:spcBef>
                <a:spcPts val="0"/>
              </a:spcBef>
              <a:spcAft>
                <a:spcPts val="0"/>
              </a:spcAft>
              <a:buClr>
                <a:srgbClr val="000000"/>
              </a:buClr>
              <a:buSzPts val="1600"/>
              <a:buFont typeface="Arial"/>
              <a:buChar char="•"/>
            </a:pPr>
            <a:r>
              <a:rPr b="0" i="0" lang="en-US" sz="1600" u="none" cap="none" strike="noStrike">
                <a:solidFill>
                  <a:srgbClr val="000000"/>
                </a:solidFill>
                <a:latin typeface="Arial"/>
                <a:ea typeface="Arial"/>
                <a:cs typeface="Arial"/>
                <a:sym typeface="Arial"/>
              </a:rPr>
              <a:t>يعاني القطاع من متدخّلين متعدّدين وغياب إطار مرجعي موحّد، فهناك ممارسات تربويّة مختلفة ومتعدّدة. ويبقى التعليم الأوّلي التقليدي الأكثر استقبالًا لأطفال الأسر الفقيرة والمتوسطة الدخل.</a:t>
            </a:r>
            <a:endParaRPr b="0" i="0" sz="1600" u="none" cap="none" strike="noStrike">
              <a:solidFill>
                <a:srgbClr val="000000"/>
              </a:solidFill>
              <a:latin typeface="Arial"/>
              <a:ea typeface="Arial"/>
              <a:cs typeface="Arial"/>
              <a:sym typeface="Arial"/>
            </a:endParaRPr>
          </a:p>
          <a:p>
            <a:pPr indent="-285750" lvl="0" marL="285750" marR="0" rtl="1" algn="just">
              <a:lnSpc>
                <a:spcPct val="100000"/>
              </a:lnSpc>
              <a:spcBef>
                <a:spcPts val="0"/>
              </a:spcBef>
              <a:spcAft>
                <a:spcPts val="0"/>
              </a:spcAft>
              <a:buClr>
                <a:srgbClr val="000000"/>
              </a:buClr>
              <a:buSzPts val="1600"/>
              <a:buFont typeface="Arial"/>
              <a:buChar char="•"/>
            </a:pPr>
            <a:r>
              <a:rPr b="0" i="0" lang="en-US" sz="1600" u="none" cap="none" strike="noStrike">
                <a:solidFill>
                  <a:srgbClr val="000000"/>
                </a:solidFill>
                <a:latin typeface="Arial"/>
                <a:ea typeface="Arial"/>
                <a:cs typeface="Arial"/>
                <a:sym typeface="Arial"/>
              </a:rPr>
              <a:t>يفتقر هذا النموذج إلى التجهيزات والمربّين/ات المؤهلين/ات، ولا يرقى إلى مستوى الشروط التي تتطلّبها تربية الطفولة المبكّرة.</a:t>
            </a:r>
            <a:endParaRPr b="0" i="0" sz="2000" u="none" cap="none" strike="noStrike">
              <a:solidFill>
                <a:srgbClr val="ACDEDA"/>
              </a:solidFill>
              <a:latin typeface="Arial"/>
              <a:ea typeface="Arial"/>
              <a:cs typeface="Arial"/>
              <a:sym typeface="Arial"/>
            </a:endParaRPr>
          </a:p>
        </p:txBody>
      </p:sp>
      <p:sp>
        <p:nvSpPr>
          <p:cNvPr id="240" name="Google Shape;240;gfa8e0dded3_0_65"/>
          <p:cNvSpPr txBox="1"/>
          <p:nvPr/>
        </p:nvSpPr>
        <p:spPr>
          <a:xfrm>
            <a:off x="398255" y="1746200"/>
            <a:ext cx="3640346" cy="3394555"/>
          </a:xfrm>
          <a:prstGeom prst="rect">
            <a:avLst/>
          </a:prstGeom>
          <a:solidFill>
            <a:srgbClr val="65C0BA"/>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41" name="Google Shape;241;gfa8e0dded3_0_65"/>
          <p:cNvSpPr txBox="1"/>
          <p:nvPr/>
        </p:nvSpPr>
        <p:spPr>
          <a:xfrm>
            <a:off x="488688" y="1836420"/>
            <a:ext cx="3488952" cy="2154406"/>
          </a:xfrm>
          <a:prstGeom prst="rect">
            <a:avLst/>
          </a:prstGeom>
          <a:noFill/>
          <a:ln>
            <a:noFill/>
          </a:ln>
        </p:spPr>
        <p:txBody>
          <a:bodyPr anchorCtr="0" anchor="t" bIns="91425" lIns="91425" spcFirstLastPara="1" rIns="91425" wrap="square" tIns="91425">
            <a:spAutoFit/>
          </a:bodyPr>
          <a:lstStyle/>
          <a:p>
            <a:pPr indent="-171450" lvl="0" marL="171450" marR="0" rtl="1" algn="just">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لا يناسب الأجر الشهادات المتوفّرة لدى بعض المربّين والمربّيات ممّا يجعلهم/نّ في بحث دائم عن وظائف أخرى.</a:t>
            </a:r>
            <a:endParaRPr b="0" i="0" sz="1400" u="none" cap="none" strike="noStrike">
              <a:solidFill>
                <a:srgbClr val="000000"/>
              </a:solidFill>
              <a:latin typeface="Arial"/>
              <a:ea typeface="Arial"/>
              <a:cs typeface="Arial"/>
              <a:sym typeface="Arial"/>
            </a:endParaRPr>
          </a:p>
          <a:p>
            <a:pPr indent="-171450" lvl="0" marL="171450" marR="0" rtl="1" algn="just">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معاناة المربّيات من انقطاع الأجر خلال العطلة الصيفية.</a:t>
            </a:r>
            <a:endParaRPr b="0" i="0" sz="1400" u="none" cap="none" strike="noStrike">
              <a:solidFill>
                <a:srgbClr val="000000"/>
              </a:solidFill>
              <a:latin typeface="Arial"/>
              <a:ea typeface="Arial"/>
              <a:cs typeface="Arial"/>
              <a:sym typeface="Arial"/>
            </a:endParaRPr>
          </a:p>
          <a:p>
            <a:pPr indent="-171450" lvl="0" marL="171450" marR="0" rtl="1" algn="just">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اشتغال بعض المربّيات في المدارس العمومية طيلة اليوم نظرًا للتفويج الزمني (توزيع الحصص الزمنية) ممّا يؤدي إلى إجهادهنّ.</a:t>
            </a:r>
            <a:endParaRPr b="0" i="0" sz="1400" u="none" cap="none" strike="noStrike">
              <a:solidFill>
                <a:srgbClr val="000000"/>
              </a:solidFill>
              <a:latin typeface="Arial"/>
              <a:ea typeface="Arial"/>
              <a:cs typeface="Arial"/>
              <a:sym typeface="Arial"/>
            </a:endParaRPr>
          </a:p>
          <a:p>
            <a:pPr indent="-171450" lvl="0" marL="171450" marR="0" rtl="1" algn="just">
              <a:lnSpc>
                <a:spcPct val="100000"/>
              </a:lnSpc>
              <a:spcBef>
                <a:spcPts val="0"/>
              </a:spcBef>
              <a:spcAft>
                <a:spcPts val="0"/>
              </a:spcAft>
              <a:buClr>
                <a:srgbClr val="000000"/>
              </a:buClr>
              <a:buSzPts val="1400"/>
              <a:buFont typeface="Arial"/>
              <a:buChar char="•"/>
            </a:pPr>
            <a:r>
              <a:rPr b="0" i="0" lang="en-US" sz="1400" u="none" cap="none" strike="noStrike">
                <a:solidFill>
                  <a:srgbClr val="000000"/>
                </a:solidFill>
                <a:latin typeface="Arial"/>
                <a:ea typeface="Arial"/>
                <a:cs typeface="Arial"/>
                <a:sym typeface="Arial"/>
              </a:rPr>
              <a:t>غياب إطار قانوني يضمن حقوق وواجبات المربّيات والمربّين</a:t>
            </a:r>
            <a:r>
              <a:rPr b="0" i="0" lang="en-US" sz="1600" u="none" cap="none" strike="noStrike">
                <a:solidFill>
                  <a:srgbClr val="000000"/>
                </a:solidFill>
                <a:latin typeface="Arial"/>
                <a:ea typeface="Arial"/>
                <a:cs typeface="Arial"/>
                <a:sym typeface="Arial"/>
              </a:rPr>
              <a:t>.</a:t>
            </a:r>
            <a:endParaRPr b="0" i="0" sz="16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gfa8e0dded3_0_87"/>
          <p:cNvSpPr txBox="1"/>
          <p:nvPr>
            <p:ph type="title"/>
          </p:nvPr>
        </p:nvSpPr>
        <p:spPr>
          <a:xfrm>
            <a:off x="466725" y="1167994"/>
            <a:ext cx="8431200" cy="4560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E7CCD6"/>
              </a:buClr>
              <a:buSzPts val="4400"/>
              <a:buFont typeface="Tajawal Black"/>
              <a:buNone/>
            </a:pPr>
            <a:r>
              <a:rPr b="0" i="0" lang="en-US" sz="3200" u="none">
                <a:solidFill>
                  <a:srgbClr val="F37A87"/>
                </a:solidFill>
                <a:latin typeface="Tajawal Black"/>
                <a:ea typeface="Tajawal Black"/>
                <a:cs typeface="Tajawal Black"/>
                <a:sym typeface="Tajawal Black"/>
              </a:rPr>
              <a:t>الدراسة الميدانية</a:t>
            </a:r>
            <a:endParaRPr sz="3200">
              <a:solidFill>
                <a:srgbClr val="F37A87"/>
              </a:solidFill>
            </a:endParaRPr>
          </a:p>
        </p:txBody>
      </p:sp>
      <p:sp>
        <p:nvSpPr>
          <p:cNvPr id="247" name="Google Shape;247;gfa8e0dded3_0_87"/>
          <p:cNvSpPr/>
          <p:nvPr/>
        </p:nvSpPr>
        <p:spPr>
          <a:xfrm>
            <a:off x="1707" y="1971300"/>
            <a:ext cx="9142200" cy="3172200"/>
          </a:xfrm>
          <a:prstGeom prst="rect">
            <a:avLst/>
          </a:prstGeom>
          <a:solidFill>
            <a:srgbClr val="65C0BA"/>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descr="star design" id="248" name="Google Shape;248;gfa8e0dded3_0_87"/>
          <p:cNvPicPr preferRelativeResize="0"/>
          <p:nvPr/>
        </p:nvPicPr>
        <p:blipFill rotWithShape="1">
          <a:blip r:embed="rId3">
            <a:alphaModFix/>
          </a:blip>
          <a:srcRect b="49963" l="49851" r="0" t="0"/>
          <a:stretch/>
        </p:blipFill>
        <p:spPr>
          <a:xfrm>
            <a:off x="0" y="3436144"/>
            <a:ext cx="1710928" cy="1707356"/>
          </a:xfrm>
          <a:prstGeom prst="rect">
            <a:avLst/>
          </a:prstGeom>
          <a:noFill/>
          <a:ln>
            <a:noFill/>
          </a:ln>
        </p:spPr>
      </p:pic>
      <p:cxnSp>
        <p:nvCxnSpPr>
          <p:cNvPr id="249" name="Google Shape;249;gfa8e0dded3_0_87"/>
          <p:cNvCxnSpPr/>
          <p:nvPr/>
        </p:nvCxnSpPr>
        <p:spPr>
          <a:xfrm rot="10800000">
            <a:off x="-62177" y="1971300"/>
            <a:ext cx="9206100" cy="0"/>
          </a:xfrm>
          <a:prstGeom prst="straightConnector1">
            <a:avLst/>
          </a:prstGeom>
          <a:noFill/>
          <a:ln cap="flat" cmpd="sng" w="63500">
            <a:solidFill>
              <a:srgbClr val="E7CCD6"/>
            </a:solidFill>
            <a:prstDash val="solid"/>
            <a:miter lim="800000"/>
            <a:headEnd len="sm" w="sm" type="none"/>
            <a:tailEnd len="sm" w="sm" type="none"/>
          </a:ln>
        </p:spPr>
      </p:cxnSp>
      <p:sp>
        <p:nvSpPr>
          <p:cNvPr id="250" name="Google Shape;250;gfa8e0dded3_0_87"/>
          <p:cNvSpPr txBox="1"/>
          <p:nvPr>
            <p:ph idx="1" type="body"/>
          </p:nvPr>
        </p:nvSpPr>
        <p:spPr>
          <a:xfrm>
            <a:off x="1051560" y="2118121"/>
            <a:ext cx="7700440" cy="2903456"/>
          </a:xfrm>
          <a:prstGeom prst="rect">
            <a:avLst/>
          </a:prstGeom>
          <a:noFill/>
          <a:ln>
            <a:noFill/>
          </a:ln>
        </p:spPr>
        <p:txBody>
          <a:bodyPr anchorCtr="0" anchor="t" bIns="45700" lIns="91425" spcFirstLastPara="1" rIns="91425" wrap="square" tIns="45700">
            <a:noAutofit/>
          </a:bodyPr>
          <a:lstStyle/>
          <a:p>
            <a:pPr indent="0" lvl="0" marL="0" rtl="1" algn="ctr">
              <a:lnSpc>
                <a:spcPct val="100000"/>
              </a:lnSpc>
              <a:spcBef>
                <a:spcPts val="0"/>
              </a:spcBef>
              <a:spcAft>
                <a:spcPts val="0"/>
              </a:spcAft>
              <a:buSzPts val="1600"/>
              <a:buNone/>
            </a:pPr>
            <a:r>
              <a:rPr b="1" lang="en-US" sz="2400"/>
              <a:t>أظهرت البيانات التي وفرها الاستبيان الذي تم تعميمه على العاملين في رياض الأطفال والحضانات في المغرب المعطيات التالية:</a:t>
            </a:r>
            <a:endParaRPr/>
          </a:p>
          <a:p>
            <a:pPr indent="0" lvl="0" marL="0" rtl="1" algn="just">
              <a:lnSpc>
                <a:spcPct val="100000"/>
              </a:lnSpc>
              <a:spcBef>
                <a:spcPts val="0"/>
              </a:spcBef>
              <a:spcAft>
                <a:spcPts val="0"/>
              </a:spcAft>
              <a:buSzPts val="1600"/>
              <a:buNone/>
            </a:pPr>
            <a:r>
              <a:t/>
            </a:r>
            <a:endParaRPr/>
          </a:p>
          <a:p>
            <a:pPr indent="0" lvl="0" marL="0" marR="0" rtl="0" algn="r">
              <a:lnSpc>
                <a:spcPct val="100000"/>
              </a:lnSpc>
              <a:spcBef>
                <a:spcPts val="0"/>
              </a:spcBef>
              <a:spcAft>
                <a:spcPts val="0"/>
              </a:spcAft>
              <a:buClr>
                <a:schemeClr val="dk1"/>
              </a:buClr>
              <a:buSzPts val="1600"/>
              <a:buFont typeface="Tajawal"/>
              <a:buNone/>
            </a:pPr>
            <a:r>
              <a:t/>
            </a:r>
            <a:endParaRPr>
              <a:solidFill>
                <a:schemeClr val="lt1"/>
              </a:solidFill>
            </a:endParaRPr>
          </a:p>
        </p:txBody>
      </p:sp>
      <p:pic>
        <p:nvPicPr>
          <p:cNvPr id="251" name="Google Shape;251;gfa8e0dded3_0_87"/>
          <p:cNvPicPr preferRelativeResize="0"/>
          <p:nvPr/>
        </p:nvPicPr>
        <p:blipFill rotWithShape="1">
          <a:blip r:embed="rId4">
            <a:alphaModFix/>
          </a:blip>
          <a:srcRect b="0" l="0" r="0" t="0"/>
          <a:stretch/>
        </p:blipFill>
        <p:spPr>
          <a:xfrm>
            <a:off x="6616314" y="181700"/>
            <a:ext cx="2276462" cy="5739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
          <p:cNvSpPr txBox="1"/>
          <p:nvPr/>
        </p:nvSpPr>
        <p:spPr>
          <a:xfrm>
            <a:off x="6104400" y="0"/>
            <a:ext cx="3039600" cy="5163900"/>
          </a:xfrm>
          <a:prstGeom prst="rect">
            <a:avLst/>
          </a:prstGeom>
          <a:solidFill>
            <a:srgbClr val="65C0BA"/>
          </a:solidFill>
          <a:ln>
            <a:noFill/>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sp>
        <p:nvSpPr>
          <p:cNvPr id="257" name="Google Shape;257;p4"/>
          <p:cNvSpPr txBox="1"/>
          <p:nvPr/>
        </p:nvSpPr>
        <p:spPr>
          <a:xfrm>
            <a:off x="6066625" y="1977627"/>
            <a:ext cx="117600" cy="3204000"/>
          </a:xfrm>
          <a:prstGeom prst="rect">
            <a:avLst/>
          </a:prstGeom>
          <a:solidFill>
            <a:srgbClr val="E7CCD6"/>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58" name="Google Shape;258;p4"/>
          <p:cNvSpPr txBox="1"/>
          <p:nvPr>
            <p:ph type="title"/>
          </p:nvPr>
        </p:nvSpPr>
        <p:spPr>
          <a:xfrm>
            <a:off x="364461" y="81273"/>
            <a:ext cx="4749900" cy="779787"/>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E7CCD6"/>
              </a:buClr>
              <a:buSzPts val="4400"/>
              <a:buNone/>
            </a:pPr>
            <a:r>
              <a:rPr b="1" lang="en-US" sz="2800"/>
              <a:t>المكانة الوظيفية والبيانات الشخصية</a:t>
            </a:r>
            <a:br>
              <a:rPr b="1" lang="en-US" sz="3200"/>
            </a:br>
            <a:endParaRPr sz="3200">
              <a:solidFill>
                <a:srgbClr val="F37A87"/>
              </a:solidFill>
            </a:endParaRPr>
          </a:p>
        </p:txBody>
      </p:sp>
      <p:pic>
        <p:nvPicPr>
          <p:cNvPr id="259" name="Google Shape;259;p4"/>
          <p:cNvPicPr preferRelativeResize="0"/>
          <p:nvPr/>
        </p:nvPicPr>
        <p:blipFill rotWithShape="1">
          <a:blip r:embed="rId3">
            <a:alphaModFix/>
          </a:blip>
          <a:srcRect b="0" l="0" r="0" t="0"/>
          <a:stretch/>
        </p:blipFill>
        <p:spPr>
          <a:xfrm>
            <a:off x="6693230" y="545414"/>
            <a:ext cx="2276452" cy="564325"/>
          </a:xfrm>
          <a:prstGeom prst="rect">
            <a:avLst/>
          </a:prstGeom>
          <a:noFill/>
          <a:ln>
            <a:noFill/>
          </a:ln>
        </p:spPr>
      </p:pic>
      <p:graphicFrame>
        <p:nvGraphicFramePr>
          <p:cNvPr id="260" name="Google Shape;260;p4"/>
          <p:cNvGraphicFramePr/>
          <p:nvPr/>
        </p:nvGraphicFramePr>
        <p:xfrm>
          <a:off x="0" y="1120140"/>
          <a:ext cx="3000000" cy="3000000"/>
        </p:xfrm>
        <a:graphic>
          <a:graphicData uri="http://schemas.openxmlformats.org/drawingml/2006/table">
            <a:tbl>
              <a:tblPr bandRow="1" firstRow="1">
                <a:noFill/>
                <a:tableStyleId>{76CC6BFC-A493-4D0F-B5EE-615C10B9E72E}</a:tableStyleId>
              </a:tblPr>
              <a:tblGrid>
                <a:gridCol w="900925"/>
                <a:gridCol w="900925"/>
                <a:gridCol w="1350375"/>
                <a:gridCol w="804600"/>
                <a:gridCol w="854200"/>
                <a:gridCol w="1155150"/>
              </a:tblGrid>
              <a:tr h="498975">
                <a:tc>
                  <a:txBody>
                    <a:bodyPr/>
                    <a:lstStyle/>
                    <a:p>
                      <a:pPr indent="0" lvl="0" marL="0" marR="0" rtl="1" algn="ctr">
                        <a:lnSpc>
                          <a:spcPct val="100000"/>
                        </a:lnSpc>
                        <a:spcBef>
                          <a:spcPts val="0"/>
                        </a:spcBef>
                        <a:spcAft>
                          <a:spcPts val="0"/>
                        </a:spcAft>
                        <a:buNone/>
                      </a:pPr>
                      <a:r>
                        <a:rPr lang="en-US" sz="1200" u="none" cap="none" strike="noStrike"/>
                        <a:t>%45 </a:t>
                      </a:r>
                      <a:endParaRPr sz="1200" u="none" cap="none" strike="noStrike"/>
                    </a:p>
                  </a:txBody>
                  <a:tcPr marT="45725" marB="45725" marR="91450" marL="91450"/>
                </a:tc>
                <a:tc>
                  <a:txBody>
                    <a:bodyPr/>
                    <a:lstStyle/>
                    <a:p>
                      <a:pPr indent="0" lvl="0" marL="0" marR="0" rtl="1" algn="ctr">
                        <a:lnSpc>
                          <a:spcPct val="100000"/>
                        </a:lnSpc>
                        <a:spcBef>
                          <a:spcPts val="0"/>
                        </a:spcBef>
                        <a:spcAft>
                          <a:spcPts val="0"/>
                        </a:spcAft>
                        <a:buNone/>
                      </a:pPr>
                      <a:r>
                        <a:rPr lang="en-US" sz="1200" u="none" cap="none" strike="noStrike"/>
                        <a:t>%50 </a:t>
                      </a:r>
                      <a:endParaRPr sz="1200" u="none" cap="none" strike="noStrike"/>
                    </a:p>
                  </a:txBody>
                  <a:tcPr marT="45725" marB="45725" marR="91450" marL="91450"/>
                </a:tc>
                <a:tc>
                  <a:txBody>
                    <a:bodyPr/>
                    <a:lstStyle/>
                    <a:p>
                      <a:pPr indent="0" lvl="0" marL="0" marR="0" rtl="1" algn="ctr">
                        <a:lnSpc>
                          <a:spcPct val="100000"/>
                        </a:lnSpc>
                        <a:spcBef>
                          <a:spcPts val="0"/>
                        </a:spcBef>
                        <a:spcAft>
                          <a:spcPts val="0"/>
                        </a:spcAft>
                        <a:buClr>
                          <a:srgbClr val="000000"/>
                        </a:buClr>
                        <a:buSzPts val="1200"/>
                        <a:buFont typeface="Arial"/>
                        <a:buNone/>
                      </a:pPr>
                      <a:r>
                        <a:rPr lang="en-US" sz="1200" u="none" cap="none" strike="noStrike"/>
                        <a:t>%99</a:t>
                      </a:r>
                      <a:endParaRPr sz="1200" u="none" cap="none" strike="noStrike"/>
                    </a:p>
                    <a:p>
                      <a:pPr indent="0" lvl="0" marL="0" marR="0" rtl="1" algn="ctr">
                        <a:lnSpc>
                          <a:spcPct val="100000"/>
                        </a:lnSpc>
                        <a:spcBef>
                          <a:spcPts val="0"/>
                        </a:spcBef>
                        <a:spcAft>
                          <a:spcPts val="0"/>
                        </a:spcAft>
                        <a:buClr>
                          <a:srgbClr val="000000"/>
                        </a:buClr>
                        <a:buSzPts val="1200"/>
                        <a:buFont typeface="Arial"/>
                        <a:buNone/>
                      </a:pPr>
                      <a:r>
                        <a:t/>
                      </a:r>
                      <a:endParaRPr sz="1200" u="none" cap="none" strike="noStrike"/>
                    </a:p>
                    <a:p>
                      <a:pPr indent="0" lvl="0" marL="0" marR="0" rtl="1" algn="ctr">
                        <a:lnSpc>
                          <a:spcPct val="100000"/>
                        </a:lnSpc>
                        <a:spcBef>
                          <a:spcPts val="0"/>
                        </a:spcBef>
                        <a:spcAft>
                          <a:spcPts val="0"/>
                        </a:spcAft>
                        <a:buClr>
                          <a:srgbClr val="000000"/>
                        </a:buClr>
                        <a:buSzPts val="1200"/>
                        <a:buFont typeface="Arial"/>
                        <a:buNone/>
                      </a:pPr>
                      <a:r>
                        <a:t/>
                      </a:r>
                      <a:endParaRPr sz="1200" u="none" cap="none" strike="noStrike"/>
                    </a:p>
                  </a:txBody>
                  <a:tcPr marT="45725" marB="45725" marR="91450" marL="91450"/>
                </a:tc>
                <a:tc>
                  <a:txBody>
                    <a:bodyPr/>
                    <a:lstStyle/>
                    <a:p>
                      <a:pPr indent="0" lvl="0" marL="0" marR="0" rtl="1" algn="ctr">
                        <a:lnSpc>
                          <a:spcPct val="100000"/>
                        </a:lnSpc>
                        <a:spcBef>
                          <a:spcPts val="0"/>
                        </a:spcBef>
                        <a:spcAft>
                          <a:spcPts val="0"/>
                        </a:spcAft>
                        <a:buNone/>
                      </a:pPr>
                      <a:r>
                        <a:rPr lang="en-US" sz="1200" u="none" cap="none" strike="noStrike"/>
                        <a:t>%90 </a:t>
                      </a:r>
                      <a:endParaRPr sz="1200" u="none" cap="none" strike="noStrike"/>
                    </a:p>
                  </a:txBody>
                  <a:tcPr marT="45725" marB="45725" marR="91450" marL="91450"/>
                </a:tc>
                <a:tc>
                  <a:txBody>
                    <a:bodyPr/>
                    <a:lstStyle/>
                    <a:p>
                      <a:pPr indent="0" lvl="0" marL="0" marR="0" rtl="1" algn="ctr">
                        <a:lnSpc>
                          <a:spcPct val="100000"/>
                        </a:lnSpc>
                        <a:spcBef>
                          <a:spcPts val="0"/>
                        </a:spcBef>
                        <a:spcAft>
                          <a:spcPts val="0"/>
                        </a:spcAft>
                        <a:buNone/>
                      </a:pPr>
                      <a:r>
                        <a:rPr lang="en-US" sz="1200" u="none" cap="none" strike="noStrike"/>
                        <a:t>%99 </a:t>
                      </a:r>
                      <a:endParaRPr sz="1200" u="none" cap="none" strike="noStrike"/>
                    </a:p>
                  </a:txBody>
                  <a:tcPr marT="45725" marB="45725" marR="91450" marL="91450"/>
                </a:tc>
                <a:tc>
                  <a:txBody>
                    <a:bodyPr/>
                    <a:lstStyle/>
                    <a:p>
                      <a:pPr indent="0" lvl="0" marL="0" marR="0" rtl="0" algn="ctr">
                        <a:lnSpc>
                          <a:spcPct val="100000"/>
                        </a:lnSpc>
                        <a:spcBef>
                          <a:spcPts val="0"/>
                        </a:spcBef>
                        <a:spcAft>
                          <a:spcPts val="0"/>
                        </a:spcAft>
                        <a:buNone/>
                      </a:pPr>
                      <a:r>
                        <a:rPr lang="en-US" sz="1200" u="none" cap="none" strike="noStrike"/>
                        <a:t>%97</a:t>
                      </a:r>
                      <a:endParaRPr sz="1200" u="none" cap="none" strike="noStrike"/>
                    </a:p>
                    <a:p>
                      <a:pPr indent="0" lvl="0" marL="0" marR="0" rtl="1" algn="ctr">
                        <a:lnSpc>
                          <a:spcPct val="100000"/>
                        </a:lnSpc>
                        <a:spcBef>
                          <a:spcPts val="0"/>
                        </a:spcBef>
                        <a:spcAft>
                          <a:spcPts val="0"/>
                        </a:spcAft>
                        <a:buNone/>
                      </a:pPr>
                      <a:r>
                        <a:rPr lang="en-US" sz="1200" u="none" cap="none" strike="noStrike"/>
                        <a:t> </a:t>
                      </a:r>
                      <a:endParaRPr sz="1200" u="none" cap="none" strike="noStrike"/>
                    </a:p>
                  </a:txBody>
                  <a:tcPr marT="45725" marB="45725" marR="91450" marL="91450"/>
                </a:tc>
              </a:tr>
              <a:tr h="1428875">
                <a:tc>
                  <a:txBody>
                    <a:bodyPr/>
                    <a:lstStyle/>
                    <a:p>
                      <a:pPr indent="0" lvl="0" marL="0" marR="0" rtl="1" algn="just">
                        <a:lnSpc>
                          <a:spcPct val="100000"/>
                        </a:lnSpc>
                        <a:spcBef>
                          <a:spcPts val="0"/>
                        </a:spcBef>
                        <a:spcAft>
                          <a:spcPts val="0"/>
                        </a:spcAft>
                        <a:buClr>
                          <a:srgbClr val="000000"/>
                        </a:buClr>
                        <a:buSzPts val="1600"/>
                        <a:buFont typeface="Arial"/>
                        <a:buNone/>
                      </a:pPr>
                      <a:r>
                        <a:t/>
                      </a:r>
                      <a:endParaRPr sz="1600" u="none" cap="none" strike="noStrike"/>
                    </a:p>
                    <a:p>
                      <a:pPr indent="0" lvl="0" marL="0" marR="0" rtl="1" algn="just">
                        <a:lnSpc>
                          <a:spcPct val="100000"/>
                        </a:lnSpc>
                        <a:spcBef>
                          <a:spcPts val="0"/>
                        </a:spcBef>
                        <a:spcAft>
                          <a:spcPts val="0"/>
                        </a:spcAft>
                        <a:buClr>
                          <a:srgbClr val="000000"/>
                        </a:buClr>
                        <a:buSzPts val="1200"/>
                        <a:buFont typeface="Arial"/>
                        <a:buNone/>
                      </a:pPr>
                      <a:r>
                        <a:rPr lang="en-US" sz="1200" u="none" cap="none" strike="noStrike"/>
                        <a:t>لديهم إجازة متخصصة أو مهنيّة</a:t>
                      </a:r>
                      <a:r>
                        <a:rPr lang="en-US" sz="1600" u="none" cap="none" strike="noStrike"/>
                        <a:t>.</a:t>
                      </a:r>
                      <a:endParaRPr sz="1600" u="none" cap="none" strike="noStrike"/>
                    </a:p>
                    <a:p>
                      <a:pPr indent="0" lvl="0" marL="0" marR="0" rtl="0" algn="just">
                        <a:lnSpc>
                          <a:spcPct val="100000"/>
                        </a:lnSpc>
                        <a:spcBef>
                          <a:spcPts val="0"/>
                        </a:spcBef>
                        <a:spcAft>
                          <a:spcPts val="0"/>
                        </a:spcAft>
                        <a:buNone/>
                      </a:pPr>
                      <a:r>
                        <a:t/>
                      </a:r>
                      <a:endParaRPr sz="1600" u="none" cap="none" strike="noStrike"/>
                    </a:p>
                  </a:txBody>
                  <a:tcPr marT="45725" marB="45725" marR="91450" marL="91450"/>
                </a:tc>
                <a:tc>
                  <a:txBody>
                    <a:bodyPr/>
                    <a:lstStyle/>
                    <a:p>
                      <a:pPr indent="0" lvl="0" marL="0" marR="0" rtl="1" algn="just">
                        <a:lnSpc>
                          <a:spcPct val="100000"/>
                        </a:lnSpc>
                        <a:spcBef>
                          <a:spcPts val="0"/>
                        </a:spcBef>
                        <a:spcAft>
                          <a:spcPts val="0"/>
                        </a:spcAft>
                        <a:buNone/>
                      </a:pPr>
                      <a:r>
                        <a:t/>
                      </a:r>
                      <a:endParaRPr sz="1200" u="none" cap="none" strike="noStrike"/>
                    </a:p>
                    <a:p>
                      <a:pPr indent="0" lvl="0" marL="0" marR="0" rtl="1" algn="just">
                        <a:lnSpc>
                          <a:spcPct val="100000"/>
                        </a:lnSpc>
                        <a:spcBef>
                          <a:spcPts val="0"/>
                        </a:spcBef>
                        <a:spcAft>
                          <a:spcPts val="0"/>
                        </a:spcAft>
                        <a:buNone/>
                      </a:pPr>
                      <a:r>
                        <a:rPr lang="en-US" sz="1200" u="none" cap="none" strike="noStrike"/>
                        <a:t>من المربين/ات حاملي شهادات جامعية </a:t>
                      </a:r>
                      <a:endParaRPr b="0" sz="1200" u="none" cap="none" strike="noStrike"/>
                    </a:p>
                  </a:txBody>
                  <a:tcPr marT="45725" marB="45725" marR="91450" marL="91450"/>
                </a:tc>
                <a:tc>
                  <a:txBody>
                    <a:bodyPr/>
                    <a:lstStyle/>
                    <a:p>
                      <a:pPr indent="0" lvl="0" marL="0" marR="0" rtl="1" algn="r">
                        <a:lnSpc>
                          <a:spcPct val="100000"/>
                        </a:lnSpc>
                        <a:spcBef>
                          <a:spcPts val="0"/>
                        </a:spcBef>
                        <a:spcAft>
                          <a:spcPts val="0"/>
                        </a:spcAft>
                        <a:buClr>
                          <a:srgbClr val="000000"/>
                        </a:buClr>
                        <a:buSzPts val="1600"/>
                        <a:buFont typeface="Arial"/>
                        <a:buNone/>
                      </a:pPr>
                      <a:r>
                        <a:t/>
                      </a:r>
                      <a:endParaRPr sz="1600" u="none" cap="none" strike="noStrike"/>
                    </a:p>
                    <a:p>
                      <a:pPr indent="0" lvl="0" marL="0" marR="0" rtl="1" algn="r">
                        <a:lnSpc>
                          <a:spcPct val="100000"/>
                        </a:lnSpc>
                        <a:spcBef>
                          <a:spcPts val="0"/>
                        </a:spcBef>
                        <a:spcAft>
                          <a:spcPts val="0"/>
                        </a:spcAft>
                        <a:buClr>
                          <a:srgbClr val="000000"/>
                        </a:buClr>
                        <a:buSzPts val="1200"/>
                        <a:buFont typeface="Arial"/>
                        <a:buNone/>
                      </a:pPr>
                      <a:r>
                        <a:rPr lang="en-US" sz="1200" u="none" cap="none" strike="noStrike"/>
                        <a:t>غالبية المربين/ات يشتغلون في المستوى التمهيدي الاول والثاني والثالث</a:t>
                      </a:r>
                      <a:endParaRPr b="0" sz="1200" u="none" cap="none" strike="noStrike"/>
                    </a:p>
                  </a:txBody>
                  <a:tcPr marT="45725" marB="45725" marR="91450" marL="91450"/>
                </a:tc>
                <a:tc>
                  <a:txBody>
                    <a:bodyPr/>
                    <a:lstStyle/>
                    <a:p>
                      <a:pPr indent="0" lvl="0" marL="0" marR="0" rtl="1" algn="r">
                        <a:lnSpc>
                          <a:spcPct val="100000"/>
                        </a:lnSpc>
                        <a:spcBef>
                          <a:spcPts val="0"/>
                        </a:spcBef>
                        <a:spcAft>
                          <a:spcPts val="0"/>
                        </a:spcAft>
                        <a:buClr>
                          <a:srgbClr val="000000"/>
                        </a:buClr>
                        <a:buSzPts val="1200"/>
                        <a:buFont typeface="Arial"/>
                        <a:buNone/>
                      </a:pPr>
                      <a:r>
                        <a:t/>
                      </a:r>
                      <a:endParaRPr sz="1200" u="none" cap="none" strike="noStrike"/>
                    </a:p>
                    <a:p>
                      <a:pPr indent="0" lvl="0" marL="0" marR="0" rtl="1" algn="r">
                        <a:lnSpc>
                          <a:spcPct val="100000"/>
                        </a:lnSpc>
                        <a:spcBef>
                          <a:spcPts val="0"/>
                        </a:spcBef>
                        <a:spcAft>
                          <a:spcPts val="0"/>
                        </a:spcAft>
                        <a:buClr>
                          <a:srgbClr val="000000"/>
                        </a:buClr>
                        <a:buSzPts val="1200"/>
                        <a:buFont typeface="Arial"/>
                        <a:buNone/>
                      </a:pPr>
                      <a:r>
                        <a:rPr lang="en-US" sz="1200" u="none" cap="none" strike="noStrike"/>
                        <a:t>المربين/ات هم من الفئة العمرية بين 22 و45 سنة </a:t>
                      </a:r>
                      <a:endParaRPr sz="1200" u="none" cap="none" strike="noStrike"/>
                    </a:p>
                    <a:p>
                      <a:pPr indent="0" lvl="0" marL="0" marR="0" rtl="0" algn="r">
                        <a:lnSpc>
                          <a:spcPct val="100000"/>
                        </a:lnSpc>
                        <a:spcBef>
                          <a:spcPts val="0"/>
                        </a:spcBef>
                        <a:spcAft>
                          <a:spcPts val="0"/>
                        </a:spcAft>
                        <a:buNone/>
                      </a:pPr>
                      <a:r>
                        <a:t/>
                      </a:r>
                      <a:endParaRPr b="1" sz="1600" u="none" cap="none" strike="noStrike"/>
                    </a:p>
                  </a:txBody>
                  <a:tcPr marT="45725" marB="45725" marR="91450" marL="91450"/>
                </a:tc>
                <a:tc>
                  <a:txBody>
                    <a:bodyPr/>
                    <a:lstStyle/>
                    <a:p>
                      <a:pPr indent="0" lvl="0" marL="0" marR="0" rtl="1" algn="r">
                        <a:lnSpc>
                          <a:spcPct val="100000"/>
                        </a:lnSpc>
                        <a:spcBef>
                          <a:spcPts val="0"/>
                        </a:spcBef>
                        <a:spcAft>
                          <a:spcPts val="0"/>
                        </a:spcAft>
                        <a:buClr>
                          <a:srgbClr val="000000"/>
                        </a:buClr>
                        <a:buSzPts val="1200"/>
                        <a:buFont typeface="Arial"/>
                        <a:buNone/>
                      </a:pPr>
                      <a:r>
                        <a:t/>
                      </a:r>
                      <a:endParaRPr sz="1200" u="none" cap="none" strike="noStrike"/>
                    </a:p>
                    <a:p>
                      <a:pPr indent="0" lvl="0" marL="0" marR="0" rtl="1" algn="r">
                        <a:lnSpc>
                          <a:spcPct val="100000"/>
                        </a:lnSpc>
                        <a:spcBef>
                          <a:spcPts val="0"/>
                        </a:spcBef>
                        <a:spcAft>
                          <a:spcPts val="0"/>
                        </a:spcAft>
                        <a:buClr>
                          <a:srgbClr val="000000"/>
                        </a:buClr>
                        <a:buSzPts val="1200"/>
                        <a:buFont typeface="Arial"/>
                        <a:buNone/>
                      </a:pPr>
                      <a:r>
                        <a:rPr lang="en-US" sz="1200" u="none" cap="none" strike="noStrike"/>
                        <a:t>من المربين/ات ليس لديهم مساعد/ة. </a:t>
                      </a:r>
                      <a:endParaRPr sz="1200" u="none" cap="none" strike="noStrike"/>
                    </a:p>
                    <a:p>
                      <a:pPr indent="0" lvl="0" marL="0" marR="0" rtl="1" algn="r">
                        <a:lnSpc>
                          <a:spcPct val="100000"/>
                        </a:lnSpc>
                        <a:spcBef>
                          <a:spcPts val="0"/>
                        </a:spcBef>
                        <a:spcAft>
                          <a:spcPts val="0"/>
                        </a:spcAft>
                        <a:buNone/>
                      </a:pPr>
                      <a:r>
                        <a:t/>
                      </a:r>
                      <a:endParaRPr b="1" sz="1600" u="none" cap="none" strike="noStrike"/>
                    </a:p>
                  </a:txBody>
                  <a:tcPr marT="45725" marB="45725" marR="91450" marL="91450"/>
                </a:tc>
                <a:tc>
                  <a:txBody>
                    <a:bodyPr/>
                    <a:lstStyle/>
                    <a:p>
                      <a:pPr indent="0" lvl="0" marL="0" marR="0" rtl="1" algn="r">
                        <a:lnSpc>
                          <a:spcPct val="100000"/>
                        </a:lnSpc>
                        <a:spcBef>
                          <a:spcPts val="0"/>
                        </a:spcBef>
                        <a:spcAft>
                          <a:spcPts val="0"/>
                        </a:spcAft>
                        <a:buNone/>
                      </a:pPr>
                      <a:r>
                        <a:t/>
                      </a:r>
                      <a:endParaRPr sz="1600" u="none" cap="none" strike="noStrike"/>
                    </a:p>
                    <a:p>
                      <a:pPr indent="0" lvl="0" marL="0" marR="0" rtl="1" algn="r">
                        <a:lnSpc>
                          <a:spcPct val="100000"/>
                        </a:lnSpc>
                        <a:spcBef>
                          <a:spcPts val="0"/>
                        </a:spcBef>
                        <a:spcAft>
                          <a:spcPts val="0"/>
                        </a:spcAft>
                        <a:buNone/>
                      </a:pPr>
                      <a:r>
                        <a:rPr lang="en-US" sz="1200" u="none" cap="none" strike="noStrike"/>
                        <a:t>من القوى العاملة المشاركة تشغل وظيفة مربي/ة، </a:t>
                      </a:r>
                      <a:endParaRPr b="0" sz="1200" u="none" cap="none" strike="noStrike"/>
                    </a:p>
                  </a:txBody>
                  <a:tcPr marT="45725" marB="45725" marR="91450" marL="91450"/>
                </a:tc>
              </a:tr>
            </a:tbl>
          </a:graphicData>
        </a:graphic>
      </p:graphicFrame>
      <p:graphicFrame>
        <p:nvGraphicFramePr>
          <p:cNvPr id="261" name="Google Shape;261;p4"/>
          <p:cNvGraphicFramePr/>
          <p:nvPr/>
        </p:nvGraphicFramePr>
        <p:xfrm>
          <a:off x="380438" y="3355347"/>
          <a:ext cx="3000000" cy="3000000"/>
        </p:xfrm>
        <a:graphic>
          <a:graphicData uri="http://schemas.openxmlformats.org/drawingml/2006/table">
            <a:tbl>
              <a:tblPr bandRow="1" firstRow="1">
                <a:noFill/>
                <a:tableStyleId>{76CC6BFC-A493-4D0F-B5EE-615C10B9E72E}</a:tableStyleId>
              </a:tblPr>
              <a:tblGrid>
                <a:gridCol w="1020775"/>
                <a:gridCol w="1020775"/>
                <a:gridCol w="781750"/>
                <a:gridCol w="932025"/>
                <a:gridCol w="978575"/>
              </a:tblGrid>
              <a:tr h="280500">
                <a:tc>
                  <a:txBody>
                    <a:bodyPr/>
                    <a:lstStyle/>
                    <a:p>
                      <a:pPr indent="0" lvl="0" marL="0" marR="0" rtl="1" algn="ctr">
                        <a:lnSpc>
                          <a:spcPct val="100000"/>
                        </a:lnSpc>
                        <a:spcBef>
                          <a:spcPts val="0"/>
                        </a:spcBef>
                        <a:spcAft>
                          <a:spcPts val="0"/>
                        </a:spcAft>
                        <a:buNone/>
                      </a:pPr>
                      <a:r>
                        <a:rPr lang="en-US" sz="1400" u="none" cap="none" strike="noStrike"/>
                        <a:t>(82%)</a:t>
                      </a:r>
                      <a:endParaRPr sz="1400" u="none" cap="none" strike="noStrike"/>
                    </a:p>
                  </a:txBody>
                  <a:tcPr marT="45725" marB="45725" marR="91450" marL="91450"/>
                </a:tc>
                <a:tc>
                  <a:txBody>
                    <a:bodyPr/>
                    <a:lstStyle/>
                    <a:p>
                      <a:pPr indent="0" lvl="0" marL="0" marR="0" rtl="1" algn="ctr">
                        <a:lnSpc>
                          <a:spcPct val="100000"/>
                        </a:lnSpc>
                        <a:spcBef>
                          <a:spcPts val="0"/>
                        </a:spcBef>
                        <a:spcAft>
                          <a:spcPts val="0"/>
                        </a:spcAft>
                        <a:buNone/>
                      </a:pPr>
                      <a:r>
                        <a:rPr lang="en-US" sz="1400" u="none" cap="none" strike="noStrike"/>
                        <a:t>37</a:t>
                      </a:r>
                      <a:r>
                        <a:rPr b="1" lang="en-US" sz="1400" u="none" cap="none" strike="noStrike"/>
                        <a:t>% </a:t>
                      </a:r>
                      <a:endParaRPr sz="1400" u="none" cap="none" strike="noStrike"/>
                    </a:p>
                  </a:txBody>
                  <a:tcPr marT="45725" marB="45725" marR="91450" marL="91450"/>
                </a:tc>
                <a:tc>
                  <a:txBody>
                    <a:bodyPr/>
                    <a:lstStyle/>
                    <a:p>
                      <a:pPr indent="0" lvl="0" marL="0" marR="0" rtl="1" algn="ctr">
                        <a:lnSpc>
                          <a:spcPct val="100000"/>
                        </a:lnSpc>
                        <a:spcBef>
                          <a:spcPts val="0"/>
                        </a:spcBef>
                        <a:spcAft>
                          <a:spcPts val="0"/>
                        </a:spcAft>
                        <a:buNone/>
                      </a:pPr>
                      <a:r>
                        <a:rPr lang="en-US" sz="1400" u="none" cap="none" strike="noStrike"/>
                        <a:t>16% </a:t>
                      </a:r>
                      <a:endParaRPr sz="1400" u="none" cap="none" strike="noStrike"/>
                    </a:p>
                  </a:txBody>
                  <a:tcPr marT="45725" marB="45725" marR="91450" marL="91450"/>
                </a:tc>
                <a:tc>
                  <a:txBody>
                    <a:bodyPr/>
                    <a:lstStyle/>
                    <a:p>
                      <a:pPr indent="0" lvl="0" marL="0" marR="0" rtl="1" algn="ctr">
                        <a:lnSpc>
                          <a:spcPct val="100000"/>
                        </a:lnSpc>
                        <a:spcBef>
                          <a:spcPts val="0"/>
                        </a:spcBef>
                        <a:spcAft>
                          <a:spcPts val="0"/>
                        </a:spcAft>
                        <a:buNone/>
                      </a:pPr>
                      <a:r>
                        <a:rPr lang="en-US" sz="1400" u="none" cap="none" strike="noStrike"/>
                        <a:t>37%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46% </a:t>
                      </a:r>
                      <a:endParaRPr sz="1400" u="none" cap="none" strike="noStrike"/>
                    </a:p>
                    <a:p>
                      <a:pPr indent="0" lvl="0" marL="0" marR="0" rtl="0" algn="l">
                        <a:lnSpc>
                          <a:spcPct val="100000"/>
                        </a:lnSpc>
                        <a:spcBef>
                          <a:spcPts val="0"/>
                        </a:spcBef>
                        <a:spcAft>
                          <a:spcPts val="0"/>
                        </a:spcAft>
                        <a:buNone/>
                      </a:pPr>
                      <a:r>
                        <a:t/>
                      </a:r>
                      <a:endParaRPr sz="1400" u="none" cap="none" strike="noStrike"/>
                    </a:p>
                  </a:txBody>
                  <a:tcPr marT="45725" marB="45725" marR="91450" marL="91450"/>
                </a:tc>
              </a:tr>
              <a:tr h="1139100">
                <a:tc>
                  <a:txBody>
                    <a:bodyPr/>
                    <a:lstStyle/>
                    <a:p>
                      <a:pPr indent="0" lvl="0" marL="0" marR="0" rtl="1" algn="ctr">
                        <a:lnSpc>
                          <a:spcPct val="100000"/>
                        </a:lnSpc>
                        <a:spcBef>
                          <a:spcPts val="0"/>
                        </a:spcBef>
                        <a:spcAft>
                          <a:spcPts val="0"/>
                        </a:spcAft>
                        <a:buClr>
                          <a:srgbClr val="000000"/>
                        </a:buClr>
                        <a:buSzPts val="1200"/>
                        <a:buFont typeface="Arial"/>
                        <a:buNone/>
                      </a:pPr>
                      <a:r>
                        <a:rPr b="0" lang="en-US" sz="1200" u="none" cap="none" strike="noStrike">
                          <a:latin typeface="Arial"/>
                          <a:ea typeface="Arial"/>
                          <a:cs typeface="Arial"/>
                          <a:sym typeface="Arial"/>
                        </a:rPr>
                        <a:t>من المربين/ات المشاركين/ات في الدراسة يعملن في القطاع العام</a:t>
                      </a:r>
                      <a:endParaRPr b="0" sz="1200" u="none" cap="none" strike="noStrike">
                        <a:latin typeface="Arial"/>
                        <a:ea typeface="Arial"/>
                        <a:cs typeface="Arial"/>
                        <a:sym typeface="Arial"/>
                      </a:endParaRPr>
                    </a:p>
                    <a:p>
                      <a:pPr indent="0" lvl="0" marL="0" marR="0" rtl="0" algn="l">
                        <a:lnSpc>
                          <a:spcPct val="100000"/>
                        </a:lnSpc>
                        <a:spcBef>
                          <a:spcPts val="0"/>
                        </a:spcBef>
                        <a:spcAft>
                          <a:spcPts val="0"/>
                        </a:spcAft>
                        <a:buNone/>
                      </a:pPr>
                      <a:r>
                        <a:t/>
                      </a:r>
                      <a:endParaRPr sz="1200" u="none" cap="none" strike="noStrike">
                        <a:latin typeface="Arial"/>
                        <a:ea typeface="Arial"/>
                        <a:cs typeface="Arial"/>
                        <a:sym typeface="Arial"/>
                      </a:endParaRPr>
                    </a:p>
                  </a:txBody>
                  <a:tcPr marT="45725" marB="45725" marR="91450" marL="91450"/>
                </a:tc>
                <a:tc>
                  <a:txBody>
                    <a:bodyPr/>
                    <a:lstStyle/>
                    <a:p>
                      <a:pPr indent="0" lvl="0" marL="0" marR="0" rtl="1" algn="ctr">
                        <a:lnSpc>
                          <a:spcPct val="100000"/>
                        </a:lnSpc>
                        <a:spcBef>
                          <a:spcPts val="0"/>
                        </a:spcBef>
                        <a:spcAft>
                          <a:spcPts val="0"/>
                        </a:spcAft>
                        <a:buClr>
                          <a:srgbClr val="000000"/>
                        </a:buClr>
                        <a:buSzPts val="1200"/>
                        <a:buFont typeface="Arial"/>
                        <a:buNone/>
                      </a:pPr>
                      <a:r>
                        <a:rPr b="0" lang="en-US" sz="1200" u="none" cap="none" strike="noStrike">
                          <a:latin typeface="Arial"/>
                          <a:ea typeface="Arial"/>
                          <a:cs typeface="Arial"/>
                          <a:sym typeface="Arial"/>
                        </a:rPr>
                        <a:t>من المربين/ات أكدن  أن عدد الأطفال في كل شعبة أكثر من 15. </a:t>
                      </a:r>
                      <a:endParaRPr b="0" sz="1200" u="none" cap="none" strike="noStrike">
                        <a:latin typeface="Arial"/>
                        <a:ea typeface="Arial"/>
                        <a:cs typeface="Arial"/>
                        <a:sym typeface="Arial"/>
                      </a:endParaRPr>
                    </a:p>
                    <a:p>
                      <a:pPr indent="0" lvl="0" marL="0" marR="0" rtl="0" algn="l">
                        <a:lnSpc>
                          <a:spcPct val="100000"/>
                        </a:lnSpc>
                        <a:spcBef>
                          <a:spcPts val="0"/>
                        </a:spcBef>
                        <a:spcAft>
                          <a:spcPts val="0"/>
                        </a:spcAft>
                        <a:buNone/>
                      </a:pPr>
                      <a:r>
                        <a:t/>
                      </a:r>
                      <a:endParaRPr sz="1200" u="none" cap="none" strike="noStrike">
                        <a:latin typeface="Arial"/>
                        <a:ea typeface="Arial"/>
                        <a:cs typeface="Arial"/>
                        <a:sym typeface="Arial"/>
                      </a:endParaRPr>
                    </a:p>
                  </a:txBody>
                  <a:tcPr marT="45725" marB="45725" marR="91450" marL="91450"/>
                </a:tc>
                <a:tc>
                  <a:txBody>
                    <a:bodyPr/>
                    <a:lstStyle/>
                    <a:p>
                      <a:pPr indent="0" lvl="0" marL="0" marR="0" rtl="1" algn="ctr">
                        <a:lnSpc>
                          <a:spcPct val="100000"/>
                        </a:lnSpc>
                        <a:spcBef>
                          <a:spcPts val="0"/>
                        </a:spcBef>
                        <a:spcAft>
                          <a:spcPts val="0"/>
                        </a:spcAft>
                        <a:buClr>
                          <a:srgbClr val="000000"/>
                        </a:buClr>
                        <a:buSzPts val="1200"/>
                        <a:buFont typeface="Arial"/>
                        <a:buNone/>
                      </a:pPr>
                      <a:r>
                        <a:rPr b="0" lang="en-US" sz="1200" u="none" cap="none" strike="noStrike">
                          <a:latin typeface="Arial"/>
                          <a:ea typeface="Arial"/>
                          <a:cs typeface="Arial"/>
                          <a:sym typeface="Arial"/>
                        </a:rPr>
                        <a:t>يتولون مسؤولية ثلاثة صفوف أو أكثر</a:t>
                      </a:r>
                      <a:endParaRPr b="0" sz="1200" u="none" cap="none" strike="noStrike">
                        <a:latin typeface="Arial"/>
                        <a:ea typeface="Arial"/>
                        <a:cs typeface="Arial"/>
                        <a:sym typeface="Arial"/>
                      </a:endParaRPr>
                    </a:p>
                    <a:p>
                      <a:pPr indent="0" lvl="0" marL="0" marR="0" rtl="1" algn="r">
                        <a:lnSpc>
                          <a:spcPct val="100000"/>
                        </a:lnSpc>
                        <a:spcBef>
                          <a:spcPts val="0"/>
                        </a:spcBef>
                        <a:spcAft>
                          <a:spcPts val="0"/>
                        </a:spcAft>
                        <a:buNone/>
                      </a:pPr>
                      <a:r>
                        <a:t/>
                      </a:r>
                      <a:endParaRPr sz="1200" u="none" cap="none" strike="noStrike">
                        <a:latin typeface="Arial"/>
                        <a:ea typeface="Arial"/>
                        <a:cs typeface="Arial"/>
                        <a:sym typeface="Arial"/>
                      </a:endParaRPr>
                    </a:p>
                  </a:txBody>
                  <a:tcPr marT="45725" marB="45725" marR="91450" marL="91450"/>
                </a:tc>
                <a:tc>
                  <a:txBody>
                    <a:bodyPr/>
                    <a:lstStyle/>
                    <a:p>
                      <a:pPr indent="0" lvl="0" marL="0" marR="0" rtl="1" algn="ctr">
                        <a:lnSpc>
                          <a:spcPct val="100000"/>
                        </a:lnSpc>
                        <a:spcBef>
                          <a:spcPts val="0"/>
                        </a:spcBef>
                        <a:spcAft>
                          <a:spcPts val="0"/>
                        </a:spcAft>
                        <a:buClr>
                          <a:srgbClr val="000000"/>
                        </a:buClr>
                        <a:buSzPts val="1400"/>
                        <a:buFont typeface="Arial"/>
                        <a:buNone/>
                      </a:pPr>
                      <a:r>
                        <a:rPr b="0" lang="en-US" sz="1400" u="none" cap="none" strike="noStrike">
                          <a:latin typeface="Arial"/>
                          <a:ea typeface="Arial"/>
                          <a:cs typeface="Arial"/>
                          <a:sym typeface="Arial"/>
                        </a:rPr>
                        <a:t>يتولون مسؤولية صفّين أو شعبتين</a:t>
                      </a:r>
                      <a:endParaRPr sz="1200" u="none" cap="none" strike="noStrike">
                        <a:latin typeface="Arial"/>
                        <a:ea typeface="Arial"/>
                        <a:cs typeface="Arial"/>
                        <a:sym typeface="Arial"/>
                      </a:endParaRPr>
                    </a:p>
                  </a:txBody>
                  <a:tcPr marT="45725" marB="45725" marR="91450" marL="91450"/>
                </a:tc>
                <a:tc>
                  <a:txBody>
                    <a:bodyPr/>
                    <a:lstStyle/>
                    <a:p>
                      <a:pPr indent="0" lvl="0" marL="0" marR="0" rtl="1" algn="ctr">
                        <a:lnSpc>
                          <a:spcPct val="100000"/>
                        </a:lnSpc>
                        <a:spcBef>
                          <a:spcPts val="0"/>
                        </a:spcBef>
                        <a:spcAft>
                          <a:spcPts val="0"/>
                        </a:spcAft>
                        <a:buClr>
                          <a:srgbClr val="000000"/>
                        </a:buClr>
                        <a:buSzPts val="1200"/>
                        <a:buFont typeface="Arial"/>
                        <a:buNone/>
                      </a:pPr>
                      <a:r>
                        <a:rPr b="0" lang="en-US" sz="1200" u="none" cap="none" strike="noStrike">
                          <a:latin typeface="Arial"/>
                          <a:ea typeface="Arial"/>
                          <a:cs typeface="Arial"/>
                          <a:sym typeface="Arial"/>
                        </a:rPr>
                        <a:t>من المربين/ات يتولون مسؤوليّة قسم واحد</a:t>
                      </a:r>
                      <a:endParaRPr b="0" sz="1200" u="none" cap="none" strike="noStrike">
                        <a:latin typeface="Arial"/>
                        <a:ea typeface="Arial"/>
                        <a:cs typeface="Arial"/>
                        <a:sym typeface="Arial"/>
                      </a:endParaRPr>
                    </a:p>
                    <a:p>
                      <a:pPr indent="0" lvl="0" marL="0" marR="0" rtl="0" algn="l">
                        <a:lnSpc>
                          <a:spcPct val="100000"/>
                        </a:lnSpc>
                        <a:spcBef>
                          <a:spcPts val="0"/>
                        </a:spcBef>
                        <a:spcAft>
                          <a:spcPts val="0"/>
                        </a:spcAft>
                        <a:buNone/>
                      </a:pPr>
                      <a:r>
                        <a:t/>
                      </a:r>
                      <a:endParaRPr sz="1200" u="none" cap="none" strike="noStrike">
                        <a:latin typeface="Arial"/>
                        <a:ea typeface="Arial"/>
                        <a:cs typeface="Arial"/>
                        <a:sym typeface="Arial"/>
                      </a:endParaRPr>
                    </a:p>
                  </a:txBody>
                  <a:tcPr marT="45725" marB="45725" marR="91450" marL="91450"/>
                </a:tc>
              </a:tr>
            </a:tbl>
          </a:graphicData>
        </a:graphic>
      </p:graphicFrame>
      <p:sp>
        <p:nvSpPr>
          <p:cNvPr id="262" name="Google Shape;262;p4"/>
          <p:cNvSpPr/>
          <p:nvPr/>
        </p:nvSpPr>
        <p:spPr>
          <a:xfrm>
            <a:off x="6349385" y="2022909"/>
            <a:ext cx="2411400" cy="401100"/>
          </a:xfrm>
          <a:prstGeom prst="roundRect">
            <a:avLst>
              <a:gd fmla="val 16667" name="adj"/>
            </a:avLst>
          </a:prstGeom>
          <a:solidFill>
            <a:srgbClr val="E7CCD6"/>
          </a:solidFill>
          <a:ln>
            <a:noFill/>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Clr>
                <a:srgbClr val="000000"/>
              </a:buClr>
              <a:buSzPts val="2000"/>
              <a:buFont typeface="Arial"/>
              <a:buNone/>
            </a:pPr>
            <a:r>
              <a:rPr b="1" i="0" lang="en-US" sz="2000" u="none" cap="none" strike="noStrike">
                <a:solidFill>
                  <a:srgbClr val="000000"/>
                </a:solidFill>
                <a:latin typeface="Arial"/>
                <a:ea typeface="Arial"/>
                <a:cs typeface="Arial"/>
                <a:sym typeface="Arial"/>
              </a:rPr>
              <a:t>القسم الأول</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1_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
      <a:dk1>
        <a:srgbClr val="000000"/>
      </a:dk1>
      <a:lt1>
        <a:srgbClr val="FFFFFF"/>
      </a:lt1>
      <a:dk2>
        <a:srgbClr val="000000"/>
      </a:dk2>
      <a:lt2>
        <a:srgbClr val="808080"/>
      </a:lt2>
      <a:accent1>
        <a:srgbClr val="7DB6EF"/>
      </a:accent1>
      <a:accent2>
        <a:srgbClr val="C0504D"/>
      </a:accent2>
      <a:accent3>
        <a:srgbClr val="FFFFFF"/>
      </a:accent3>
      <a:accent4>
        <a:srgbClr val="000000"/>
      </a:accent4>
      <a:accent5>
        <a:srgbClr val="C0D7F5"/>
      </a:accent5>
      <a:accent6>
        <a:srgbClr val="AC4744"/>
      </a:accent6>
      <a:hlink>
        <a:srgbClr val="0066CC"/>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2021-04-26T10:07:52Z</dcterms:created>
  <dc:creator>nailapc</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1033-11.2.0.10114</vt:lpwstr>
  </property>
</Properties>
</file>