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2"/>
  </p:sldMasterIdLst>
  <p:notesMasterIdLst>
    <p:notesMasterId r:id="rId20"/>
  </p:notesMasterIdLst>
  <p:sldIdLst>
    <p:sldId id="256" r:id="rId3"/>
    <p:sldId id="285" r:id="rId4"/>
    <p:sldId id="286" r:id="rId5"/>
    <p:sldId id="259" r:id="rId6"/>
    <p:sldId id="257" r:id="rId7"/>
    <p:sldId id="283" r:id="rId8"/>
    <p:sldId id="281" r:id="rId9"/>
    <p:sldId id="282" r:id="rId10"/>
    <p:sldId id="284" r:id="rId11"/>
    <p:sldId id="261" r:id="rId12"/>
    <p:sldId id="275" r:id="rId13"/>
    <p:sldId id="278" r:id="rId14"/>
    <p:sldId id="287" r:id="rId15"/>
    <p:sldId id="279" r:id="rId16"/>
    <p:sldId id="280" r:id="rId17"/>
    <p:sldId id="268" r:id="rId18"/>
    <p:sldId id="270" r:id="rId19"/>
  </p:sldIdLst>
  <p:sldSz cx="9144000" cy="5143500" type="screen16x9"/>
  <p:notesSz cx="6858000" cy="9144000"/>
  <p:embeddedFontLst>
    <p:embeddedFont>
      <p:font typeface="Source Sans Pro" panose="020B0503030403020204" pitchFamily="34" charset="0"/>
      <p:regular r:id="rId21"/>
      <p:bold r:id="rId22"/>
      <p:italic r:id="rId23"/>
      <p:boldItalic r:id="rId24"/>
    </p:embeddedFont>
    <p:embeddedFont>
      <p:font typeface="Tajawal" panose="00000500000000000000" pitchFamily="2" charset="-78"/>
      <p:regular r:id="rId25"/>
      <p:bold r:id="rId26"/>
    </p:embeddedFont>
    <p:embeddedFont>
      <p:font typeface="Tajawal Black" panose="00000500000000000000" pitchFamily="2" charset="-78"/>
      <p:bold r:id="rId27"/>
    </p:embeddedFont>
    <p:embeddedFont>
      <p:font typeface="Tajawal Medium" panose="00000600000000000000" pitchFamily="2" charset="-78"/>
      <p:regular r:id="rId28"/>
      <p:bold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44">
          <p15:clr>
            <a:srgbClr val="000000"/>
          </p15:clr>
        </p15:guide>
        <p15:guide id="2" pos="2886">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0" roundtripDataSignature="AMtx7misPWw97vk2l1vxYcnrZ1PR+EOBM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C0BA"/>
    <a:srgbClr val="F37A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D8F835-D803-4EE7-9DDA-28334E704798}" v="136" dt="2025-08-16T02:12:13.9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40" y="496"/>
      </p:cViewPr>
      <p:guideLst>
        <p:guide orient="horz" pos="1644"/>
        <p:guide pos="288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6.fntdata"/><Relationship Id="rId3" Type="http://schemas.openxmlformats.org/officeDocument/2006/relationships/slide" Target="slides/slide1.xml"/><Relationship Id="rId21" Type="http://schemas.openxmlformats.org/officeDocument/2006/relationships/font" Target="fonts/font1.fntdata"/><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5.fntdata"/><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29"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4.fntdata"/><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3.fntdata"/><Relationship Id="rId28" Type="http://schemas.openxmlformats.org/officeDocument/2006/relationships/font" Target="fonts/font8.fntdata"/><Relationship Id="rId36"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2.fntdata"/><Relationship Id="rId27" Type="http://schemas.openxmlformats.org/officeDocument/2006/relationships/font" Target="fonts/font7.fntdata"/><Relationship Id="rId30" Type="http://customschemas.google.com/relationships/presentationmetadata" Target="metadata"/><Relationship Id="rId35" Type="http://schemas.microsoft.com/office/2016/11/relationships/changesInfo" Target="changesInfos/changesInfo1.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ltan ,MaiK" userId="a0990525-8aa5-4764-b120-267065b6c35c" providerId="ADAL" clId="{75D8F835-D803-4EE7-9DDA-28334E704798}"/>
    <pc:docChg chg="undo redo custSel addSld delSld modSld sldOrd">
      <pc:chgData name="Sultan ,MaiK" userId="a0990525-8aa5-4764-b120-267065b6c35c" providerId="ADAL" clId="{75D8F835-D803-4EE7-9DDA-28334E704798}" dt="2025-08-16T02:23:16.047" v="2651" actId="20577"/>
      <pc:docMkLst>
        <pc:docMk/>
      </pc:docMkLst>
      <pc:sldChg chg="addSp delSp modSp mod modNotes">
        <pc:chgData name="Sultan ,MaiK" userId="a0990525-8aa5-4764-b120-267065b6c35c" providerId="ADAL" clId="{75D8F835-D803-4EE7-9DDA-28334E704798}" dt="2025-08-16T01:34:13.251" v="2396" actId="478"/>
        <pc:sldMkLst>
          <pc:docMk/>
          <pc:sldMk cId="0" sldId="256"/>
        </pc:sldMkLst>
        <pc:spChg chg="add">
          <ac:chgData name="Sultan ,MaiK" userId="a0990525-8aa5-4764-b120-267065b6c35c" providerId="ADAL" clId="{75D8F835-D803-4EE7-9DDA-28334E704798}" dt="2025-08-15T09:35:57.647" v="19"/>
          <ac:spMkLst>
            <pc:docMk/>
            <pc:sldMk cId="0" sldId="256"/>
            <ac:spMk id="2" creationId="{4C51638C-27B8-3544-F34F-15FDE2F994CC}"/>
          </ac:spMkLst>
        </pc:spChg>
        <pc:spChg chg="add">
          <ac:chgData name="Sultan ,MaiK" userId="a0990525-8aa5-4764-b120-267065b6c35c" providerId="ADAL" clId="{75D8F835-D803-4EE7-9DDA-28334E704798}" dt="2025-08-15T09:37:30.251" v="20"/>
          <ac:spMkLst>
            <pc:docMk/>
            <pc:sldMk cId="0" sldId="256"/>
            <ac:spMk id="3" creationId="{8B2B51F7-418E-1F4C-3CE9-6A41337E1A20}"/>
          </ac:spMkLst>
        </pc:spChg>
        <pc:spChg chg="add del">
          <ac:chgData name="Sultan ,MaiK" userId="a0990525-8aa5-4764-b120-267065b6c35c" providerId="ADAL" clId="{75D8F835-D803-4EE7-9DDA-28334E704798}" dt="2025-08-16T01:34:13.251" v="2396" actId="478"/>
          <ac:spMkLst>
            <pc:docMk/>
            <pc:sldMk cId="0" sldId="256"/>
            <ac:spMk id="5" creationId="{B2B16213-0F1F-9DBA-71EA-09550DB398D7}"/>
          </ac:spMkLst>
        </pc:spChg>
        <pc:spChg chg="add del">
          <ac:chgData name="Sultan ,MaiK" userId="a0990525-8aa5-4764-b120-267065b6c35c" providerId="ADAL" clId="{75D8F835-D803-4EE7-9DDA-28334E704798}" dt="2025-08-16T01:32:41.833" v="2343" actId="22"/>
          <ac:spMkLst>
            <pc:docMk/>
            <pc:sldMk cId="0" sldId="256"/>
            <ac:spMk id="7" creationId="{AEDE2716-C680-3800-4675-9C107DD3611C}"/>
          </ac:spMkLst>
        </pc:spChg>
        <pc:spChg chg="mod">
          <ac:chgData name="Sultan ,MaiK" userId="a0990525-8aa5-4764-b120-267065b6c35c" providerId="ADAL" clId="{75D8F835-D803-4EE7-9DDA-28334E704798}" dt="2025-08-15T18:38:50.135" v="1951" actId="404"/>
          <ac:spMkLst>
            <pc:docMk/>
            <pc:sldMk cId="0" sldId="256"/>
            <ac:spMk id="159" creationId="{00000000-0000-0000-0000-000000000000}"/>
          </ac:spMkLst>
        </pc:spChg>
        <pc:spChg chg="mod">
          <ac:chgData name="Sultan ,MaiK" userId="a0990525-8aa5-4764-b120-267065b6c35c" providerId="ADAL" clId="{75D8F835-D803-4EE7-9DDA-28334E704798}" dt="2025-08-15T09:39:56.736" v="50" actId="14100"/>
          <ac:spMkLst>
            <pc:docMk/>
            <pc:sldMk cId="0" sldId="256"/>
            <ac:spMk id="160" creationId="{00000000-0000-0000-0000-000000000000}"/>
          </ac:spMkLst>
        </pc:spChg>
        <pc:spChg chg="mod">
          <ac:chgData name="Sultan ,MaiK" userId="a0990525-8aa5-4764-b120-267065b6c35c" providerId="ADAL" clId="{75D8F835-D803-4EE7-9DDA-28334E704798}" dt="2025-08-15T09:43:04.370" v="71" actId="20577"/>
          <ac:spMkLst>
            <pc:docMk/>
            <pc:sldMk cId="0" sldId="256"/>
            <ac:spMk id="161" creationId="{00000000-0000-0000-0000-000000000000}"/>
          </ac:spMkLst>
        </pc:spChg>
      </pc:sldChg>
      <pc:sldChg chg="addSp delSp modSp mod ord modNotes">
        <pc:chgData name="Sultan ,MaiK" userId="a0990525-8aa5-4764-b120-267065b6c35c" providerId="ADAL" clId="{75D8F835-D803-4EE7-9DDA-28334E704798}" dt="2025-08-16T01:55:51.910" v="2561" actId="20577"/>
        <pc:sldMkLst>
          <pc:docMk/>
          <pc:sldMk cId="0" sldId="257"/>
        </pc:sldMkLst>
        <pc:spChg chg="add del">
          <ac:chgData name="Sultan ,MaiK" userId="a0990525-8aa5-4764-b120-267065b6c35c" providerId="ADAL" clId="{75D8F835-D803-4EE7-9DDA-28334E704798}" dt="2025-08-16T01:32:52.078" v="2345" actId="478"/>
          <ac:spMkLst>
            <pc:docMk/>
            <pc:sldMk cId="0" sldId="257"/>
            <ac:spMk id="3" creationId="{B77FD035-2906-64FA-8F48-32050EA5C53D}"/>
          </ac:spMkLst>
        </pc:spChg>
        <pc:spChg chg="mod">
          <ac:chgData name="Sultan ,MaiK" userId="a0990525-8aa5-4764-b120-267065b6c35c" providerId="ADAL" clId="{75D8F835-D803-4EE7-9DDA-28334E704798}" dt="2025-08-15T18:35:51.640" v="1905" actId="14100"/>
          <ac:spMkLst>
            <pc:docMk/>
            <pc:sldMk cId="0" sldId="257"/>
            <ac:spMk id="168" creationId="{00000000-0000-0000-0000-000000000000}"/>
          </ac:spMkLst>
        </pc:spChg>
        <pc:spChg chg="mod">
          <ac:chgData name="Sultan ,MaiK" userId="a0990525-8aa5-4764-b120-267065b6c35c" providerId="ADAL" clId="{75D8F835-D803-4EE7-9DDA-28334E704798}" dt="2025-08-16T01:55:51.910" v="2561" actId="20577"/>
          <ac:spMkLst>
            <pc:docMk/>
            <pc:sldMk cId="0" sldId="257"/>
            <ac:spMk id="169" creationId="{00000000-0000-0000-0000-000000000000}"/>
          </ac:spMkLst>
        </pc:spChg>
        <pc:spChg chg="mod ord">
          <ac:chgData name="Sultan ,MaiK" userId="a0990525-8aa5-4764-b120-267065b6c35c" providerId="ADAL" clId="{75D8F835-D803-4EE7-9DDA-28334E704798}" dt="2025-08-16T01:24:06.276" v="2334" actId="20577"/>
          <ac:spMkLst>
            <pc:docMk/>
            <pc:sldMk cId="0" sldId="257"/>
            <ac:spMk id="170" creationId="{00000000-0000-0000-0000-000000000000}"/>
          </ac:spMkLst>
        </pc:spChg>
        <pc:picChg chg="mod">
          <ac:chgData name="Sultan ,MaiK" userId="a0990525-8aa5-4764-b120-267065b6c35c" providerId="ADAL" clId="{75D8F835-D803-4EE7-9DDA-28334E704798}" dt="2025-08-15T18:35:56.613" v="1907" actId="1076"/>
          <ac:picMkLst>
            <pc:docMk/>
            <pc:sldMk cId="0" sldId="257"/>
            <ac:picMk id="172" creationId="{00000000-0000-0000-0000-000000000000}"/>
          </ac:picMkLst>
        </pc:picChg>
      </pc:sldChg>
      <pc:sldChg chg="modSp del mod ord">
        <pc:chgData name="Sultan ,MaiK" userId="a0990525-8aa5-4764-b120-267065b6c35c" providerId="ADAL" clId="{75D8F835-D803-4EE7-9DDA-28334E704798}" dt="2025-08-16T02:02:05.360" v="2572" actId="47"/>
        <pc:sldMkLst>
          <pc:docMk/>
          <pc:sldMk cId="0" sldId="258"/>
        </pc:sldMkLst>
        <pc:spChg chg="mod">
          <ac:chgData name="Sultan ,MaiK" userId="a0990525-8aa5-4764-b120-267065b6c35c" providerId="ADAL" clId="{75D8F835-D803-4EE7-9DDA-28334E704798}" dt="2025-08-15T15:28:18.341" v="771" actId="6549"/>
          <ac:spMkLst>
            <pc:docMk/>
            <pc:sldMk cId="0" sldId="258"/>
            <ac:spMk id="179" creationId="{00000000-0000-0000-0000-000000000000}"/>
          </ac:spMkLst>
        </pc:spChg>
        <pc:spChg chg="mod">
          <ac:chgData name="Sultan ,MaiK" userId="a0990525-8aa5-4764-b120-267065b6c35c" providerId="ADAL" clId="{75D8F835-D803-4EE7-9DDA-28334E704798}" dt="2025-08-15T15:27:50.682" v="764" actId="21"/>
          <ac:spMkLst>
            <pc:docMk/>
            <pc:sldMk cId="0" sldId="258"/>
            <ac:spMk id="180" creationId="{00000000-0000-0000-0000-000000000000}"/>
          </ac:spMkLst>
        </pc:spChg>
      </pc:sldChg>
      <pc:sldChg chg="addSp delSp modSp mod ord modNotes">
        <pc:chgData name="Sultan ,MaiK" userId="a0990525-8aa5-4764-b120-267065b6c35c" providerId="ADAL" clId="{75D8F835-D803-4EE7-9DDA-28334E704798}" dt="2025-08-16T02:16:06.295" v="2635" actId="2710"/>
        <pc:sldMkLst>
          <pc:docMk/>
          <pc:sldMk cId="0" sldId="259"/>
        </pc:sldMkLst>
        <pc:spChg chg="add mod">
          <ac:chgData name="Sultan ,MaiK" userId="a0990525-8aa5-4764-b120-267065b6c35c" providerId="ADAL" clId="{75D8F835-D803-4EE7-9DDA-28334E704798}" dt="2025-08-15T18:33:37.638" v="1869" actId="1076"/>
          <ac:spMkLst>
            <pc:docMk/>
            <pc:sldMk cId="0" sldId="259"/>
            <ac:spMk id="3" creationId="{4CA724ED-B130-7736-8FDA-CDE88E912B3F}"/>
          </ac:spMkLst>
        </pc:spChg>
        <pc:spChg chg="add del mod">
          <ac:chgData name="Sultan ,MaiK" userId="a0990525-8aa5-4764-b120-267065b6c35c" providerId="ADAL" clId="{75D8F835-D803-4EE7-9DDA-28334E704798}" dt="2025-08-16T01:44:46.843" v="2479" actId="478"/>
          <ac:spMkLst>
            <pc:docMk/>
            <pc:sldMk cId="0" sldId="259"/>
            <ac:spMk id="4" creationId="{1586218D-5E22-7A16-3F74-736D1360FC97}"/>
          </ac:spMkLst>
        </pc:spChg>
        <pc:spChg chg="del mod">
          <ac:chgData name="Sultan ,MaiK" userId="a0990525-8aa5-4764-b120-267065b6c35c" providerId="ADAL" clId="{75D8F835-D803-4EE7-9DDA-28334E704798}" dt="2025-08-16T01:44:46.843" v="2479" actId="478"/>
          <ac:spMkLst>
            <pc:docMk/>
            <pc:sldMk cId="0" sldId="259"/>
            <ac:spMk id="189" creationId="{00000000-0000-0000-0000-000000000000}"/>
          </ac:spMkLst>
        </pc:spChg>
        <pc:spChg chg="mod">
          <ac:chgData name="Sultan ,MaiK" userId="a0990525-8aa5-4764-b120-267065b6c35c" providerId="ADAL" clId="{75D8F835-D803-4EE7-9DDA-28334E704798}" dt="2025-08-16T01:46:50.855" v="2500" actId="14100"/>
          <ac:spMkLst>
            <pc:docMk/>
            <pc:sldMk cId="0" sldId="259"/>
            <ac:spMk id="190" creationId="{00000000-0000-0000-0000-000000000000}"/>
          </ac:spMkLst>
        </pc:spChg>
        <pc:spChg chg="del mod ord">
          <ac:chgData name="Sultan ,MaiK" userId="a0990525-8aa5-4764-b120-267065b6c35c" providerId="ADAL" clId="{75D8F835-D803-4EE7-9DDA-28334E704798}" dt="2025-08-16T01:44:46.843" v="2479" actId="478"/>
          <ac:spMkLst>
            <pc:docMk/>
            <pc:sldMk cId="0" sldId="259"/>
            <ac:spMk id="191" creationId="{00000000-0000-0000-0000-000000000000}"/>
          </ac:spMkLst>
        </pc:spChg>
        <pc:spChg chg="del mod">
          <ac:chgData name="Sultan ,MaiK" userId="a0990525-8aa5-4764-b120-267065b6c35c" providerId="ADAL" clId="{75D8F835-D803-4EE7-9DDA-28334E704798}" dt="2025-08-16T01:44:46.843" v="2479" actId="478"/>
          <ac:spMkLst>
            <pc:docMk/>
            <pc:sldMk cId="0" sldId="259"/>
            <ac:spMk id="192" creationId="{00000000-0000-0000-0000-000000000000}"/>
          </ac:spMkLst>
        </pc:spChg>
        <pc:spChg chg="mod ord">
          <ac:chgData name="Sultan ,MaiK" userId="a0990525-8aa5-4764-b120-267065b6c35c" providerId="ADAL" clId="{75D8F835-D803-4EE7-9DDA-28334E704798}" dt="2025-08-16T01:44:58.084" v="2499" actId="14100"/>
          <ac:spMkLst>
            <pc:docMk/>
            <pc:sldMk cId="0" sldId="259"/>
            <ac:spMk id="194" creationId="{00000000-0000-0000-0000-000000000000}"/>
          </ac:spMkLst>
        </pc:spChg>
        <pc:spChg chg="del mod">
          <ac:chgData name="Sultan ,MaiK" userId="a0990525-8aa5-4764-b120-267065b6c35c" providerId="ADAL" clId="{75D8F835-D803-4EE7-9DDA-28334E704798}" dt="2025-08-15T18:34:19.620" v="1888" actId="478"/>
          <ac:spMkLst>
            <pc:docMk/>
            <pc:sldMk cId="0" sldId="259"/>
            <ac:spMk id="195" creationId="{00000000-0000-0000-0000-000000000000}"/>
          </ac:spMkLst>
        </pc:spChg>
        <pc:spChg chg="mod ord">
          <ac:chgData name="Sultan ,MaiK" userId="a0990525-8aa5-4764-b120-267065b6c35c" providerId="ADAL" clId="{75D8F835-D803-4EE7-9DDA-28334E704798}" dt="2025-08-16T01:44:58.084" v="2499" actId="14100"/>
          <ac:spMkLst>
            <pc:docMk/>
            <pc:sldMk cId="0" sldId="259"/>
            <ac:spMk id="196" creationId="{00000000-0000-0000-0000-000000000000}"/>
          </ac:spMkLst>
        </pc:spChg>
        <pc:spChg chg="mod">
          <ac:chgData name="Sultan ,MaiK" userId="a0990525-8aa5-4764-b120-267065b6c35c" providerId="ADAL" clId="{75D8F835-D803-4EE7-9DDA-28334E704798}" dt="2025-08-16T02:16:06.295" v="2635" actId="2710"/>
          <ac:spMkLst>
            <pc:docMk/>
            <pc:sldMk cId="0" sldId="259"/>
            <ac:spMk id="197" creationId="{00000000-0000-0000-0000-000000000000}"/>
          </ac:spMkLst>
        </pc:spChg>
      </pc:sldChg>
      <pc:sldChg chg="addSp delSp modSp del mod">
        <pc:chgData name="Sultan ,MaiK" userId="a0990525-8aa5-4764-b120-267065b6c35c" providerId="ADAL" clId="{75D8F835-D803-4EE7-9DDA-28334E704798}" dt="2025-08-15T17:41:40.446" v="1582" actId="47"/>
        <pc:sldMkLst>
          <pc:docMk/>
          <pc:sldMk cId="0" sldId="260"/>
        </pc:sldMkLst>
        <pc:spChg chg="add del mod">
          <ac:chgData name="Sultan ,MaiK" userId="a0990525-8aa5-4764-b120-267065b6c35c" providerId="ADAL" clId="{75D8F835-D803-4EE7-9DDA-28334E704798}" dt="2025-08-15T16:43:19.879" v="1333" actId="478"/>
          <ac:spMkLst>
            <pc:docMk/>
            <pc:sldMk cId="0" sldId="260"/>
            <ac:spMk id="3" creationId="{C121E8E2-C924-3401-3CCE-B7006BB39A6D}"/>
          </ac:spMkLst>
        </pc:spChg>
        <pc:spChg chg="add mod">
          <ac:chgData name="Sultan ,MaiK" userId="a0990525-8aa5-4764-b120-267065b6c35c" providerId="ADAL" clId="{75D8F835-D803-4EE7-9DDA-28334E704798}" dt="2025-08-15T16:56:37.445" v="1450" actId="1076"/>
          <ac:spMkLst>
            <pc:docMk/>
            <pc:sldMk cId="0" sldId="260"/>
            <ac:spMk id="4" creationId="{610E78ED-FBBB-39DC-9EE5-4CBA3563DCCD}"/>
          </ac:spMkLst>
        </pc:spChg>
        <pc:spChg chg="del">
          <ac:chgData name="Sultan ,MaiK" userId="a0990525-8aa5-4764-b120-267065b6c35c" providerId="ADAL" clId="{75D8F835-D803-4EE7-9DDA-28334E704798}" dt="2025-08-15T16:55:27.457" v="1430" actId="478"/>
          <ac:spMkLst>
            <pc:docMk/>
            <pc:sldMk cId="0" sldId="260"/>
            <ac:spMk id="203" creationId="{00000000-0000-0000-0000-000000000000}"/>
          </ac:spMkLst>
        </pc:spChg>
        <pc:spChg chg="del mod">
          <ac:chgData name="Sultan ,MaiK" userId="a0990525-8aa5-4764-b120-267065b6c35c" providerId="ADAL" clId="{75D8F835-D803-4EE7-9DDA-28334E704798}" dt="2025-08-15T16:55:26.676" v="1429" actId="478"/>
          <ac:spMkLst>
            <pc:docMk/>
            <pc:sldMk cId="0" sldId="260"/>
            <ac:spMk id="204" creationId="{00000000-0000-0000-0000-000000000000}"/>
          </ac:spMkLst>
        </pc:spChg>
        <pc:spChg chg="del mod">
          <ac:chgData name="Sultan ,MaiK" userId="a0990525-8aa5-4764-b120-267065b6c35c" providerId="ADAL" clId="{75D8F835-D803-4EE7-9DDA-28334E704798}" dt="2025-08-15T16:18:49.037" v="1211"/>
          <ac:spMkLst>
            <pc:docMk/>
            <pc:sldMk cId="0" sldId="260"/>
            <ac:spMk id="205" creationId="{00000000-0000-0000-0000-000000000000}"/>
          </ac:spMkLst>
        </pc:spChg>
        <pc:spChg chg="del">
          <ac:chgData name="Sultan ,MaiK" userId="a0990525-8aa5-4764-b120-267065b6c35c" providerId="ADAL" clId="{75D8F835-D803-4EE7-9DDA-28334E704798}" dt="2025-08-15T16:55:18.776" v="1425" actId="478"/>
          <ac:spMkLst>
            <pc:docMk/>
            <pc:sldMk cId="0" sldId="260"/>
            <ac:spMk id="206" creationId="{00000000-0000-0000-0000-000000000000}"/>
          </ac:spMkLst>
        </pc:spChg>
        <pc:spChg chg="del mod">
          <ac:chgData name="Sultan ,MaiK" userId="a0990525-8aa5-4764-b120-267065b6c35c" providerId="ADAL" clId="{75D8F835-D803-4EE7-9DDA-28334E704798}" dt="2025-08-15T16:18:49.037" v="1209"/>
          <ac:spMkLst>
            <pc:docMk/>
            <pc:sldMk cId="0" sldId="260"/>
            <ac:spMk id="207" creationId="{00000000-0000-0000-0000-000000000000}"/>
          </ac:spMkLst>
        </pc:spChg>
        <pc:spChg chg="del mod">
          <ac:chgData name="Sultan ,MaiK" userId="a0990525-8aa5-4764-b120-267065b6c35c" providerId="ADAL" clId="{75D8F835-D803-4EE7-9DDA-28334E704798}" dt="2025-08-15T16:55:15.912" v="1424" actId="478"/>
          <ac:spMkLst>
            <pc:docMk/>
            <pc:sldMk cId="0" sldId="260"/>
            <ac:spMk id="208" creationId="{00000000-0000-0000-0000-000000000000}"/>
          </ac:spMkLst>
        </pc:spChg>
        <pc:spChg chg="del mod">
          <ac:chgData name="Sultan ,MaiK" userId="a0990525-8aa5-4764-b120-267065b6c35c" providerId="ADAL" clId="{75D8F835-D803-4EE7-9DDA-28334E704798}" dt="2025-08-15T16:55:21.562" v="1426" actId="478"/>
          <ac:spMkLst>
            <pc:docMk/>
            <pc:sldMk cId="0" sldId="260"/>
            <ac:spMk id="209" creationId="{00000000-0000-0000-0000-000000000000}"/>
          </ac:spMkLst>
        </pc:spChg>
        <pc:spChg chg="mod">
          <ac:chgData name="Sultan ,MaiK" userId="a0990525-8aa5-4764-b120-267065b6c35c" providerId="ADAL" clId="{75D8F835-D803-4EE7-9DDA-28334E704798}" dt="2025-08-15T16:44:23.435" v="1336" actId="1035"/>
          <ac:spMkLst>
            <pc:docMk/>
            <pc:sldMk cId="0" sldId="260"/>
            <ac:spMk id="210" creationId="{00000000-0000-0000-0000-000000000000}"/>
          </ac:spMkLst>
        </pc:spChg>
        <pc:spChg chg="del mod">
          <ac:chgData name="Sultan ,MaiK" userId="a0990525-8aa5-4764-b120-267065b6c35c" providerId="ADAL" clId="{75D8F835-D803-4EE7-9DDA-28334E704798}" dt="2025-08-15T16:55:25.785" v="1428" actId="478"/>
          <ac:spMkLst>
            <pc:docMk/>
            <pc:sldMk cId="0" sldId="260"/>
            <ac:spMk id="212" creationId="{00000000-0000-0000-0000-000000000000}"/>
          </ac:spMkLst>
        </pc:spChg>
        <pc:spChg chg="del mod">
          <ac:chgData name="Sultan ,MaiK" userId="a0990525-8aa5-4764-b120-267065b6c35c" providerId="ADAL" clId="{75D8F835-D803-4EE7-9DDA-28334E704798}" dt="2025-08-15T16:55:14.615" v="1423" actId="478"/>
          <ac:spMkLst>
            <pc:docMk/>
            <pc:sldMk cId="0" sldId="260"/>
            <ac:spMk id="213" creationId="{00000000-0000-0000-0000-000000000000}"/>
          </ac:spMkLst>
        </pc:spChg>
        <pc:picChg chg="mod">
          <ac:chgData name="Sultan ,MaiK" userId="a0990525-8aa5-4764-b120-267065b6c35c" providerId="ADAL" clId="{75D8F835-D803-4EE7-9DDA-28334E704798}" dt="2025-08-15T15:54:47.667" v="921" actId="108"/>
          <ac:picMkLst>
            <pc:docMk/>
            <pc:sldMk cId="0" sldId="260"/>
            <ac:picMk id="202" creationId="{00000000-0000-0000-0000-000000000000}"/>
          </ac:picMkLst>
        </pc:picChg>
      </pc:sldChg>
      <pc:sldChg chg="modSp mod ord">
        <pc:chgData name="Sultan ,MaiK" userId="a0990525-8aa5-4764-b120-267065b6c35c" providerId="ADAL" clId="{75D8F835-D803-4EE7-9DDA-28334E704798}" dt="2025-08-15T17:03:06.918" v="1458" actId="20577"/>
        <pc:sldMkLst>
          <pc:docMk/>
          <pc:sldMk cId="0" sldId="261"/>
        </pc:sldMkLst>
        <pc:spChg chg="mod">
          <ac:chgData name="Sultan ,MaiK" userId="a0990525-8aa5-4764-b120-267065b6c35c" providerId="ADAL" clId="{75D8F835-D803-4EE7-9DDA-28334E704798}" dt="2025-08-15T15:19:59.153" v="592" actId="20577"/>
          <ac:spMkLst>
            <pc:docMk/>
            <pc:sldMk cId="0" sldId="261"/>
            <ac:spMk id="223" creationId="{00000000-0000-0000-0000-000000000000}"/>
          </ac:spMkLst>
        </pc:spChg>
        <pc:spChg chg="mod">
          <ac:chgData name="Sultan ,MaiK" userId="a0990525-8aa5-4764-b120-267065b6c35c" providerId="ADAL" clId="{75D8F835-D803-4EE7-9DDA-28334E704798}" dt="2025-08-15T15:16:48.280" v="521" actId="20577"/>
          <ac:spMkLst>
            <pc:docMk/>
            <pc:sldMk cId="0" sldId="261"/>
            <ac:spMk id="228" creationId="{00000000-0000-0000-0000-000000000000}"/>
          </ac:spMkLst>
        </pc:spChg>
        <pc:spChg chg="mod">
          <ac:chgData name="Sultan ,MaiK" userId="a0990525-8aa5-4764-b120-267065b6c35c" providerId="ADAL" clId="{75D8F835-D803-4EE7-9DDA-28334E704798}" dt="2025-08-15T15:18:10.248" v="533" actId="20577"/>
          <ac:spMkLst>
            <pc:docMk/>
            <pc:sldMk cId="0" sldId="261"/>
            <ac:spMk id="229" creationId="{00000000-0000-0000-0000-000000000000}"/>
          </ac:spMkLst>
        </pc:spChg>
        <pc:spChg chg="mod">
          <ac:chgData name="Sultan ,MaiK" userId="a0990525-8aa5-4764-b120-267065b6c35c" providerId="ADAL" clId="{75D8F835-D803-4EE7-9DDA-28334E704798}" dt="2025-08-15T15:16:27.204" v="511" actId="20577"/>
          <ac:spMkLst>
            <pc:docMk/>
            <pc:sldMk cId="0" sldId="261"/>
            <ac:spMk id="230" creationId="{00000000-0000-0000-0000-000000000000}"/>
          </ac:spMkLst>
        </pc:spChg>
        <pc:spChg chg="mod">
          <ac:chgData name="Sultan ,MaiK" userId="a0990525-8aa5-4764-b120-267065b6c35c" providerId="ADAL" clId="{75D8F835-D803-4EE7-9DDA-28334E704798}" dt="2025-08-15T15:16:16.741" v="500" actId="20577"/>
          <ac:spMkLst>
            <pc:docMk/>
            <pc:sldMk cId="0" sldId="261"/>
            <ac:spMk id="231" creationId="{00000000-0000-0000-0000-000000000000}"/>
          </ac:spMkLst>
        </pc:spChg>
        <pc:spChg chg="mod">
          <ac:chgData name="Sultan ,MaiK" userId="a0990525-8aa5-4764-b120-267065b6c35c" providerId="ADAL" clId="{75D8F835-D803-4EE7-9DDA-28334E704798}" dt="2025-08-15T15:26:00.573" v="750" actId="20577"/>
          <ac:spMkLst>
            <pc:docMk/>
            <pc:sldMk cId="0" sldId="261"/>
            <ac:spMk id="232" creationId="{00000000-0000-0000-0000-000000000000}"/>
          </ac:spMkLst>
        </pc:spChg>
        <pc:spChg chg="mod">
          <ac:chgData name="Sultan ,MaiK" userId="a0990525-8aa5-4764-b120-267065b6c35c" providerId="ADAL" clId="{75D8F835-D803-4EE7-9DDA-28334E704798}" dt="2025-08-15T15:31:23.534" v="783" actId="20577"/>
          <ac:spMkLst>
            <pc:docMk/>
            <pc:sldMk cId="0" sldId="261"/>
            <ac:spMk id="233" creationId="{00000000-0000-0000-0000-000000000000}"/>
          </ac:spMkLst>
        </pc:spChg>
        <pc:spChg chg="mod">
          <ac:chgData name="Sultan ,MaiK" userId="a0990525-8aa5-4764-b120-267065b6c35c" providerId="ADAL" clId="{75D8F835-D803-4EE7-9DDA-28334E704798}" dt="2025-08-15T15:20:52.009" v="611" actId="404"/>
          <ac:spMkLst>
            <pc:docMk/>
            <pc:sldMk cId="0" sldId="261"/>
            <ac:spMk id="234" creationId="{00000000-0000-0000-0000-000000000000}"/>
          </ac:spMkLst>
        </pc:spChg>
        <pc:spChg chg="mod">
          <ac:chgData name="Sultan ,MaiK" userId="a0990525-8aa5-4764-b120-267065b6c35c" providerId="ADAL" clId="{75D8F835-D803-4EE7-9DDA-28334E704798}" dt="2025-08-15T17:03:06.918" v="1458" actId="20577"/>
          <ac:spMkLst>
            <pc:docMk/>
            <pc:sldMk cId="0" sldId="261"/>
            <ac:spMk id="235" creationId="{00000000-0000-0000-0000-000000000000}"/>
          </ac:spMkLst>
        </pc:spChg>
      </pc:sldChg>
      <pc:sldChg chg="modSp del mod ord">
        <pc:chgData name="Sultan ,MaiK" userId="a0990525-8aa5-4764-b120-267065b6c35c" providerId="ADAL" clId="{75D8F835-D803-4EE7-9DDA-28334E704798}" dt="2025-08-16T02:01:31.696" v="2567" actId="47"/>
        <pc:sldMkLst>
          <pc:docMk/>
          <pc:sldMk cId="0" sldId="262"/>
        </pc:sldMkLst>
        <pc:spChg chg="mod">
          <ac:chgData name="Sultan ,MaiK" userId="a0990525-8aa5-4764-b120-267065b6c35c" providerId="ADAL" clId="{75D8F835-D803-4EE7-9DDA-28334E704798}" dt="2025-08-15T16:18:07.369" v="1200" actId="21"/>
          <ac:spMkLst>
            <pc:docMk/>
            <pc:sldMk cId="0" sldId="262"/>
            <ac:spMk id="251" creationId="{00000000-0000-0000-0000-000000000000}"/>
          </ac:spMkLst>
        </pc:spChg>
      </pc:sldChg>
      <pc:sldChg chg="modSp del mod ord modNotes">
        <pc:chgData name="Sultan ,MaiK" userId="a0990525-8aa5-4764-b120-267065b6c35c" providerId="ADAL" clId="{75D8F835-D803-4EE7-9DDA-28334E704798}" dt="2025-08-15T17:07:36.109" v="1459" actId="47"/>
        <pc:sldMkLst>
          <pc:docMk/>
          <pc:sldMk cId="0" sldId="263"/>
        </pc:sldMkLst>
        <pc:spChg chg="mod">
          <ac:chgData name="Sultan ,MaiK" userId="a0990525-8aa5-4764-b120-267065b6c35c" providerId="ADAL" clId="{75D8F835-D803-4EE7-9DDA-28334E704798}" dt="2025-08-15T16:51:37.642" v="1420"/>
          <ac:spMkLst>
            <pc:docMk/>
            <pc:sldMk cId="0" sldId="263"/>
            <ac:spMk id="258" creationId="{00000000-0000-0000-0000-000000000000}"/>
          </ac:spMkLst>
        </pc:spChg>
        <pc:spChg chg="mod">
          <ac:chgData name="Sultan ,MaiK" userId="a0990525-8aa5-4764-b120-267065b6c35c" providerId="ADAL" clId="{75D8F835-D803-4EE7-9DDA-28334E704798}" dt="2025-08-15T16:56:17.670" v="1446" actId="207"/>
          <ac:spMkLst>
            <pc:docMk/>
            <pc:sldMk cId="0" sldId="263"/>
            <ac:spMk id="262" creationId="{00000000-0000-0000-0000-000000000000}"/>
          </ac:spMkLst>
        </pc:spChg>
      </pc:sldChg>
      <pc:sldChg chg="addSp delSp modSp del mod modNotes">
        <pc:chgData name="Sultan ,MaiK" userId="a0990525-8aa5-4764-b120-267065b6c35c" providerId="ADAL" clId="{75D8F835-D803-4EE7-9DDA-28334E704798}" dt="2025-08-15T17:38:52.710" v="1568" actId="47"/>
        <pc:sldMkLst>
          <pc:docMk/>
          <pc:sldMk cId="0" sldId="264"/>
        </pc:sldMkLst>
        <pc:spChg chg="add del">
          <ac:chgData name="Sultan ,MaiK" userId="a0990525-8aa5-4764-b120-267065b6c35c" providerId="ADAL" clId="{75D8F835-D803-4EE7-9DDA-28334E704798}" dt="2025-08-15T17:15:21.924" v="1488" actId="22"/>
          <ac:spMkLst>
            <pc:docMk/>
            <pc:sldMk cId="0" sldId="264"/>
            <ac:spMk id="3" creationId="{F8FED6FD-4EF8-E28C-2BB6-B76E6E19619F}"/>
          </ac:spMkLst>
        </pc:spChg>
        <pc:spChg chg="mod">
          <ac:chgData name="Sultan ,MaiK" userId="a0990525-8aa5-4764-b120-267065b6c35c" providerId="ADAL" clId="{75D8F835-D803-4EE7-9DDA-28334E704798}" dt="2025-08-15T17:33:49.497" v="1532" actId="207"/>
          <ac:spMkLst>
            <pc:docMk/>
            <pc:sldMk cId="0" sldId="264"/>
            <ac:spMk id="270" creationId="{00000000-0000-0000-0000-000000000000}"/>
          </ac:spMkLst>
        </pc:spChg>
      </pc:sldChg>
      <pc:sldChg chg="del">
        <pc:chgData name="Sultan ,MaiK" userId="a0990525-8aa5-4764-b120-267065b6c35c" providerId="ADAL" clId="{75D8F835-D803-4EE7-9DDA-28334E704798}" dt="2025-08-16T02:01:30.466" v="2566" actId="47"/>
        <pc:sldMkLst>
          <pc:docMk/>
          <pc:sldMk cId="0" sldId="265"/>
        </pc:sldMkLst>
      </pc:sldChg>
      <pc:sldChg chg="del">
        <pc:chgData name="Sultan ,MaiK" userId="a0990525-8aa5-4764-b120-267065b6c35c" providerId="ADAL" clId="{75D8F835-D803-4EE7-9DDA-28334E704798}" dt="2025-08-16T02:01:29.488" v="2565" actId="47"/>
        <pc:sldMkLst>
          <pc:docMk/>
          <pc:sldMk cId="0" sldId="266"/>
        </pc:sldMkLst>
      </pc:sldChg>
      <pc:sldChg chg="del">
        <pc:chgData name="Sultan ,MaiK" userId="a0990525-8aa5-4764-b120-267065b6c35c" providerId="ADAL" clId="{75D8F835-D803-4EE7-9DDA-28334E704798}" dt="2025-08-16T02:01:28.859" v="2564" actId="47"/>
        <pc:sldMkLst>
          <pc:docMk/>
          <pc:sldMk cId="0" sldId="267"/>
        </pc:sldMkLst>
      </pc:sldChg>
      <pc:sldChg chg="addSp delSp modSp mod ord modNotes">
        <pc:chgData name="Sultan ,MaiK" userId="a0990525-8aa5-4764-b120-267065b6c35c" providerId="ADAL" clId="{75D8F835-D803-4EE7-9DDA-28334E704798}" dt="2025-08-16T02:02:03.510" v="2571" actId="478"/>
        <pc:sldMkLst>
          <pc:docMk/>
          <pc:sldMk cId="0" sldId="268"/>
        </pc:sldMkLst>
        <pc:spChg chg="add del">
          <ac:chgData name="Sultan ,MaiK" userId="a0990525-8aa5-4764-b120-267065b6c35c" providerId="ADAL" clId="{75D8F835-D803-4EE7-9DDA-28334E704798}" dt="2025-08-16T02:02:03.510" v="2571" actId="478"/>
          <ac:spMkLst>
            <pc:docMk/>
            <pc:sldMk cId="0" sldId="268"/>
            <ac:spMk id="3" creationId="{B76690CD-3153-4DAD-85B9-4C48FFF92AB8}"/>
          </ac:spMkLst>
        </pc:spChg>
        <pc:spChg chg="mod">
          <ac:chgData name="Sultan ,MaiK" userId="a0990525-8aa5-4764-b120-267065b6c35c" providerId="ADAL" clId="{75D8F835-D803-4EE7-9DDA-28334E704798}" dt="2025-08-15T19:16:51.098" v="2184" actId="14100"/>
          <ac:spMkLst>
            <pc:docMk/>
            <pc:sldMk cId="0" sldId="268"/>
            <ac:spMk id="310" creationId="{00000000-0000-0000-0000-000000000000}"/>
          </ac:spMkLst>
        </pc:spChg>
        <pc:spChg chg="mod">
          <ac:chgData name="Sultan ,MaiK" userId="a0990525-8aa5-4764-b120-267065b6c35c" providerId="ADAL" clId="{75D8F835-D803-4EE7-9DDA-28334E704798}" dt="2025-08-15T19:15:46.057" v="2172" actId="14100"/>
          <ac:spMkLst>
            <pc:docMk/>
            <pc:sldMk cId="0" sldId="268"/>
            <ac:spMk id="311" creationId="{00000000-0000-0000-0000-000000000000}"/>
          </ac:spMkLst>
        </pc:spChg>
        <pc:spChg chg="mod">
          <ac:chgData name="Sultan ,MaiK" userId="a0990525-8aa5-4764-b120-267065b6c35c" providerId="ADAL" clId="{75D8F835-D803-4EE7-9DDA-28334E704798}" dt="2025-08-15T19:14:47.870" v="2159" actId="14100"/>
          <ac:spMkLst>
            <pc:docMk/>
            <pc:sldMk cId="0" sldId="268"/>
            <ac:spMk id="312" creationId="{00000000-0000-0000-0000-000000000000}"/>
          </ac:spMkLst>
        </pc:spChg>
        <pc:spChg chg="mod">
          <ac:chgData name="Sultan ,MaiK" userId="a0990525-8aa5-4764-b120-267065b6c35c" providerId="ADAL" clId="{75D8F835-D803-4EE7-9DDA-28334E704798}" dt="2025-08-15T19:19:14.673" v="2228" actId="14100"/>
          <ac:spMkLst>
            <pc:docMk/>
            <pc:sldMk cId="0" sldId="268"/>
            <ac:spMk id="313" creationId="{00000000-0000-0000-0000-000000000000}"/>
          </ac:spMkLst>
        </pc:spChg>
        <pc:spChg chg="mod">
          <ac:chgData name="Sultan ,MaiK" userId="a0990525-8aa5-4764-b120-267065b6c35c" providerId="ADAL" clId="{75D8F835-D803-4EE7-9DDA-28334E704798}" dt="2025-08-15T19:18:10.508" v="2200" actId="14100"/>
          <ac:spMkLst>
            <pc:docMk/>
            <pc:sldMk cId="0" sldId="268"/>
            <ac:spMk id="314" creationId="{00000000-0000-0000-0000-000000000000}"/>
          </ac:spMkLst>
        </pc:spChg>
        <pc:spChg chg="mod">
          <ac:chgData name="Sultan ,MaiK" userId="a0990525-8aa5-4764-b120-267065b6c35c" providerId="ADAL" clId="{75D8F835-D803-4EE7-9DDA-28334E704798}" dt="2025-08-15T19:17:44.918" v="2198" actId="782"/>
          <ac:spMkLst>
            <pc:docMk/>
            <pc:sldMk cId="0" sldId="268"/>
            <ac:spMk id="315" creationId="{00000000-0000-0000-0000-000000000000}"/>
          </ac:spMkLst>
        </pc:spChg>
        <pc:spChg chg="mod">
          <ac:chgData name="Sultan ,MaiK" userId="a0990525-8aa5-4764-b120-267065b6c35c" providerId="ADAL" clId="{75D8F835-D803-4EE7-9DDA-28334E704798}" dt="2025-08-15T19:16:30.676" v="2181" actId="13901"/>
          <ac:spMkLst>
            <pc:docMk/>
            <pc:sldMk cId="0" sldId="268"/>
            <ac:spMk id="316" creationId="{00000000-0000-0000-0000-000000000000}"/>
          </ac:spMkLst>
        </pc:spChg>
        <pc:spChg chg="mod">
          <ac:chgData name="Sultan ,MaiK" userId="a0990525-8aa5-4764-b120-267065b6c35c" providerId="ADAL" clId="{75D8F835-D803-4EE7-9DDA-28334E704798}" dt="2025-08-15T19:20:43.951" v="2325" actId="782"/>
          <ac:spMkLst>
            <pc:docMk/>
            <pc:sldMk cId="0" sldId="268"/>
            <ac:spMk id="317" creationId="{00000000-0000-0000-0000-000000000000}"/>
          </ac:spMkLst>
        </pc:spChg>
        <pc:spChg chg="mod">
          <ac:chgData name="Sultan ,MaiK" userId="a0990525-8aa5-4764-b120-267065b6c35c" providerId="ADAL" clId="{75D8F835-D803-4EE7-9DDA-28334E704798}" dt="2025-08-15T19:19:00.786" v="2225" actId="20577"/>
          <ac:spMkLst>
            <pc:docMk/>
            <pc:sldMk cId="0" sldId="268"/>
            <ac:spMk id="318" creationId="{00000000-0000-0000-0000-000000000000}"/>
          </ac:spMkLst>
        </pc:spChg>
        <pc:spChg chg="mod">
          <ac:chgData name="Sultan ,MaiK" userId="a0990525-8aa5-4764-b120-267065b6c35c" providerId="ADAL" clId="{75D8F835-D803-4EE7-9DDA-28334E704798}" dt="2025-08-15T19:15:26.852" v="2170" actId="20577"/>
          <ac:spMkLst>
            <pc:docMk/>
            <pc:sldMk cId="0" sldId="268"/>
            <ac:spMk id="319" creationId="{00000000-0000-0000-0000-000000000000}"/>
          </ac:spMkLst>
        </pc:spChg>
        <pc:spChg chg="mod">
          <ac:chgData name="Sultan ,MaiK" userId="a0990525-8aa5-4764-b120-267065b6c35c" providerId="ADAL" clId="{75D8F835-D803-4EE7-9DDA-28334E704798}" dt="2025-08-15T19:20:49.809" v="2333" actId="20577"/>
          <ac:spMkLst>
            <pc:docMk/>
            <pc:sldMk cId="0" sldId="268"/>
            <ac:spMk id="320" creationId="{00000000-0000-0000-0000-000000000000}"/>
          </ac:spMkLst>
        </pc:spChg>
      </pc:sldChg>
      <pc:sldChg chg="del">
        <pc:chgData name="Sultan ,MaiK" userId="a0990525-8aa5-4764-b120-267065b6c35c" providerId="ADAL" clId="{75D8F835-D803-4EE7-9DDA-28334E704798}" dt="2025-08-16T02:01:28.084" v="2563" actId="47"/>
        <pc:sldMkLst>
          <pc:docMk/>
          <pc:sldMk cId="0" sldId="269"/>
        </pc:sldMkLst>
      </pc:sldChg>
      <pc:sldChg chg="add del">
        <pc:chgData name="Sultan ,MaiK" userId="a0990525-8aa5-4764-b120-267065b6c35c" providerId="ADAL" clId="{75D8F835-D803-4EE7-9DDA-28334E704798}" dt="2025-08-16T02:01:59.445" v="2570"/>
        <pc:sldMkLst>
          <pc:docMk/>
          <pc:sldMk cId="0" sldId="270"/>
        </pc:sldMkLst>
      </pc:sldChg>
      <pc:sldChg chg="addSp delSp modSp new del mod ord">
        <pc:chgData name="Sultan ,MaiK" userId="a0990525-8aa5-4764-b120-267065b6c35c" providerId="ADAL" clId="{75D8F835-D803-4EE7-9DDA-28334E704798}" dt="2025-08-15T17:53:32.675" v="1662" actId="47"/>
        <pc:sldMkLst>
          <pc:docMk/>
          <pc:sldMk cId="4049050872" sldId="271"/>
        </pc:sldMkLst>
        <pc:spChg chg="mod">
          <ac:chgData name="Sultan ,MaiK" userId="a0990525-8aa5-4764-b120-267065b6c35c" providerId="ADAL" clId="{75D8F835-D803-4EE7-9DDA-28334E704798}" dt="2025-08-15T17:49:13.344" v="1599" actId="20577"/>
          <ac:spMkLst>
            <pc:docMk/>
            <pc:sldMk cId="4049050872" sldId="271"/>
            <ac:spMk id="2" creationId="{C2496A09-C443-272B-DA63-4B56A7B65577}"/>
          </ac:spMkLst>
        </pc:spChg>
        <pc:spChg chg="mod">
          <ac:chgData name="Sultan ,MaiK" userId="a0990525-8aa5-4764-b120-267065b6c35c" providerId="ADAL" clId="{75D8F835-D803-4EE7-9DDA-28334E704798}" dt="2025-08-15T17:53:11.347" v="1658" actId="21"/>
          <ac:spMkLst>
            <pc:docMk/>
            <pc:sldMk cId="4049050872" sldId="271"/>
            <ac:spMk id="3" creationId="{7B28EF1B-0237-FBE1-CFFB-7A918D264E3E}"/>
          </ac:spMkLst>
        </pc:spChg>
        <pc:spChg chg="add del mod">
          <ac:chgData name="Sultan ,MaiK" userId="a0990525-8aa5-4764-b120-267065b6c35c" providerId="ADAL" clId="{75D8F835-D803-4EE7-9DDA-28334E704798}" dt="2025-08-15T17:49:04.506" v="1585" actId="478"/>
          <ac:spMkLst>
            <pc:docMk/>
            <pc:sldMk cId="4049050872" sldId="271"/>
            <ac:spMk id="5" creationId="{C10FD9D7-9896-5055-59E5-B88B3024C792}"/>
          </ac:spMkLst>
        </pc:spChg>
        <pc:graphicFrameChg chg="add mod modGraphic">
          <ac:chgData name="Sultan ,MaiK" userId="a0990525-8aa5-4764-b120-267065b6c35c" providerId="ADAL" clId="{75D8F835-D803-4EE7-9DDA-28334E704798}" dt="2025-08-15T17:49:27.383" v="1602" actId="1076"/>
          <ac:graphicFrameMkLst>
            <pc:docMk/>
            <pc:sldMk cId="4049050872" sldId="271"/>
            <ac:graphicFrameMk id="4" creationId="{623A80B9-E10D-DDB5-BC93-B8790B7943CC}"/>
          </ac:graphicFrameMkLst>
        </pc:graphicFrameChg>
      </pc:sldChg>
      <pc:sldChg chg="addSp delSp new del mod ord">
        <pc:chgData name="Sultan ,MaiK" userId="a0990525-8aa5-4764-b120-267065b6c35c" providerId="ADAL" clId="{75D8F835-D803-4EE7-9DDA-28334E704798}" dt="2025-08-15T18:14:29.240" v="1725" actId="47"/>
        <pc:sldMkLst>
          <pc:docMk/>
          <pc:sldMk cId="2820622380" sldId="272"/>
        </pc:sldMkLst>
        <pc:spChg chg="del">
          <ac:chgData name="Sultan ,MaiK" userId="a0990525-8aa5-4764-b120-267065b6c35c" providerId="ADAL" clId="{75D8F835-D803-4EE7-9DDA-28334E704798}" dt="2025-08-15T18:13:01.157" v="1717" actId="478"/>
          <ac:spMkLst>
            <pc:docMk/>
            <pc:sldMk cId="2820622380" sldId="272"/>
            <ac:spMk id="2" creationId="{33FC1EDA-3DD2-C2C1-A4A8-650E8EE4AC12}"/>
          </ac:spMkLst>
        </pc:spChg>
        <pc:spChg chg="del">
          <ac:chgData name="Sultan ,MaiK" userId="a0990525-8aa5-4764-b120-267065b6c35c" providerId="ADAL" clId="{75D8F835-D803-4EE7-9DDA-28334E704798}" dt="2025-08-15T18:13:04.146" v="1718" actId="478"/>
          <ac:spMkLst>
            <pc:docMk/>
            <pc:sldMk cId="2820622380" sldId="272"/>
            <ac:spMk id="3" creationId="{23A4505E-48A4-884A-76B4-1091853512DF}"/>
          </ac:spMkLst>
        </pc:spChg>
        <pc:picChg chg="add">
          <ac:chgData name="Sultan ,MaiK" userId="a0990525-8aa5-4764-b120-267065b6c35c" providerId="ADAL" clId="{75D8F835-D803-4EE7-9DDA-28334E704798}" dt="2025-08-15T11:56:07.218" v="233" actId="22"/>
          <ac:picMkLst>
            <pc:docMk/>
            <pc:sldMk cId="2820622380" sldId="272"/>
            <ac:picMk id="5" creationId="{C1612659-AA38-7C4A-A6DA-F1CC337F78D0}"/>
          </ac:picMkLst>
        </pc:picChg>
      </pc:sldChg>
      <pc:sldChg chg="addSp modSp new del mod">
        <pc:chgData name="Sultan ,MaiK" userId="a0990525-8aa5-4764-b120-267065b6c35c" providerId="ADAL" clId="{75D8F835-D803-4EE7-9DDA-28334E704798}" dt="2025-08-15T18:21:56.949" v="1795" actId="47"/>
        <pc:sldMkLst>
          <pc:docMk/>
          <pc:sldMk cId="1666740132" sldId="273"/>
        </pc:sldMkLst>
        <pc:graphicFrameChg chg="add mod modGraphic">
          <ac:chgData name="Sultan ,MaiK" userId="a0990525-8aa5-4764-b120-267065b6c35c" providerId="ADAL" clId="{75D8F835-D803-4EE7-9DDA-28334E704798}" dt="2025-08-15T18:15:10.581" v="1736" actId="108"/>
          <ac:graphicFrameMkLst>
            <pc:docMk/>
            <pc:sldMk cId="1666740132" sldId="273"/>
            <ac:graphicFrameMk id="4" creationId="{BE5F77A4-A0A6-36B8-4CE0-0AF343C82F3A}"/>
          </ac:graphicFrameMkLst>
        </pc:graphicFrameChg>
      </pc:sldChg>
      <pc:sldChg chg="addSp delSp modSp add del mod ord">
        <pc:chgData name="Sultan ,MaiK" userId="a0990525-8aa5-4764-b120-267065b6c35c" providerId="ADAL" clId="{75D8F835-D803-4EE7-9DDA-28334E704798}" dt="2025-08-16T02:09:26.161" v="2619" actId="47"/>
        <pc:sldMkLst>
          <pc:docMk/>
          <pc:sldMk cId="2674285749" sldId="274"/>
        </pc:sldMkLst>
        <pc:spChg chg="add del">
          <ac:chgData name="Sultan ,MaiK" userId="a0990525-8aa5-4764-b120-267065b6c35c" providerId="ADAL" clId="{75D8F835-D803-4EE7-9DDA-28334E704798}" dt="2025-08-15T16:37:15.811" v="1319" actId="21"/>
          <ac:spMkLst>
            <pc:docMk/>
            <pc:sldMk cId="2674285749" sldId="274"/>
            <ac:spMk id="3" creationId="{C121E8E2-C924-3401-3CCE-B7006BB39A6D}"/>
          </ac:spMkLst>
        </pc:spChg>
        <pc:spChg chg="mod">
          <ac:chgData name="Sultan ,MaiK" userId="a0990525-8aa5-4764-b120-267065b6c35c" providerId="ADAL" clId="{75D8F835-D803-4EE7-9DDA-28334E704798}" dt="2025-08-15T16:50:47.263" v="1418" actId="6549"/>
          <ac:spMkLst>
            <pc:docMk/>
            <pc:sldMk cId="2674285749" sldId="274"/>
            <ac:spMk id="210" creationId="{C74F2704-1DF8-0703-66CA-4435489E52F8}"/>
          </ac:spMkLst>
        </pc:spChg>
      </pc:sldChg>
      <pc:sldChg chg="addSp delSp modSp add mod ord">
        <pc:chgData name="Sultan ,MaiK" userId="a0990525-8aa5-4764-b120-267065b6c35c" providerId="ADAL" clId="{75D8F835-D803-4EE7-9DDA-28334E704798}" dt="2025-08-15T19:09:42.545" v="2138" actId="113"/>
        <pc:sldMkLst>
          <pc:docMk/>
          <pc:sldMk cId="1526792536" sldId="275"/>
        </pc:sldMkLst>
        <pc:spChg chg="add del mod">
          <ac:chgData name="Sultan ,MaiK" userId="a0990525-8aa5-4764-b120-267065b6c35c" providerId="ADAL" clId="{75D8F835-D803-4EE7-9DDA-28334E704798}" dt="2025-08-15T16:42:48.634" v="1330" actId="478"/>
          <ac:spMkLst>
            <pc:docMk/>
            <pc:sldMk cId="1526792536" sldId="275"/>
            <ac:spMk id="2" creationId="{0595CD27-2D0E-B2AC-F5DA-FEC0D4A26424}"/>
          </ac:spMkLst>
        </pc:spChg>
        <pc:spChg chg="mod">
          <ac:chgData name="Sultan ,MaiK" userId="a0990525-8aa5-4764-b120-267065b6c35c" providerId="ADAL" clId="{75D8F835-D803-4EE7-9DDA-28334E704798}" dt="2025-08-15T17:07:57.888" v="1461" actId="20577"/>
          <ac:spMkLst>
            <pc:docMk/>
            <pc:sldMk cId="1526792536" sldId="275"/>
            <ac:spMk id="258" creationId="{E8BBE259-8EF7-3A14-9190-072C9DC6BFC9}"/>
          </ac:spMkLst>
        </pc:spChg>
        <pc:spChg chg="mod">
          <ac:chgData name="Sultan ,MaiK" userId="a0990525-8aa5-4764-b120-267065b6c35c" providerId="ADAL" clId="{75D8F835-D803-4EE7-9DDA-28334E704798}" dt="2025-08-15T19:09:42.545" v="2138" actId="113"/>
          <ac:spMkLst>
            <pc:docMk/>
            <pc:sldMk cId="1526792536" sldId="275"/>
            <ac:spMk id="262" creationId="{0FB98824-1516-8D53-4C3C-AB0A36D16C7B}"/>
          </ac:spMkLst>
        </pc:spChg>
      </pc:sldChg>
      <pc:sldChg chg="addSp delSp modSp add del mod ord">
        <pc:chgData name="Sultan ,MaiK" userId="a0990525-8aa5-4764-b120-267065b6c35c" providerId="ADAL" clId="{75D8F835-D803-4EE7-9DDA-28334E704798}" dt="2025-08-16T02:09:27.380" v="2620" actId="47"/>
        <pc:sldMkLst>
          <pc:docMk/>
          <pc:sldMk cId="219358125" sldId="276"/>
        </pc:sldMkLst>
        <pc:spChg chg="del mod">
          <ac:chgData name="Sultan ,MaiK" userId="a0990525-8aa5-4764-b120-267065b6c35c" providerId="ADAL" clId="{75D8F835-D803-4EE7-9DDA-28334E704798}" dt="2025-08-15T16:21:12.256" v="1216"/>
          <ac:spMkLst>
            <pc:docMk/>
            <pc:sldMk cId="219358125" sldId="276"/>
            <ac:spMk id="3" creationId="{28176E6A-122B-53BA-37BA-E4D5E7080565}"/>
          </ac:spMkLst>
        </pc:spChg>
        <pc:spChg chg="mod">
          <ac:chgData name="Sultan ,MaiK" userId="a0990525-8aa5-4764-b120-267065b6c35c" providerId="ADAL" clId="{75D8F835-D803-4EE7-9DDA-28334E704798}" dt="2025-08-15T16:49:32.767" v="1416" actId="1076"/>
          <ac:spMkLst>
            <pc:docMk/>
            <pc:sldMk cId="219358125" sldId="276"/>
            <ac:spMk id="203" creationId="{ED34136B-8DE9-43C9-2E27-E16D92720379}"/>
          </ac:spMkLst>
        </pc:spChg>
        <pc:spChg chg="mod">
          <ac:chgData name="Sultan ,MaiK" userId="a0990525-8aa5-4764-b120-267065b6c35c" providerId="ADAL" clId="{75D8F835-D803-4EE7-9DDA-28334E704798}" dt="2025-08-15T16:37:25.690" v="1322" actId="6549"/>
          <ac:spMkLst>
            <pc:docMk/>
            <pc:sldMk cId="219358125" sldId="276"/>
            <ac:spMk id="204" creationId="{427974BC-FD0D-75D9-18CB-51AC88EB2793}"/>
          </ac:spMkLst>
        </pc:spChg>
        <pc:spChg chg="del mod">
          <ac:chgData name="Sultan ,MaiK" userId="a0990525-8aa5-4764-b120-267065b6c35c" providerId="ADAL" clId="{75D8F835-D803-4EE7-9DDA-28334E704798}" dt="2025-08-15T16:37:53.603" v="1327"/>
          <ac:spMkLst>
            <pc:docMk/>
            <pc:sldMk cId="219358125" sldId="276"/>
            <ac:spMk id="205" creationId="{695DD920-79A2-8270-8A48-689B613FB4ED}"/>
          </ac:spMkLst>
        </pc:spChg>
        <pc:spChg chg="mod">
          <ac:chgData name="Sultan ,MaiK" userId="a0990525-8aa5-4764-b120-267065b6c35c" providerId="ADAL" clId="{75D8F835-D803-4EE7-9DDA-28334E704798}" dt="2025-08-15T16:49:20.747" v="1407" actId="20577"/>
          <ac:spMkLst>
            <pc:docMk/>
            <pc:sldMk cId="219358125" sldId="276"/>
            <ac:spMk id="206" creationId="{E129C359-2C84-2F91-9BE1-2B611D9E3721}"/>
          </ac:spMkLst>
        </pc:spChg>
        <pc:spChg chg="del mod">
          <ac:chgData name="Sultan ,MaiK" userId="a0990525-8aa5-4764-b120-267065b6c35c" providerId="ADAL" clId="{75D8F835-D803-4EE7-9DDA-28334E704798}" dt="2025-08-15T16:37:53.602" v="1325"/>
          <ac:spMkLst>
            <pc:docMk/>
            <pc:sldMk cId="219358125" sldId="276"/>
            <ac:spMk id="207" creationId="{8BC75FE7-298B-F19A-F809-0BB8F8E572B9}"/>
          </ac:spMkLst>
        </pc:spChg>
        <pc:spChg chg="mod">
          <ac:chgData name="Sultan ,MaiK" userId="a0990525-8aa5-4764-b120-267065b6c35c" providerId="ADAL" clId="{75D8F835-D803-4EE7-9DDA-28334E704798}" dt="2025-08-15T16:22:44.497" v="1318" actId="20577"/>
          <ac:spMkLst>
            <pc:docMk/>
            <pc:sldMk cId="219358125" sldId="276"/>
            <ac:spMk id="209" creationId="{FCE19645-5516-EE95-E2E1-C2FF068D2082}"/>
          </ac:spMkLst>
        </pc:spChg>
        <pc:spChg chg="mod">
          <ac:chgData name="Sultan ,MaiK" userId="a0990525-8aa5-4764-b120-267065b6c35c" providerId="ADAL" clId="{75D8F835-D803-4EE7-9DDA-28334E704798}" dt="2025-08-15T16:51:18.087" v="1419"/>
          <ac:spMkLst>
            <pc:docMk/>
            <pc:sldMk cId="219358125" sldId="276"/>
            <ac:spMk id="210" creationId="{3A50F8F4-5DF6-AC63-89E7-BF75B3AD3483}"/>
          </ac:spMkLst>
        </pc:spChg>
        <pc:spChg chg="mod">
          <ac:chgData name="Sultan ,MaiK" userId="a0990525-8aa5-4764-b120-267065b6c35c" providerId="ADAL" clId="{75D8F835-D803-4EE7-9DDA-28334E704798}" dt="2025-08-15T16:49:35.628" v="1417" actId="404"/>
          <ac:spMkLst>
            <pc:docMk/>
            <pc:sldMk cId="219358125" sldId="276"/>
            <ac:spMk id="212" creationId="{C8B1C5B3-B5A6-ACD4-1418-7C50ABE0DEAB}"/>
          </ac:spMkLst>
        </pc:spChg>
        <pc:spChg chg="mod">
          <ac:chgData name="Sultan ,MaiK" userId="a0990525-8aa5-4764-b120-267065b6c35c" providerId="ADAL" clId="{75D8F835-D803-4EE7-9DDA-28334E704798}" dt="2025-08-15T16:21:20.331" v="1217"/>
          <ac:spMkLst>
            <pc:docMk/>
            <pc:sldMk cId="219358125" sldId="276"/>
            <ac:spMk id="213" creationId="{90F99836-93B3-AF4E-6F69-3CDE9EF9FDFB}"/>
          </ac:spMkLst>
        </pc:spChg>
        <pc:graphicFrameChg chg="add del mod">
          <ac:chgData name="Sultan ,MaiK" userId="a0990525-8aa5-4764-b120-267065b6c35c" providerId="ADAL" clId="{75D8F835-D803-4EE7-9DDA-28334E704798}" dt="2025-08-15T16:46:33.937" v="1354" actId="478"/>
          <ac:graphicFrameMkLst>
            <pc:docMk/>
            <pc:sldMk cId="219358125" sldId="276"/>
            <ac:graphicFrameMk id="2" creationId="{11CB1185-20FC-73F4-124B-10BBB0945FA4}"/>
          </ac:graphicFrameMkLst>
        </pc:graphicFrameChg>
      </pc:sldChg>
      <pc:sldChg chg="delSp add del mod">
        <pc:chgData name="Sultan ,MaiK" userId="a0990525-8aa5-4764-b120-267065b6c35c" providerId="ADAL" clId="{75D8F835-D803-4EE7-9DDA-28334E704798}" dt="2025-08-16T02:01:32.816" v="2568" actId="47"/>
        <pc:sldMkLst>
          <pc:docMk/>
          <pc:sldMk cId="4251528423" sldId="277"/>
        </pc:sldMkLst>
        <pc:spChg chg="del">
          <ac:chgData name="Sultan ,MaiK" userId="a0990525-8aa5-4764-b120-267065b6c35c" providerId="ADAL" clId="{75D8F835-D803-4EE7-9DDA-28334E704798}" dt="2025-08-15T16:43:05.949" v="1332" actId="478"/>
          <ac:spMkLst>
            <pc:docMk/>
            <pc:sldMk cId="4251528423" sldId="277"/>
            <ac:spMk id="3" creationId="{8AD15D8C-32AE-1E14-0C99-FF0F56A3B397}"/>
          </ac:spMkLst>
        </pc:spChg>
      </pc:sldChg>
      <pc:sldChg chg="addSp delSp modSp add mod ord">
        <pc:chgData name="Sultan ,MaiK" userId="a0990525-8aa5-4764-b120-267065b6c35c" providerId="ADAL" clId="{75D8F835-D803-4EE7-9DDA-28334E704798}" dt="2025-08-16T02:12:34.340" v="2625" actId="21"/>
        <pc:sldMkLst>
          <pc:docMk/>
          <pc:sldMk cId="2487284063" sldId="278"/>
        </pc:sldMkLst>
        <pc:spChg chg="mod">
          <ac:chgData name="Sultan ,MaiK" userId="a0990525-8aa5-4764-b120-267065b6c35c" providerId="ADAL" clId="{75D8F835-D803-4EE7-9DDA-28334E704798}" dt="2025-08-15T17:08:35.583" v="1464"/>
          <ac:spMkLst>
            <pc:docMk/>
            <pc:sldMk cId="2487284063" sldId="278"/>
            <ac:spMk id="258" creationId="{0F915D23-FE4E-4784-C82B-A2581A699025}"/>
          </ac:spMkLst>
        </pc:spChg>
        <pc:spChg chg="mod">
          <ac:chgData name="Sultan ,MaiK" userId="a0990525-8aa5-4764-b120-267065b6c35c" providerId="ADAL" clId="{75D8F835-D803-4EE7-9DDA-28334E704798}" dt="2025-08-15T19:09:56.965" v="2139" actId="113"/>
          <ac:spMkLst>
            <pc:docMk/>
            <pc:sldMk cId="2487284063" sldId="278"/>
            <ac:spMk id="262" creationId="{D6B9AFF3-0560-88A6-EBE8-6A8F7179D2CB}"/>
          </ac:spMkLst>
        </pc:spChg>
        <pc:graphicFrameChg chg="add del mod">
          <ac:chgData name="Sultan ,MaiK" userId="a0990525-8aa5-4764-b120-267065b6c35c" providerId="ADAL" clId="{75D8F835-D803-4EE7-9DDA-28334E704798}" dt="2025-08-16T02:04:57.476" v="2575" actId="21"/>
          <ac:graphicFrameMkLst>
            <pc:docMk/>
            <pc:sldMk cId="2487284063" sldId="278"/>
            <ac:graphicFrameMk id="2" creationId="{B26410E1-E5CC-8E7D-DB1D-6329C93B9E69}"/>
          </ac:graphicFrameMkLst>
        </pc:graphicFrameChg>
        <pc:picChg chg="add del">
          <ac:chgData name="Sultan ,MaiK" userId="a0990525-8aa5-4764-b120-267065b6c35c" providerId="ADAL" clId="{75D8F835-D803-4EE7-9DDA-28334E704798}" dt="2025-08-16T02:12:12.276" v="2622" actId="478"/>
          <ac:picMkLst>
            <pc:docMk/>
            <pc:sldMk cId="2487284063" sldId="278"/>
            <ac:picMk id="3" creationId="{387C0313-E7D5-8D52-3159-C974975CA36D}"/>
          </ac:picMkLst>
        </pc:picChg>
        <pc:picChg chg="add del mod">
          <ac:chgData name="Sultan ,MaiK" userId="a0990525-8aa5-4764-b120-267065b6c35c" providerId="ADAL" clId="{75D8F835-D803-4EE7-9DDA-28334E704798}" dt="2025-08-16T02:12:34.340" v="2625" actId="21"/>
          <ac:picMkLst>
            <pc:docMk/>
            <pc:sldMk cId="2487284063" sldId="278"/>
            <ac:picMk id="4" creationId="{AD2CE7C8-1B95-0D68-B074-790E1AB3B8B5}"/>
          </ac:picMkLst>
        </pc:picChg>
      </pc:sldChg>
      <pc:sldChg chg="modSp add mod ord">
        <pc:chgData name="Sultan ,MaiK" userId="a0990525-8aa5-4764-b120-267065b6c35c" providerId="ADAL" clId="{75D8F835-D803-4EE7-9DDA-28334E704798}" dt="2025-08-15T19:10:09.335" v="2140" actId="113"/>
        <pc:sldMkLst>
          <pc:docMk/>
          <pc:sldMk cId="3729276869" sldId="279"/>
        </pc:sldMkLst>
        <pc:spChg chg="mod">
          <ac:chgData name="Sultan ,MaiK" userId="a0990525-8aa5-4764-b120-267065b6c35c" providerId="ADAL" clId="{75D8F835-D803-4EE7-9DDA-28334E704798}" dt="2025-08-15T17:09:01.047" v="1468" actId="20577"/>
          <ac:spMkLst>
            <pc:docMk/>
            <pc:sldMk cId="3729276869" sldId="279"/>
            <ac:spMk id="258" creationId="{255C793B-78F8-1E31-C27F-DE4B75E28236}"/>
          </ac:spMkLst>
        </pc:spChg>
        <pc:spChg chg="mod">
          <ac:chgData name="Sultan ,MaiK" userId="a0990525-8aa5-4764-b120-267065b6c35c" providerId="ADAL" clId="{75D8F835-D803-4EE7-9DDA-28334E704798}" dt="2025-08-15T19:10:09.335" v="2140" actId="113"/>
          <ac:spMkLst>
            <pc:docMk/>
            <pc:sldMk cId="3729276869" sldId="279"/>
            <ac:spMk id="262" creationId="{D80B378F-A5F6-C4CD-5092-555A37B196B2}"/>
          </ac:spMkLst>
        </pc:spChg>
      </pc:sldChg>
      <pc:sldChg chg="modSp add mod ord">
        <pc:chgData name="Sultan ,MaiK" userId="a0990525-8aa5-4764-b120-267065b6c35c" providerId="ADAL" clId="{75D8F835-D803-4EE7-9DDA-28334E704798}" dt="2025-08-15T17:41:47.749" v="1584"/>
        <pc:sldMkLst>
          <pc:docMk/>
          <pc:sldMk cId="2625205768" sldId="280"/>
        </pc:sldMkLst>
        <pc:spChg chg="mod">
          <ac:chgData name="Sultan ,MaiK" userId="a0990525-8aa5-4764-b120-267065b6c35c" providerId="ADAL" clId="{75D8F835-D803-4EE7-9DDA-28334E704798}" dt="2025-08-15T17:40:26.038" v="1575" actId="20577"/>
          <ac:spMkLst>
            <pc:docMk/>
            <pc:sldMk cId="2625205768" sldId="280"/>
            <ac:spMk id="270" creationId="{0B8C2155-20FC-DAF3-977C-75DCDFE2E72D}"/>
          </ac:spMkLst>
        </pc:spChg>
      </pc:sldChg>
      <pc:sldChg chg="addSp delSp modSp add mod ord">
        <pc:chgData name="Sultan ,MaiK" userId="a0990525-8aa5-4764-b120-267065b6c35c" providerId="ADAL" clId="{75D8F835-D803-4EE7-9DDA-28334E704798}" dt="2025-08-16T01:26:59.310" v="2337" actId="782"/>
        <pc:sldMkLst>
          <pc:docMk/>
          <pc:sldMk cId="2872719312" sldId="281"/>
        </pc:sldMkLst>
        <pc:spChg chg="add del mod">
          <ac:chgData name="Sultan ,MaiK" userId="a0990525-8aa5-4764-b120-267065b6c35c" providerId="ADAL" clId="{75D8F835-D803-4EE7-9DDA-28334E704798}" dt="2025-08-15T17:52:55.768" v="1656" actId="478"/>
          <ac:spMkLst>
            <pc:docMk/>
            <pc:sldMk cId="2872719312" sldId="281"/>
            <ac:spMk id="4" creationId="{4379EEFF-C020-6AD9-E070-C56B3620703D}"/>
          </ac:spMkLst>
        </pc:spChg>
        <pc:spChg chg="add mod">
          <ac:chgData name="Sultan ,MaiK" userId="a0990525-8aa5-4764-b120-267065b6c35c" providerId="ADAL" clId="{75D8F835-D803-4EE7-9DDA-28334E704798}" dt="2025-08-15T18:10:04.744" v="1714" actId="1076"/>
          <ac:spMkLst>
            <pc:docMk/>
            <pc:sldMk cId="2872719312" sldId="281"/>
            <ac:spMk id="6" creationId="{0D8806FD-3092-C530-2143-74EB1544730D}"/>
          </ac:spMkLst>
        </pc:spChg>
        <pc:spChg chg="mod">
          <ac:chgData name="Sultan ,MaiK" userId="a0990525-8aa5-4764-b120-267065b6c35c" providerId="ADAL" clId="{75D8F835-D803-4EE7-9DDA-28334E704798}" dt="2025-08-15T18:03:39.530" v="1692" actId="1076"/>
          <ac:spMkLst>
            <pc:docMk/>
            <pc:sldMk cId="2872719312" sldId="281"/>
            <ac:spMk id="169" creationId="{D7665B6B-C651-591C-98C2-99434AB89311}"/>
          </ac:spMkLst>
        </pc:spChg>
        <pc:spChg chg="del">
          <ac:chgData name="Sultan ,MaiK" userId="a0990525-8aa5-4764-b120-267065b6c35c" providerId="ADAL" clId="{75D8F835-D803-4EE7-9DDA-28334E704798}" dt="2025-08-15T17:52:52.986" v="1655" actId="478"/>
          <ac:spMkLst>
            <pc:docMk/>
            <pc:sldMk cId="2872719312" sldId="281"/>
            <ac:spMk id="170" creationId="{10177DB1-5B80-E5EA-F48D-6746C4C11DC5}"/>
          </ac:spMkLst>
        </pc:spChg>
        <pc:graphicFrameChg chg="add mod modGraphic">
          <ac:chgData name="Sultan ,MaiK" userId="a0990525-8aa5-4764-b120-267065b6c35c" providerId="ADAL" clId="{75D8F835-D803-4EE7-9DDA-28334E704798}" dt="2025-08-16T01:26:59.310" v="2337" actId="782"/>
          <ac:graphicFrameMkLst>
            <pc:docMk/>
            <pc:sldMk cId="2872719312" sldId="281"/>
            <ac:graphicFrameMk id="2" creationId="{10752111-D395-CDAF-AFBF-CBF56CC94FBD}"/>
          </ac:graphicFrameMkLst>
        </pc:graphicFrameChg>
        <pc:picChg chg="add mod">
          <ac:chgData name="Sultan ,MaiK" userId="a0990525-8aa5-4764-b120-267065b6c35c" providerId="ADAL" clId="{75D8F835-D803-4EE7-9DDA-28334E704798}" dt="2025-08-15T18:15:20.934" v="1737"/>
          <ac:picMkLst>
            <pc:docMk/>
            <pc:sldMk cId="2872719312" sldId="281"/>
            <ac:picMk id="7" creationId="{F4ACC0AA-70C1-D4D5-ACB9-CED6A94AFC29}"/>
          </ac:picMkLst>
        </pc:picChg>
        <pc:picChg chg="mod">
          <ac:chgData name="Sultan ,MaiK" userId="a0990525-8aa5-4764-b120-267065b6c35c" providerId="ADAL" clId="{75D8F835-D803-4EE7-9DDA-28334E704798}" dt="2025-08-15T18:39:00.420" v="1952" actId="1076"/>
          <ac:picMkLst>
            <pc:docMk/>
            <pc:sldMk cId="2872719312" sldId="281"/>
            <ac:picMk id="172" creationId="{1E65D12C-60D9-39B3-2BF4-D315DF020966}"/>
          </ac:picMkLst>
        </pc:picChg>
      </pc:sldChg>
      <pc:sldChg chg="addSp delSp modSp add mod ord">
        <pc:chgData name="Sultan ,MaiK" userId="a0990525-8aa5-4764-b120-267065b6c35c" providerId="ADAL" clId="{75D8F835-D803-4EE7-9DDA-28334E704798}" dt="2025-08-15T19:08:33.882" v="2137" actId="478"/>
        <pc:sldMkLst>
          <pc:docMk/>
          <pc:sldMk cId="792931760" sldId="282"/>
        </pc:sldMkLst>
        <pc:spChg chg="del">
          <ac:chgData name="Sultan ,MaiK" userId="a0990525-8aa5-4764-b120-267065b6c35c" providerId="ADAL" clId="{75D8F835-D803-4EE7-9DDA-28334E704798}" dt="2025-08-15T18:13:38.286" v="1722" actId="478"/>
          <ac:spMkLst>
            <pc:docMk/>
            <pc:sldMk cId="792931760" sldId="282"/>
            <ac:spMk id="270" creationId="{0E4FA6C1-90FD-BD50-3F45-CA902139CE11}"/>
          </ac:spMkLst>
        </pc:spChg>
        <pc:graphicFrameChg chg="add del mod">
          <ac:chgData name="Sultan ,MaiK" userId="a0990525-8aa5-4764-b120-267065b6c35c" providerId="ADAL" clId="{75D8F835-D803-4EE7-9DDA-28334E704798}" dt="2025-08-15T18:19:43.771" v="1788" actId="478"/>
          <ac:graphicFrameMkLst>
            <pc:docMk/>
            <pc:sldMk cId="792931760" sldId="282"/>
            <ac:graphicFrameMk id="3" creationId="{94F852AE-3775-8D11-6586-390CB101D4CE}"/>
          </ac:graphicFrameMkLst>
        </pc:graphicFrameChg>
        <pc:graphicFrameChg chg="add del mod modGraphic">
          <ac:chgData name="Sultan ,MaiK" userId="a0990525-8aa5-4764-b120-267065b6c35c" providerId="ADAL" clId="{75D8F835-D803-4EE7-9DDA-28334E704798}" dt="2025-08-15T19:08:33.882" v="2137" actId="478"/>
          <ac:graphicFrameMkLst>
            <pc:docMk/>
            <pc:sldMk cId="792931760" sldId="282"/>
            <ac:graphicFrameMk id="4" creationId="{C52407F6-79D8-0284-2DAC-0E97A3F29DEF}"/>
          </ac:graphicFrameMkLst>
        </pc:graphicFrameChg>
        <pc:graphicFrameChg chg="add del">
          <ac:chgData name="Sultan ,MaiK" userId="a0990525-8aa5-4764-b120-267065b6c35c" providerId="ADAL" clId="{75D8F835-D803-4EE7-9DDA-28334E704798}" dt="2025-08-15T19:08:30.998" v="2136" actId="478"/>
          <ac:graphicFrameMkLst>
            <pc:docMk/>
            <pc:sldMk cId="792931760" sldId="282"/>
            <ac:graphicFrameMk id="5" creationId="{F2492B02-6D28-6B1F-152E-814572DC99CD}"/>
          </ac:graphicFrameMkLst>
        </pc:graphicFrameChg>
        <pc:picChg chg="add mod">
          <ac:chgData name="Sultan ,MaiK" userId="a0990525-8aa5-4764-b120-267065b6c35c" providerId="ADAL" clId="{75D8F835-D803-4EE7-9DDA-28334E704798}" dt="2025-08-15T18:13:49.643" v="1724" actId="1076"/>
          <ac:picMkLst>
            <pc:docMk/>
            <pc:sldMk cId="792931760" sldId="282"/>
            <ac:picMk id="2" creationId="{A9FCD66B-E034-B4DF-107B-DB855A88F95C}"/>
          </ac:picMkLst>
        </pc:picChg>
      </pc:sldChg>
      <pc:sldChg chg="addSp delSp modSp add del mod">
        <pc:chgData name="Sultan ,MaiK" userId="a0990525-8aa5-4764-b120-267065b6c35c" providerId="ADAL" clId="{75D8F835-D803-4EE7-9DDA-28334E704798}" dt="2025-08-15T18:21:55.701" v="1794" actId="47"/>
        <pc:sldMkLst>
          <pc:docMk/>
          <pc:sldMk cId="22823995" sldId="283"/>
        </pc:sldMkLst>
        <pc:graphicFrameChg chg="del">
          <ac:chgData name="Sultan ,MaiK" userId="a0990525-8aa5-4764-b120-267065b6c35c" providerId="ADAL" clId="{75D8F835-D803-4EE7-9DDA-28334E704798}" dt="2025-08-15T18:15:39.516" v="1740" actId="478"/>
          <ac:graphicFrameMkLst>
            <pc:docMk/>
            <pc:sldMk cId="22823995" sldId="283"/>
            <ac:graphicFrameMk id="2" creationId="{253C685C-9F01-E3CB-1506-0BF49FE1E86C}"/>
          </ac:graphicFrameMkLst>
        </pc:graphicFrameChg>
        <pc:graphicFrameChg chg="add mod modGraphic">
          <ac:chgData name="Sultan ,MaiK" userId="a0990525-8aa5-4764-b120-267065b6c35c" providerId="ADAL" clId="{75D8F835-D803-4EE7-9DDA-28334E704798}" dt="2025-08-15T18:19:28.940" v="1786" actId="20577"/>
          <ac:graphicFrameMkLst>
            <pc:docMk/>
            <pc:sldMk cId="22823995" sldId="283"/>
            <ac:graphicFrameMk id="3" creationId="{B56A8F52-9385-567B-7421-F424A2641B50}"/>
          </ac:graphicFrameMkLst>
        </pc:graphicFrameChg>
        <pc:graphicFrameChg chg="add del mod">
          <ac:chgData name="Sultan ,MaiK" userId="a0990525-8aa5-4764-b120-267065b6c35c" providerId="ADAL" clId="{75D8F835-D803-4EE7-9DDA-28334E704798}" dt="2025-08-15T18:17:30.601" v="1765" actId="478"/>
          <ac:graphicFrameMkLst>
            <pc:docMk/>
            <pc:sldMk cId="22823995" sldId="283"/>
            <ac:graphicFrameMk id="4" creationId="{B72F3ADC-E96E-B4E4-ABA9-773775240ADC}"/>
          </ac:graphicFrameMkLst>
        </pc:graphicFrameChg>
      </pc:sldChg>
      <pc:sldChg chg="modSp add mod">
        <pc:chgData name="Sultan ,MaiK" userId="a0990525-8aa5-4764-b120-267065b6c35c" providerId="ADAL" clId="{75D8F835-D803-4EE7-9DDA-28334E704798}" dt="2025-08-16T02:23:16.047" v="2651" actId="20577"/>
        <pc:sldMkLst>
          <pc:docMk/>
          <pc:sldMk cId="3918849321" sldId="283"/>
        </pc:sldMkLst>
        <pc:spChg chg="mod">
          <ac:chgData name="Sultan ,MaiK" userId="a0990525-8aa5-4764-b120-267065b6c35c" providerId="ADAL" clId="{75D8F835-D803-4EE7-9DDA-28334E704798}" dt="2025-08-15T19:01:13.514" v="2039" actId="20577"/>
          <ac:spMkLst>
            <pc:docMk/>
            <pc:sldMk cId="3918849321" sldId="283"/>
            <ac:spMk id="203" creationId="{A74E1699-822E-1B59-E576-948B9A0D721C}"/>
          </ac:spMkLst>
        </pc:spChg>
        <pc:spChg chg="mod">
          <ac:chgData name="Sultan ,MaiK" userId="a0990525-8aa5-4764-b120-267065b6c35c" providerId="ADAL" clId="{75D8F835-D803-4EE7-9DDA-28334E704798}" dt="2025-08-16T02:23:16.047" v="2651" actId="20577"/>
          <ac:spMkLst>
            <pc:docMk/>
            <pc:sldMk cId="3918849321" sldId="283"/>
            <ac:spMk id="204" creationId="{15844FF6-C889-5067-97D6-C0ACBB473501}"/>
          </ac:spMkLst>
        </pc:spChg>
        <pc:spChg chg="mod">
          <ac:chgData name="Sultan ,MaiK" userId="a0990525-8aa5-4764-b120-267065b6c35c" providerId="ADAL" clId="{75D8F835-D803-4EE7-9DDA-28334E704798}" dt="2025-08-15T19:01:05.716" v="2034" actId="20577"/>
          <ac:spMkLst>
            <pc:docMk/>
            <pc:sldMk cId="3918849321" sldId="283"/>
            <ac:spMk id="206" creationId="{37989DB6-8A51-8038-9FC3-89F2C936F5C7}"/>
          </ac:spMkLst>
        </pc:spChg>
        <pc:spChg chg="mod">
          <ac:chgData name="Sultan ,MaiK" userId="a0990525-8aa5-4764-b120-267065b6c35c" providerId="ADAL" clId="{75D8F835-D803-4EE7-9DDA-28334E704798}" dt="2025-08-15T19:01:15.740" v="2040" actId="403"/>
          <ac:spMkLst>
            <pc:docMk/>
            <pc:sldMk cId="3918849321" sldId="283"/>
            <ac:spMk id="209" creationId="{B59B7DA8-4E7D-73C9-237B-B0B4D693D74F}"/>
          </ac:spMkLst>
        </pc:spChg>
        <pc:spChg chg="mod">
          <ac:chgData name="Sultan ,MaiK" userId="a0990525-8aa5-4764-b120-267065b6c35c" providerId="ADAL" clId="{75D8F835-D803-4EE7-9DDA-28334E704798}" dt="2025-08-15T19:02:03.424" v="2103" actId="20577"/>
          <ac:spMkLst>
            <pc:docMk/>
            <pc:sldMk cId="3918849321" sldId="283"/>
            <ac:spMk id="210" creationId="{62D5D9B5-9564-A5DC-D3F8-60901533D6CA}"/>
          </ac:spMkLst>
        </pc:spChg>
        <pc:spChg chg="mod">
          <ac:chgData name="Sultan ,MaiK" userId="a0990525-8aa5-4764-b120-267065b6c35c" providerId="ADAL" clId="{75D8F835-D803-4EE7-9DDA-28334E704798}" dt="2025-08-15T19:01:26.874" v="2043" actId="403"/>
          <ac:spMkLst>
            <pc:docMk/>
            <pc:sldMk cId="3918849321" sldId="283"/>
            <ac:spMk id="212" creationId="{00C996D0-A2F8-0E45-903D-5D273275221B}"/>
          </ac:spMkLst>
        </pc:spChg>
        <pc:spChg chg="mod">
          <ac:chgData name="Sultan ,MaiK" userId="a0990525-8aa5-4764-b120-267065b6c35c" providerId="ADAL" clId="{75D8F835-D803-4EE7-9DDA-28334E704798}" dt="2025-08-15T19:02:46.943" v="2104" actId="20577"/>
          <ac:spMkLst>
            <pc:docMk/>
            <pc:sldMk cId="3918849321" sldId="283"/>
            <ac:spMk id="213" creationId="{CB74F7B0-2A0A-7EC8-9601-6BBCD32237A1}"/>
          </ac:spMkLst>
        </pc:spChg>
      </pc:sldChg>
      <pc:sldChg chg="addSp delSp modSp add mod">
        <pc:chgData name="Sultan ,MaiK" userId="a0990525-8aa5-4764-b120-267065b6c35c" providerId="ADAL" clId="{75D8F835-D803-4EE7-9DDA-28334E704798}" dt="2025-08-15T19:08:25.961" v="2135"/>
        <pc:sldMkLst>
          <pc:docMk/>
          <pc:sldMk cId="4214311926" sldId="284"/>
        </pc:sldMkLst>
        <pc:spChg chg="add mod">
          <ac:chgData name="Sultan ,MaiK" userId="a0990525-8aa5-4764-b120-267065b6c35c" providerId="ADAL" clId="{75D8F835-D803-4EE7-9DDA-28334E704798}" dt="2025-08-15T19:08:25.961" v="2135"/>
          <ac:spMkLst>
            <pc:docMk/>
            <pc:sldMk cId="4214311926" sldId="284"/>
            <ac:spMk id="5" creationId="{E8309B44-9650-970E-083A-BFB61D1E520E}"/>
          </ac:spMkLst>
        </pc:spChg>
        <pc:spChg chg="del">
          <ac:chgData name="Sultan ,MaiK" userId="a0990525-8aa5-4764-b120-267065b6c35c" providerId="ADAL" clId="{75D8F835-D803-4EE7-9DDA-28334E704798}" dt="2025-08-15T19:06:26.929" v="2111" actId="478"/>
          <ac:spMkLst>
            <pc:docMk/>
            <pc:sldMk cId="4214311926" sldId="284"/>
            <ac:spMk id="6" creationId="{4433ACB1-B3F1-9202-5D18-C4E59567B9BD}"/>
          </ac:spMkLst>
        </pc:spChg>
        <pc:graphicFrameChg chg="del">
          <ac:chgData name="Sultan ,MaiK" userId="a0990525-8aa5-4764-b120-267065b6c35c" providerId="ADAL" clId="{75D8F835-D803-4EE7-9DDA-28334E704798}" dt="2025-08-15T19:06:24.978" v="2110" actId="478"/>
          <ac:graphicFrameMkLst>
            <pc:docMk/>
            <pc:sldMk cId="4214311926" sldId="284"/>
            <ac:graphicFrameMk id="2" creationId="{9B8C3062-C931-8BDB-A153-E0834796B13B}"/>
          </ac:graphicFrameMkLst>
        </pc:graphicFrameChg>
        <pc:graphicFrameChg chg="add mod modGraphic">
          <ac:chgData name="Sultan ,MaiK" userId="a0990525-8aa5-4764-b120-267065b6c35c" providerId="ADAL" clId="{75D8F835-D803-4EE7-9DDA-28334E704798}" dt="2025-08-15T19:08:12.556" v="2134" actId="14734"/>
          <ac:graphicFrameMkLst>
            <pc:docMk/>
            <pc:sldMk cId="4214311926" sldId="284"/>
            <ac:graphicFrameMk id="3" creationId="{17BD5E72-8F09-3881-00EB-A67D7037D884}"/>
          </ac:graphicFrameMkLst>
        </pc:graphicFrameChg>
        <pc:graphicFrameChg chg="add del mod modGraphic">
          <ac:chgData name="Sultan ,MaiK" userId="a0990525-8aa5-4764-b120-267065b6c35c" providerId="ADAL" clId="{75D8F835-D803-4EE7-9DDA-28334E704798}" dt="2025-08-15T19:08:06.981" v="2132" actId="478"/>
          <ac:graphicFrameMkLst>
            <pc:docMk/>
            <pc:sldMk cId="4214311926" sldId="284"/>
            <ac:graphicFrameMk id="4" creationId="{3AF6E629-1E3C-F0EF-6A2D-64C81389AFB6}"/>
          </ac:graphicFrameMkLst>
        </pc:graphicFrameChg>
      </pc:sldChg>
      <pc:sldChg chg="new del">
        <pc:chgData name="Sultan ,MaiK" userId="a0990525-8aa5-4764-b120-267065b6c35c" providerId="ADAL" clId="{75D8F835-D803-4EE7-9DDA-28334E704798}" dt="2025-08-16T01:32:23.724" v="2339" actId="680"/>
        <pc:sldMkLst>
          <pc:docMk/>
          <pc:sldMk cId="337350072" sldId="285"/>
        </pc:sldMkLst>
      </pc:sldChg>
      <pc:sldChg chg="addSp delSp modSp add mod">
        <pc:chgData name="Sultan ,MaiK" userId="a0990525-8aa5-4764-b120-267065b6c35c" providerId="ADAL" clId="{75D8F835-D803-4EE7-9DDA-28334E704798}" dt="2025-08-16T02:15:34.619" v="2632" actId="1076"/>
        <pc:sldMkLst>
          <pc:docMk/>
          <pc:sldMk cId="1822149779" sldId="285"/>
        </pc:sldMkLst>
        <pc:spChg chg="del mod">
          <ac:chgData name="Sultan ,MaiK" userId="a0990525-8aa5-4764-b120-267065b6c35c" providerId="ADAL" clId="{75D8F835-D803-4EE7-9DDA-28334E704798}" dt="2025-08-16T01:37:26.718" v="2438" actId="478"/>
          <ac:spMkLst>
            <pc:docMk/>
            <pc:sldMk cId="1822149779" sldId="285"/>
            <ac:spMk id="3" creationId="{4F61225F-1BD1-B4FB-9913-B63F39574E5A}"/>
          </ac:spMkLst>
        </pc:spChg>
        <pc:spChg chg="add del mod">
          <ac:chgData name="Sultan ,MaiK" userId="a0990525-8aa5-4764-b120-267065b6c35c" providerId="ADAL" clId="{75D8F835-D803-4EE7-9DDA-28334E704798}" dt="2025-08-16T01:52:35.332" v="2540" actId="478"/>
          <ac:spMkLst>
            <pc:docMk/>
            <pc:sldMk cId="1822149779" sldId="285"/>
            <ac:spMk id="4" creationId="{DA3DF6BB-92F2-F1BF-352E-371FD3A59992}"/>
          </ac:spMkLst>
        </pc:spChg>
        <pc:spChg chg="mod">
          <ac:chgData name="Sultan ,MaiK" userId="a0990525-8aa5-4764-b120-267065b6c35c" providerId="ADAL" clId="{75D8F835-D803-4EE7-9DDA-28334E704798}" dt="2025-08-16T02:15:16.998" v="2629" actId="403"/>
          <ac:spMkLst>
            <pc:docMk/>
            <pc:sldMk cId="1822149779" sldId="285"/>
            <ac:spMk id="168" creationId="{34CB948E-7559-E909-0C5F-46D75D6C9596}"/>
          </ac:spMkLst>
        </pc:spChg>
        <pc:spChg chg="mod">
          <ac:chgData name="Sultan ,MaiK" userId="a0990525-8aa5-4764-b120-267065b6c35c" providerId="ADAL" clId="{75D8F835-D803-4EE7-9DDA-28334E704798}" dt="2025-08-16T01:51:50.717" v="2533" actId="1076"/>
          <ac:spMkLst>
            <pc:docMk/>
            <pc:sldMk cId="1822149779" sldId="285"/>
            <ac:spMk id="169" creationId="{4D8D5FB1-9910-37E6-04ED-FCD10C4AED6B}"/>
          </ac:spMkLst>
        </pc:spChg>
        <pc:spChg chg="mod">
          <ac:chgData name="Sultan ,MaiK" userId="a0990525-8aa5-4764-b120-267065b6c35c" providerId="ADAL" clId="{75D8F835-D803-4EE7-9DDA-28334E704798}" dt="2025-08-16T02:15:34.619" v="2632" actId="1076"/>
          <ac:spMkLst>
            <pc:docMk/>
            <pc:sldMk cId="1822149779" sldId="285"/>
            <ac:spMk id="170" creationId="{7F276E1E-9A2B-1C8B-6B0F-76CFE8347A57}"/>
          </ac:spMkLst>
        </pc:spChg>
      </pc:sldChg>
      <pc:sldChg chg="delSp modSp add mod">
        <pc:chgData name="Sultan ,MaiK" userId="a0990525-8aa5-4764-b120-267065b6c35c" providerId="ADAL" clId="{75D8F835-D803-4EE7-9DDA-28334E704798}" dt="2025-08-16T02:15:53.579" v="2633" actId="403"/>
        <pc:sldMkLst>
          <pc:docMk/>
          <pc:sldMk cId="3322066489" sldId="286"/>
        </pc:sldMkLst>
        <pc:spChg chg="del">
          <ac:chgData name="Sultan ,MaiK" userId="a0990525-8aa5-4764-b120-267065b6c35c" providerId="ADAL" clId="{75D8F835-D803-4EE7-9DDA-28334E704798}" dt="2025-08-16T01:52:20.155" v="2539" actId="478"/>
          <ac:spMkLst>
            <pc:docMk/>
            <pc:sldMk cId="3322066489" sldId="286"/>
            <ac:spMk id="4" creationId="{9F470CF7-EED7-57D4-4F32-202190BD0E01}"/>
          </ac:spMkLst>
        </pc:spChg>
        <pc:spChg chg="mod">
          <ac:chgData name="Sultan ,MaiK" userId="a0990525-8aa5-4764-b120-267065b6c35c" providerId="ADAL" clId="{75D8F835-D803-4EE7-9DDA-28334E704798}" dt="2025-08-16T01:52:07.647" v="2537" actId="14100"/>
          <ac:spMkLst>
            <pc:docMk/>
            <pc:sldMk cId="3322066489" sldId="286"/>
            <ac:spMk id="168" creationId="{B72552C4-6DF7-96DA-E44F-AFFC43A2BCA2}"/>
          </ac:spMkLst>
        </pc:spChg>
        <pc:spChg chg="mod">
          <ac:chgData name="Sultan ,MaiK" userId="a0990525-8aa5-4764-b120-267065b6c35c" providerId="ADAL" clId="{75D8F835-D803-4EE7-9DDA-28334E704798}" dt="2025-08-16T01:52:12.839" v="2538" actId="1076"/>
          <ac:spMkLst>
            <pc:docMk/>
            <pc:sldMk cId="3322066489" sldId="286"/>
            <ac:spMk id="169" creationId="{F77A22A4-F9F1-03BA-075E-0EF50EBE255A}"/>
          </ac:spMkLst>
        </pc:spChg>
        <pc:spChg chg="mod">
          <ac:chgData name="Sultan ,MaiK" userId="a0990525-8aa5-4764-b120-267065b6c35c" providerId="ADAL" clId="{75D8F835-D803-4EE7-9DDA-28334E704798}" dt="2025-08-16T02:15:53.579" v="2633" actId="403"/>
          <ac:spMkLst>
            <pc:docMk/>
            <pc:sldMk cId="3322066489" sldId="286"/>
            <ac:spMk id="170" creationId="{57D41B5A-73EE-F163-7107-888E8F24B15D}"/>
          </ac:spMkLst>
        </pc:spChg>
      </pc:sldChg>
      <pc:sldChg chg="addSp delSp modSp add mod">
        <pc:chgData name="Sultan ,MaiK" userId="a0990525-8aa5-4764-b120-267065b6c35c" providerId="ADAL" clId="{75D8F835-D803-4EE7-9DDA-28334E704798}" dt="2025-08-16T02:13:12.908" v="2627" actId="113"/>
        <pc:sldMkLst>
          <pc:docMk/>
          <pc:sldMk cId="1890728530" sldId="287"/>
        </pc:sldMkLst>
        <pc:spChg chg="del mod">
          <ac:chgData name="Sultan ,MaiK" userId="a0990525-8aa5-4764-b120-267065b6c35c" providerId="ADAL" clId="{75D8F835-D803-4EE7-9DDA-28334E704798}" dt="2025-08-16T02:06:51.924" v="2599" actId="21"/>
          <ac:spMkLst>
            <pc:docMk/>
            <pc:sldMk cId="1890728530" sldId="287"/>
            <ac:spMk id="5" creationId="{26A40677-1077-D788-8B19-E16EED0B24BC}"/>
          </ac:spMkLst>
        </pc:spChg>
        <pc:spChg chg="add del mod">
          <ac:chgData name="Sultan ,MaiK" userId="a0990525-8aa5-4764-b120-267065b6c35c" providerId="ADAL" clId="{75D8F835-D803-4EE7-9DDA-28334E704798}" dt="2025-08-16T02:07:27.218" v="2607" actId="478"/>
          <ac:spMkLst>
            <pc:docMk/>
            <pc:sldMk cId="1890728530" sldId="287"/>
            <ac:spMk id="6" creationId="{3FD25F25-8289-53DB-FA1A-1DA2C6BBBEEB}"/>
          </ac:spMkLst>
        </pc:spChg>
        <pc:spChg chg="add del">
          <ac:chgData name="Sultan ,MaiK" userId="a0990525-8aa5-4764-b120-267065b6c35c" providerId="ADAL" clId="{75D8F835-D803-4EE7-9DDA-28334E704798}" dt="2025-08-16T02:07:38.694" v="2609" actId="22"/>
          <ac:spMkLst>
            <pc:docMk/>
            <pc:sldMk cId="1890728530" sldId="287"/>
            <ac:spMk id="8" creationId="{F71E2F89-5BAD-CCA9-EFF8-A36E22481461}"/>
          </ac:spMkLst>
        </pc:spChg>
        <pc:spChg chg="add del">
          <ac:chgData name="Sultan ,MaiK" userId="a0990525-8aa5-4764-b120-267065b6c35c" providerId="ADAL" clId="{75D8F835-D803-4EE7-9DDA-28334E704798}" dt="2025-08-16T02:07:40.548" v="2611" actId="22"/>
          <ac:spMkLst>
            <pc:docMk/>
            <pc:sldMk cId="1890728530" sldId="287"/>
            <ac:spMk id="10" creationId="{F36CEEA1-84A7-6766-F9B9-698ECAF8F306}"/>
          </ac:spMkLst>
        </pc:spChg>
        <pc:spChg chg="add mod">
          <ac:chgData name="Sultan ,MaiK" userId="a0990525-8aa5-4764-b120-267065b6c35c" providerId="ADAL" clId="{75D8F835-D803-4EE7-9DDA-28334E704798}" dt="2025-08-16T02:08:05.415" v="2618" actId="1076"/>
          <ac:spMkLst>
            <pc:docMk/>
            <pc:sldMk cId="1890728530" sldId="287"/>
            <ac:spMk id="12" creationId="{477933F9-05C7-69A7-BD31-7C1A1A3D1E6C}"/>
          </ac:spMkLst>
        </pc:spChg>
        <pc:spChg chg="del">
          <ac:chgData name="Sultan ,MaiK" userId="a0990525-8aa5-4764-b120-267065b6c35c" providerId="ADAL" clId="{75D8F835-D803-4EE7-9DDA-28334E704798}" dt="2025-08-16T02:07:22.405" v="2605" actId="21"/>
          <ac:spMkLst>
            <pc:docMk/>
            <pc:sldMk cId="1890728530" sldId="287"/>
            <ac:spMk id="169" creationId="{93E15B28-479E-C852-B9E4-79F0AB235130}"/>
          </ac:spMkLst>
        </pc:spChg>
        <pc:graphicFrameChg chg="add mod modGraphic">
          <ac:chgData name="Sultan ,MaiK" userId="a0990525-8aa5-4764-b120-267065b6c35c" providerId="ADAL" clId="{75D8F835-D803-4EE7-9DDA-28334E704798}" dt="2025-08-16T02:13:12.908" v="2627" actId="113"/>
          <ac:graphicFrameMkLst>
            <pc:docMk/>
            <pc:sldMk cId="1890728530" sldId="287"/>
            <ac:graphicFrameMk id="2" creationId="{B26410E1-E5CC-8E7D-DB1D-6329C93B9E69}"/>
          </ac:graphicFrameMkLst>
        </pc:graphicFrameChg>
        <pc:graphicFrameChg chg="del mod">
          <ac:chgData name="Sultan ,MaiK" userId="a0990525-8aa5-4764-b120-267065b6c35c" providerId="ADAL" clId="{75D8F835-D803-4EE7-9DDA-28334E704798}" dt="2025-08-16T02:06:48.022" v="2598" actId="21"/>
          <ac:graphicFrameMkLst>
            <pc:docMk/>
            <pc:sldMk cId="1890728530" sldId="287"/>
            <ac:graphicFrameMk id="3" creationId="{3CF47774-20FC-78E9-153A-021D7BC90352}"/>
          </ac:graphicFrameMkLst>
        </pc:graphicFrameChg>
      </pc:sldChg>
      <pc:sldMasterChg chg="delSldLayout">
        <pc:chgData name="Sultan ,MaiK" userId="a0990525-8aa5-4764-b120-267065b6c35c" providerId="ADAL" clId="{75D8F835-D803-4EE7-9DDA-28334E704798}" dt="2025-08-16T02:01:29.488" v="2565" actId="47"/>
        <pc:sldMasterMkLst>
          <pc:docMk/>
          <pc:sldMasterMk cId="0" sldId="2147483660"/>
        </pc:sldMasterMkLst>
        <pc:sldLayoutChg chg="del">
          <pc:chgData name="Sultan ,MaiK" userId="a0990525-8aa5-4764-b120-267065b6c35c" providerId="ADAL" clId="{75D8F835-D803-4EE7-9DDA-28334E704798}" dt="2025-08-16T02:01:29.488" v="2565" actId="47"/>
          <pc:sldLayoutMkLst>
            <pc:docMk/>
            <pc:sldMasterMk cId="0" sldId="2147483660"/>
            <pc:sldLayoutMk cId="0" sldId="2147483661"/>
          </pc:sldLayoutMkLst>
        </pc:sldLayoutChg>
        <pc:sldLayoutChg chg="del">
          <pc:chgData name="Sultan ,MaiK" userId="a0990525-8aa5-4764-b120-267065b6c35c" providerId="ADAL" clId="{75D8F835-D803-4EE7-9DDA-28334E704798}" dt="2025-08-16T02:01:28.084" v="2563" actId="47"/>
          <pc:sldLayoutMkLst>
            <pc:docMk/>
            <pc:sldMasterMk cId="0" sldId="2147483660"/>
            <pc:sldLayoutMk cId="0" sldId="214748366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87"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fa8e0dded3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fa8e0dded3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a:extLst>
            <a:ext uri="{FF2B5EF4-FFF2-40B4-BE49-F238E27FC236}">
              <a16:creationId xmlns:a16="http://schemas.microsoft.com/office/drawing/2014/main" id="{58D50500-A6B5-4C9F-029A-FD7BE8807DF2}"/>
            </a:ext>
          </a:extLst>
        </p:cNvPr>
        <p:cNvGrpSpPr/>
        <p:nvPr/>
      </p:nvGrpSpPr>
      <p:grpSpPr>
        <a:xfrm>
          <a:off x="0" y="0"/>
          <a:ext cx="0" cy="0"/>
          <a:chOff x="0" y="0"/>
          <a:chExt cx="0" cy="0"/>
        </a:xfrm>
      </p:grpSpPr>
      <p:sp>
        <p:nvSpPr>
          <p:cNvPr id="255" name="Google Shape;255;gfa8e0dded3_0_87:notes">
            <a:extLst>
              <a:ext uri="{FF2B5EF4-FFF2-40B4-BE49-F238E27FC236}">
                <a16:creationId xmlns:a16="http://schemas.microsoft.com/office/drawing/2014/main" id="{51425873-93C1-203A-A6CB-EB623BBEBDA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fa8e0dded3_0_87:notes">
            <a:extLst>
              <a:ext uri="{FF2B5EF4-FFF2-40B4-BE49-F238E27FC236}">
                <a16:creationId xmlns:a16="http://schemas.microsoft.com/office/drawing/2014/main" id="{DD0170DB-2373-EF2E-D054-2184070FB2F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618391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a:extLst>
            <a:ext uri="{FF2B5EF4-FFF2-40B4-BE49-F238E27FC236}">
              <a16:creationId xmlns:a16="http://schemas.microsoft.com/office/drawing/2014/main" id="{65F2C3F0-8FE3-A1DF-FB86-24554427A7D1}"/>
            </a:ext>
          </a:extLst>
        </p:cNvPr>
        <p:cNvGrpSpPr/>
        <p:nvPr/>
      </p:nvGrpSpPr>
      <p:grpSpPr>
        <a:xfrm>
          <a:off x="0" y="0"/>
          <a:ext cx="0" cy="0"/>
          <a:chOff x="0" y="0"/>
          <a:chExt cx="0" cy="0"/>
        </a:xfrm>
      </p:grpSpPr>
      <p:sp>
        <p:nvSpPr>
          <p:cNvPr id="255" name="Google Shape;255;gfa8e0dded3_0_87:notes">
            <a:extLst>
              <a:ext uri="{FF2B5EF4-FFF2-40B4-BE49-F238E27FC236}">
                <a16:creationId xmlns:a16="http://schemas.microsoft.com/office/drawing/2014/main" id="{8803569A-634B-83A1-023E-0EB66F370AB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fa8e0dded3_0_87:notes">
            <a:extLst>
              <a:ext uri="{FF2B5EF4-FFF2-40B4-BE49-F238E27FC236}">
                <a16:creationId xmlns:a16="http://schemas.microsoft.com/office/drawing/2014/main" id="{A658545E-49AE-3D24-8F9A-306AA45DE49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989868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111F8067-9213-686B-6CA1-569B42AF6068}"/>
            </a:ext>
          </a:extLst>
        </p:cNvPr>
        <p:cNvGrpSpPr/>
        <p:nvPr/>
      </p:nvGrpSpPr>
      <p:grpSpPr>
        <a:xfrm>
          <a:off x="0" y="0"/>
          <a:ext cx="0" cy="0"/>
          <a:chOff x="0" y="0"/>
          <a:chExt cx="0" cy="0"/>
        </a:xfrm>
      </p:grpSpPr>
      <p:sp>
        <p:nvSpPr>
          <p:cNvPr id="165" name="Google Shape;165;p2:notes">
            <a:extLst>
              <a:ext uri="{FF2B5EF4-FFF2-40B4-BE49-F238E27FC236}">
                <a16:creationId xmlns:a16="http://schemas.microsoft.com/office/drawing/2014/main" id="{68E8B57F-42F0-C9AD-957D-362F99E7B1A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2:notes">
            <a:extLst>
              <a:ext uri="{FF2B5EF4-FFF2-40B4-BE49-F238E27FC236}">
                <a16:creationId xmlns:a16="http://schemas.microsoft.com/office/drawing/2014/main" id="{6C7BBDE2-EF85-860B-2D36-438019BD591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04687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a:extLst>
            <a:ext uri="{FF2B5EF4-FFF2-40B4-BE49-F238E27FC236}">
              <a16:creationId xmlns:a16="http://schemas.microsoft.com/office/drawing/2014/main" id="{EFE2BFD4-F005-3D74-82F2-6CCB36E80B45}"/>
            </a:ext>
          </a:extLst>
        </p:cNvPr>
        <p:cNvGrpSpPr/>
        <p:nvPr/>
      </p:nvGrpSpPr>
      <p:grpSpPr>
        <a:xfrm>
          <a:off x="0" y="0"/>
          <a:ext cx="0" cy="0"/>
          <a:chOff x="0" y="0"/>
          <a:chExt cx="0" cy="0"/>
        </a:xfrm>
      </p:grpSpPr>
      <p:sp>
        <p:nvSpPr>
          <p:cNvPr id="255" name="Google Shape;255;gfa8e0dded3_0_87:notes">
            <a:extLst>
              <a:ext uri="{FF2B5EF4-FFF2-40B4-BE49-F238E27FC236}">
                <a16:creationId xmlns:a16="http://schemas.microsoft.com/office/drawing/2014/main" id="{FED123F7-0833-4B7F-6D8D-BE1AEE8E687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fa8e0dded3_0_87:notes">
            <a:extLst>
              <a:ext uri="{FF2B5EF4-FFF2-40B4-BE49-F238E27FC236}">
                <a16:creationId xmlns:a16="http://schemas.microsoft.com/office/drawing/2014/main" id="{5E926979-FE10-CAE5-0538-EFEC631274B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05142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a:extLst>
            <a:ext uri="{FF2B5EF4-FFF2-40B4-BE49-F238E27FC236}">
              <a16:creationId xmlns:a16="http://schemas.microsoft.com/office/drawing/2014/main" id="{389A04AF-96DA-D64A-9947-D2E43AEF43CF}"/>
            </a:ext>
          </a:extLst>
        </p:cNvPr>
        <p:cNvGrpSpPr/>
        <p:nvPr/>
      </p:nvGrpSpPr>
      <p:grpSpPr>
        <a:xfrm>
          <a:off x="0" y="0"/>
          <a:ext cx="0" cy="0"/>
          <a:chOff x="0" y="0"/>
          <a:chExt cx="0" cy="0"/>
        </a:xfrm>
      </p:grpSpPr>
      <p:sp>
        <p:nvSpPr>
          <p:cNvPr id="265" name="Google Shape;265;g2743a19ef55_0_16:notes">
            <a:extLst>
              <a:ext uri="{FF2B5EF4-FFF2-40B4-BE49-F238E27FC236}">
                <a16:creationId xmlns:a16="http://schemas.microsoft.com/office/drawing/2014/main" id="{F921709E-9061-D5FD-2818-A577446CEF5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2743a19ef55_0_16:notes">
            <a:extLst>
              <a:ext uri="{FF2B5EF4-FFF2-40B4-BE49-F238E27FC236}">
                <a16:creationId xmlns:a16="http://schemas.microsoft.com/office/drawing/2014/main" id="{A304C8F3-1700-E04A-F9D9-AB6B3DF7E13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390595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fa8e0dded3_0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fa8e0dded3_0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6" name="Google Shape;336;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E9B16A61-CA24-040F-1F8C-FBF7704D4F06}"/>
            </a:ext>
          </a:extLst>
        </p:cNvPr>
        <p:cNvGrpSpPr/>
        <p:nvPr/>
      </p:nvGrpSpPr>
      <p:grpSpPr>
        <a:xfrm>
          <a:off x="0" y="0"/>
          <a:ext cx="0" cy="0"/>
          <a:chOff x="0" y="0"/>
          <a:chExt cx="0" cy="0"/>
        </a:xfrm>
      </p:grpSpPr>
      <p:sp>
        <p:nvSpPr>
          <p:cNvPr id="165" name="Google Shape;165;p2:notes">
            <a:extLst>
              <a:ext uri="{FF2B5EF4-FFF2-40B4-BE49-F238E27FC236}">
                <a16:creationId xmlns:a16="http://schemas.microsoft.com/office/drawing/2014/main" id="{9212A8E3-244D-1927-9E67-867CCD800C2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2:notes">
            <a:extLst>
              <a:ext uri="{FF2B5EF4-FFF2-40B4-BE49-F238E27FC236}">
                <a16:creationId xmlns:a16="http://schemas.microsoft.com/office/drawing/2014/main" id="{77879474-681D-C5FC-ACF5-EEF9100BB09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55875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4E6CD535-47E3-1919-6037-F9FA1BD76E96}"/>
            </a:ext>
          </a:extLst>
        </p:cNvPr>
        <p:cNvGrpSpPr/>
        <p:nvPr/>
      </p:nvGrpSpPr>
      <p:grpSpPr>
        <a:xfrm>
          <a:off x="0" y="0"/>
          <a:ext cx="0" cy="0"/>
          <a:chOff x="0" y="0"/>
          <a:chExt cx="0" cy="0"/>
        </a:xfrm>
      </p:grpSpPr>
      <p:sp>
        <p:nvSpPr>
          <p:cNvPr id="165" name="Google Shape;165;p2:notes">
            <a:extLst>
              <a:ext uri="{FF2B5EF4-FFF2-40B4-BE49-F238E27FC236}">
                <a16:creationId xmlns:a16="http://schemas.microsoft.com/office/drawing/2014/main" id="{593989DD-E817-72FC-C789-0664D6F4391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2:notes">
            <a:extLst>
              <a:ext uri="{FF2B5EF4-FFF2-40B4-BE49-F238E27FC236}">
                <a16:creationId xmlns:a16="http://schemas.microsoft.com/office/drawing/2014/main" id="{5F249C16-AD81-D7E8-D401-72E1EC94594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9578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fa8e0dded3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fa8e0dded3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a:extLst>
            <a:ext uri="{FF2B5EF4-FFF2-40B4-BE49-F238E27FC236}">
              <a16:creationId xmlns:a16="http://schemas.microsoft.com/office/drawing/2014/main" id="{6603D32F-C888-46BE-9F4D-919D6C060D12}"/>
            </a:ext>
          </a:extLst>
        </p:cNvPr>
        <p:cNvGrpSpPr/>
        <p:nvPr/>
      </p:nvGrpSpPr>
      <p:grpSpPr>
        <a:xfrm>
          <a:off x="0" y="0"/>
          <a:ext cx="0" cy="0"/>
          <a:chOff x="0" y="0"/>
          <a:chExt cx="0" cy="0"/>
        </a:xfrm>
      </p:grpSpPr>
      <p:sp>
        <p:nvSpPr>
          <p:cNvPr id="199" name="Google Shape;199;gfa8e0dded3_0_170:notes">
            <a:extLst>
              <a:ext uri="{FF2B5EF4-FFF2-40B4-BE49-F238E27FC236}">
                <a16:creationId xmlns:a16="http://schemas.microsoft.com/office/drawing/2014/main" id="{4ABBA3CB-2F9B-87A1-67C8-BF38B5A5FC8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fa8e0dded3_0_170:notes">
            <a:extLst>
              <a:ext uri="{FF2B5EF4-FFF2-40B4-BE49-F238E27FC236}">
                <a16:creationId xmlns:a16="http://schemas.microsoft.com/office/drawing/2014/main" id="{026E32E0-A6AA-7807-3A1C-0C6CFE2EC33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26210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60B9949B-791E-9121-49CB-7350C86A6086}"/>
            </a:ext>
          </a:extLst>
        </p:cNvPr>
        <p:cNvGrpSpPr/>
        <p:nvPr/>
      </p:nvGrpSpPr>
      <p:grpSpPr>
        <a:xfrm>
          <a:off x="0" y="0"/>
          <a:ext cx="0" cy="0"/>
          <a:chOff x="0" y="0"/>
          <a:chExt cx="0" cy="0"/>
        </a:xfrm>
      </p:grpSpPr>
      <p:sp>
        <p:nvSpPr>
          <p:cNvPr id="165" name="Google Shape;165;p2:notes">
            <a:extLst>
              <a:ext uri="{FF2B5EF4-FFF2-40B4-BE49-F238E27FC236}">
                <a16:creationId xmlns:a16="http://schemas.microsoft.com/office/drawing/2014/main" id="{59EA1550-E480-EF1A-D05B-9E83ADC9368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2:notes">
            <a:extLst>
              <a:ext uri="{FF2B5EF4-FFF2-40B4-BE49-F238E27FC236}">
                <a16:creationId xmlns:a16="http://schemas.microsoft.com/office/drawing/2014/main" id="{E1823ADD-A2FD-B6E4-9E90-64EF917D64E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7159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a:extLst>
            <a:ext uri="{FF2B5EF4-FFF2-40B4-BE49-F238E27FC236}">
              <a16:creationId xmlns:a16="http://schemas.microsoft.com/office/drawing/2014/main" id="{1799CE91-C769-F25B-1B50-057FF9F2F032}"/>
            </a:ext>
          </a:extLst>
        </p:cNvPr>
        <p:cNvGrpSpPr/>
        <p:nvPr/>
      </p:nvGrpSpPr>
      <p:grpSpPr>
        <a:xfrm>
          <a:off x="0" y="0"/>
          <a:ext cx="0" cy="0"/>
          <a:chOff x="0" y="0"/>
          <a:chExt cx="0" cy="0"/>
        </a:xfrm>
      </p:grpSpPr>
      <p:sp>
        <p:nvSpPr>
          <p:cNvPr id="265" name="Google Shape;265;g2743a19ef55_0_16:notes">
            <a:extLst>
              <a:ext uri="{FF2B5EF4-FFF2-40B4-BE49-F238E27FC236}">
                <a16:creationId xmlns:a16="http://schemas.microsoft.com/office/drawing/2014/main" id="{BD4C160D-D403-B2DE-F9B0-0307B30E3A7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2743a19ef55_0_16:notes">
            <a:extLst>
              <a:ext uri="{FF2B5EF4-FFF2-40B4-BE49-F238E27FC236}">
                <a16:creationId xmlns:a16="http://schemas.microsoft.com/office/drawing/2014/main" id="{9F1620A9-4808-E6EA-0B47-8CF3D2B7D4E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81301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A7500771-4609-7F9F-9DAE-9581408147CD}"/>
            </a:ext>
          </a:extLst>
        </p:cNvPr>
        <p:cNvGrpSpPr/>
        <p:nvPr/>
      </p:nvGrpSpPr>
      <p:grpSpPr>
        <a:xfrm>
          <a:off x="0" y="0"/>
          <a:ext cx="0" cy="0"/>
          <a:chOff x="0" y="0"/>
          <a:chExt cx="0" cy="0"/>
        </a:xfrm>
      </p:grpSpPr>
      <p:sp>
        <p:nvSpPr>
          <p:cNvPr id="165" name="Google Shape;165;p2:notes">
            <a:extLst>
              <a:ext uri="{FF2B5EF4-FFF2-40B4-BE49-F238E27FC236}">
                <a16:creationId xmlns:a16="http://schemas.microsoft.com/office/drawing/2014/main" id="{E82617BA-A786-24E2-94B9-E5E93A1945F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2:notes">
            <a:extLst>
              <a:ext uri="{FF2B5EF4-FFF2-40B4-BE49-F238E27FC236}">
                <a16:creationId xmlns:a16="http://schemas.microsoft.com/office/drawing/2014/main" id="{445F8D35-3835-B827-685C-AA3EEDD783A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93369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1"/>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1"/>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360"/>
              </a:spcBef>
              <a:spcAft>
                <a:spcPts val="0"/>
              </a:spcAft>
              <a:buClr>
                <a:schemeClr val="dk1"/>
              </a:buClr>
              <a:buSzPts val="1800"/>
              <a:buFont typeface="Arial"/>
              <a:buNone/>
              <a:defRPr sz="1800"/>
            </a:lvl1pPr>
            <a:lvl2pPr lvl="1" algn="ctr">
              <a:lnSpc>
                <a:spcPct val="100000"/>
              </a:lnSpc>
              <a:spcBef>
                <a:spcPts val="300"/>
              </a:spcBef>
              <a:spcAft>
                <a:spcPts val="0"/>
              </a:spcAft>
              <a:buClr>
                <a:schemeClr val="dk1"/>
              </a:buClr>
              <a:buSzPts val="1500"/>
              <a:buFont typeface="Arial"/>
              <a:buNone/>
              <a:defRPr sz="1500"/>
            </a:lvl2pPr>
            <a:lvl3pPr lvl="2" algn="ctr">
              <a:lnSpc>
                <a:spcPct val="100000"/>
              </a:lnSpc>
              <a:spcBef>
                <a:spcPts val="270"/>
              </a:spcBef>
              <a:spcAft>
                <a:spcPts val="0"/>
              </a:spcAft>
              <a:buClr>
                <a:schemeClr val="dk1"/>
              </a:buClr>
              <a:buSzPts val="1350"/>
              <a:buFont typeface="Arial"/>
              <a:buNone/>
              <a:defRPr sz="1350"/>
            </a:lvl3pPr>
            <a:lvl4pPr lvl="3" algn="ctr">
              <a:lnSpc>
                <a:spcPct val="100000"/>
              </a:lnSpc>
              <a:spcBef>
                <a:spcPts val="240"/>
              </a:spcBef>
              <a:spcAft>
                <a:spcPts val="0"/>
              </a:spcAft>
              <a:buClr>
                <a:schemeClr val="dk1"/>
              </a:buClr>
              <a:buSzPts val="1200"/>
              <a:buFont typeface="Arial"/>
              <a:buNone/>
              <a:defRPr sz="1200"/>
            </a:lvl4pPr>
            <a:lvl5pPr lvl="4" algn="ctr">
              <a:lnSpc>
                <a:spcPct val="100000"/>
              </a:lnSpc>
              <a:spcBef>
                <a:spcPts val="240"/>
              </a:spcBef>
              <a:spcAft>
                <a:spcPts val="0"/>
              </a:spcAft>
              <a:buClr>
                <a:schemeClr val="dk1"/>
              </a:buClr>
              <a:buSzPts val="1200"/>
              <a:buFont typeface="Arial"/>
              <a:buNone/>
              <a:defRPr sz="1200"/>
            </a:lvl5pPr>
            <a:lvl6pPr lvl="5" algn="ctr">
              <a:lnSpc>
                <a:spcPct val="100000"/>
              </a:lnSpc>
              <a:spcBef>
                <a:spcPts val="240"/>
              </a:spcBef>
              <a:spcAft>
                <a:spcPts val="0"/>
              </a:spcAft>
              <a:buClr>
                <a:schemeClr val="dk1"/>
              </a:buClr>
              <a:buSzPts val="1200"/>
              <a:buFont typeface="Arial"/>
              <a:buNone/>
              <a:defRPr sz="1200"/>
            </a:lvl6pPr>
            <a:lvl7pPr lvl="6" algn="ctr">
              <a:lnSpc>
                <a:spcPct val="100000"/>
              </a:lnSpc>
              <a:spcBef>
                <a:spcPts val="240"/>
              </a:spcBef>
              <a:spcAft>
                <a:spcPts val="0"/>
              </a:spcAft>
              <a:buClr>
                <a:schemeClr val="dk1"/>
              </a:buClr>
              <a:buSzPts val="1200"/>
              <a:buFont typeface="Arial"/>
              <a:buNone/>
              <a:defRPr sz="1200"/>
            </a:lvl7pPr>
            <a:lvl8pPr lvl="7" algn="ctr">
              <a:lnSpc>
                <a:spcPct val="100000"/>
              </a:lnSpc>
              <a:spcBef>
                <a:spcPts val="240"/>
              </a:spcBef>
              <a:spcAft>
                <a:spcPts val="0"/>
              </a:spcAft>
              <a:buClr>
                <a:schemeClr val="dk1"/>
              </a:buClr>
              <a:buSzPts val="1200"/>
              <a:buFont typeface="Arial"/>
              <a:buNone/>
              <a:defRPr sz="1200"/>
            </a:lvl8pPr>
            <a:lvl9pPr lvl="8" algn="ctr">
              <a:lnSpc>
                <a:spcPct val="100000"/>
              </a:lnSpc>
              <a:spcBef>
                <a:spcPts val="240"/>
              </a:spcBef>
              <a:spcAft>
                <a:spcPts val="0"/>
              </a:spcAft>
              <a:buClr>
                <a:schemeClr val="dk1"/>
              </a:buClr>
              <a:buSzPts val="1200"/>
              <a:buFont typeface="Arial"/>
              <a:buNone/>
              <a:defRPr sz="1200"/>
            </a:lvl9pPr>
          </a:lstStyle>
          <a:p>
            <a:endParaRPr/>
          </a:p>
        </p:txBody>
      </p:sp>
      <p:sp>
        <p:nvSpPr>
          <p:cNvPr id="14" name="Google Shape;14;p11"/>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1"/>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1"/>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6"/>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6"/>
          <p:cNvSpPr txBox="1">
            <a:spLocks noGrp="1"/>
          </p:cNvSpPr>
          <p:nvPr>
            <p:ph type="body" idx="1"/>
          </p:nvPr>
        </p:nvSpPr>
        <p:spPr>
          <a:xfrm rot="5400000">
            <a:off x="2874750" y="-1217400"/>
            <a:ext cx="3394500"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1" name="Google Shape;71;p26"/>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6"/>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26"/>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7"/>
          <p:cNvSpPr txBox="1">
            <a:spLocks noGrp="1"/>
          </p:cNvSpPr>
          <p:nvPr>
            <p:ph type="title"/>
          </p:nvPr>
        </p:nvSpPr>
        <p:spPr>
          <a:xfrm rot="5400000">
            <a:off x="5463750" y="1371628"/>
            <a:ext cx="4388700"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7"/>
          <p:cNvSpPr txBox="1">
            <a:spLocks noGrp="1"/>
          </p:cNvSpPr>
          <p:nvPr>
            <p:ph type="body" idx="1"/>
          </p:nvPr>
        </p:nvSpPr>
        <p:spPr>
          <a:xfrm rot="5400000">
            <a:off x="1289380" y="-626072"/>
            <a:ext cx="4388700" cy="6052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7" name="Google Shape;77;p27"/>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7"/>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7"/>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2"/>
        <p:cNvGrpSpPr/>
        <p:nvPr/>
      </p:nvGrpSpPr>
      <p:grpSpPr>
        <a:xfrm>
          <a:off x="0" y="0"/>
          <a:ext cx="0" cy="0"/>
          <a:chOff x="0" y="0"/>
          <a:chExt cx="0" cy="0"/>
        </a:xfrm>
      </p:grpSpPr>
      <p:sp>
        <p:nvSpPr>
          <p:cNvPr id="93" name="Google Shape;93;p17"/>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7"/>
          <p:cNvSpPr txBox="1">
            <a:spLocks noGrp="1"/>
          </p:cNvSpPr>
          <p:nvPr>
            <p:ph type="body" idx="1"/>
          </p:nvPr>
        </p:nvSpPr>
        <p:spPr>
          <a:xfrm>
            <a:off x="457200" y="1200150"/>
            <a:ext cx="4032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95" name="Google Shape;95;p17"/>
          <p:cNvSpPr txBox="1">
            <a:spLocks noGrp="1"/>
          </p:cNvSpPr>
          <p:nvPr>
            <p:ph type="body" idx="2"/>
          </p:nvPr>
        </p:nvSpPr>
        <p:spPr>
          <a:xfrm>
            <a:off x="4654296" y="1200150"/>
            <a:ext cx="4032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96" name="Google Shape;96;p17"/>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17"/>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8" name="Google Shape;98;p17"/>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5"/>
        <p:cNvGrpSpPr/>
        <p:nvPr/>
      </p:nvGrpSpPr>
      <p:grpSpPr>
        <a:xfrm>
          <a:off x="0" y="0"/>
          <a:ext cx="0" cy="0"/>
          <a:chOff x="0" y="0"/>
          <a:chExt cx="0" cy="0"/>
        </a:xfrm>
      </p:grpSpPr>
      <p:sp>
        <p:nvSpPr>
          <p:cNvPr id="106" name="Google Shape;106;p28"/>
          <p:cNvSpPr txBox="1">
            <a:spLocks noGrp="1"/>
          </p:cNvSpPr>
          <p:nvPr>
            <p:ph type="title"/>
          </p:nvPr>
        </p:nvSpPr>
        <p:spPr>
          <a:xfrm>
            <a:off x="623888" y="1282304"/>
            <a:ext cx="7886700" cy="21396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 name="Google Shape;107;p28"/>
          <p:cNvSpPr txBox="1">
            <a:spLocks noGrp="1"/>
          </p:cNvSpPr>
          <p:nvPr>
            <p:ph type="body" idx="1"/>
          </p:nvPr>
        </p:nvSpPr>
        <p:spPr>
          <a:xfrm>
            <a:off x="623888" y="3442097"/>
            <a:ext cx="7886700" cy="11250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360"/>
              </a:spcBef>
              <a:spcAft>
                <a:spcPts val="0"/>
              </a:spcAft>
              <a:buClr>
                <a:srgbClr val="888888"/>
              </a:buClr>
              <a:buSzPts val="1800"/>
              <a:buFont typeface="Arial"/>
              <a:buNone/>
              <a:defRPr sz="1800">
                <a:solidFill>
                  <a:srgbClr val="888888"/>
                </a:solidFill>
              </a:defRPr>
            </a:lvl1pPr>
            <a:lvl2pPr marL="914400" lvl="1" indent="-228600" algn="l">
              <a:lnSpc>
                <a:spcPct val="100000"/>
              </a:lnSpc>
              <a:spcBef>
                <a:spcPts val="300"/>
              </a:spcBef>
              <a:spcAft>
                <a:spcPts val="0"/>
              </a:spcAft>
              <a:buClr>
                <a:srgbClr val="888888"/>
              </a:buClr>
              <a:buSzPts val="1500"/>
              <a:buFont typeface="Arial"/>
              <a:buNone/>
              <a:defRPr sz="1500">
                <a:solidFill>
                  <a:srgbClr val="888888"/>
                </a:solidFill>
              </a:defRPr>
            </a:lvl2pPr>
            <a:lvl3pPr marL="1371600" lvl="2" indent="-228600" algn="l">
              <a:lnSpc>
                <a:spcPct val="100000"/>
              </a:lnSpc>
              <a:spcBef>
                <a:spcPts val="270"/>
              </a:spcBef>
              <a:spcAft>
                <a:spcPts val="0"/>
              </a:spcAft>
              <a:buClr>
                <a:srgbClr val="888888"/>
              </a:buClr>
              <a:buSzPts val="1350"/>
              <a:buFont typeface="Arial"/>
              <a:buNone/>
              <a:defRPr sz="1350">
                <a:solidFill>
                  <a:srgbClr val="888888"/>
                </a:solidFill>
              </a:defRPr>
            </a:lvl3pPr>
            <a:lvl4pPr marL="1828800" lvl="3" indent="-228600" algn="l">
              <a:lnSpc>
                <a:spcPct val="100000"/>
              </a:lnSpc>
              <a:spcBef>
                <a:spcPts val="240"/>
              </a:spcBef>
              <a:spcAft>
                <a:spcPts val="0"/>
              </a:spcAft>
              <a:buClr>
                <a:srgbClr val="888888"/>
              </a:buClr>
              <a:buSzPts val="1200"/>
              <a:buFont typeface="Arial"/>
              <a:buNone/>
              <a:defRPr sz="1200">
                <a:solidFill>
                  <a:srgbClr val="888888"/>
                </a:solidFill>
              </a:defRPr>
            </a:lvl4pPr>
            <a:lvl5pPr marL="2286000" lvl="4" indent="-228600" algn="l">
              <a:lnSpc>
                <a:spcPct val="100000"/>
              </a:lnSpc>
              <a:spcBef>
                <a:spcPts val="240"/>
              </a:spcBef>
              <a:spcAft>
                <a:spcPts val="0"/>
              </a:spcAft>
              <a:buClr>
                <a:srgbClr val="888888"/>
              </a:buClr>
              <a:buSzPts val="1200"/>
              <a:buFont typeface="Arial"/>
              <a:buNone/>
              <a:defRPr sz="1200">
                <a:solidFill>
                  <a:srgbClr val="888888"/>
                </a:solidFill>
              </a:defRPr>
            </a:lvl5pPr>
            <a:lvl6pPr marL="2743200" lvl="5" indent="-228600" algn="l">
              <a:lnSpc>
                <a:spcPct val="100000"/>
              </a:lnSpc>
              <a:spcBef>
                <a:spcPts val="240"/>
              </a:spcBef>
              <a:spcAft>
                <a:spcPts val="0"/>
              </a:spcAft>
              <a:buClr>
                <a:srgbClr val="888888"/>
              </a:buClr>
              <a:buSzPts val="1200"/>
              <a:buFont typeface="Arial"/>
              <a:buNone/>
              <a:defRPr sz="1200">
                <a:solidFill>
                  <a:srgbClr val="888888"/>
                </a:solidFill>
              </a:defRPr>
            </a:lvl6pPr>
            <a:lvl7pPr marL="3200400" lvl="6" indent="-228600" algn="l">
              <a:lnSpc>
                <a:spcPct val="100000"/>
              </a:lnSpc>
              <a:spcBef>
                <a:spcPts val="240"/>
              </a:spcBef>
              <a:spcAft>
                <a:spcPts val="0"/>
              </a:spcAft>
              <a:buClr>
                <a:srgbClr val="888888"/>
              </a:buClr>
              <a:buSzPts val="1200"/>
              <a:buFont typeface="Arial"/>
              <a:buNone/>
              <a:defRPr sz="1200">
                <a:solidFill>
                  <a:srgbClr val="888888"/>
                </a:solidFill>
              </a:defRPr>
            </a:lvl7pPr>
            <a:lvl8pPr marL="3657600" lvl="7" indent="-228600" algn="l">
              <a:lnSpc>
                <a:spcPct val="100000"/>
              </a:lnSpc>
              <a:spcBef>
                <a:spcPts val="240"/>
              </a:spcBef>
              <a:spcAft>
                <a:spcPts val="0"/>
              </a:spcAft>
              <a:buClr>
                <a:srgbClr val="888888"/>
              </a:buClr>
              <a:buSzPts val="1200"/>
              <a:buFont typeface="Arial"/>
              <a:buNone/>
              <a:defRPr sz="1200">
                <a:solidFill>
                  <a:srgbClr val="888888"/>
                </a:solidFill>
              </a:defRPr>
            </a:lvl8pPr>
            <a:lvl9pPr marL="4114800" lvl="8" indent="-228600" algn="l">
              <a:lnSpc>
                <a:spcPct val="100000"/>
              </a:lnSpc>
              <a:spcBef>
                <a:spcPts val="240"/>
              </a:spcBef>
              <a:spcAft>
                <a:spcPts val="0"/>
              </a:spcAft>
              <a:buClr>
                <a:srgbClr val="888888"/>
              </a:buClr>
              <a:buSzPts val="1200"/>
              <a:buFont typeface="Arial"/>
              <a:buNone/>
              <a:defRPr sz="1200">
                <a:solidFill>
                  <a:srgbClr val="888888"/>
                </a:solidFill>
              </a:defRPr>
            </a:lvl9pPr>
          </a:lstStyle>
          <a:p>
            <a:endParaRPr/>
          </a:p>
        </p:txBody>
      </p:sp>
      <p:sp>
        <p:nvSpPr>
          <p:cNvPr id="108" name="Google Shape;108;p28"/>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9" name="Google Shape;109;p28"/>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28"/>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11"/>
        <p:cNvGrpSpPr/>
        <p:nvPr/>
      </p:nvGrpSpPr>
      <p:grpSpPr>
        <a:xfrm>
          <a:off x="0" y="0"/>
          <a:ext cx="0" cy="0"/>
          <a:chOff x="0" y="0"/>
          <a:chExt cx="0" cy="0"/>
        </a:xfrm>
      </p:grpSpPr>
      <p:sp>
        <p:nvSpPr>
          <p:cNvPr id="112" name="Google Shape;112;p29"/>
          <p:cNvSpPr txBox="1">
            <a:spLocks noGrp="1"/>
          </p:cNvSpPr>
          <p:nvPr>
            <p:ph type="title"/>
          </p:nvPr>
        </p:nvSpPr>
        <p:spPr>
          <a:xfrm>
            <a:off x="629841" y="273844"/>
            <a:ext cx="7886700" cy="9942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3" name="Google Shape;113;p29"/>
          <p:cNvSpPr txBox="1">
            <a:spLocks noGrp="1"/>
          </p:cNvSpPr>
          <p:nvPr>
            <p:ph type="body" idx="1"/>
          </p:nvPr>
        </p:nvSpPr>
        <p:spPr>
          <a:xfrm>
            <a:off x="629841" y="1260872"/>
            <a:ext cx="3868200" cy="6180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36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270"/>
              </a:spcBef>
              <a:spcAft>
                <a:spcPts val="0"/>
              </a:spcAft>
              <a:buClr>
                <a:schemeClr val="dk1"/>
              </a:buClr>
              <a:buSzPts val="1350"/>
              <a:buFont typeface="Arial"/>
              <a:buNone/>
              <a:defRPr sz="1350" b="1"/>
            </a:lvl3pPr>
            <a:lvl4pPr marL="1828800" lvl="3" indent="-228600" algn="l">
              <a:lnSpc>
                <a:spcPct val="100000"/>
              </a:lnSpc>
              <a:spcBef>
                <a:spcPts val="240"/>
              </a:spcBef>
              <a:spcAft>
                <a:spcPts val="0"/>
              </a:spcAft>
              <a:buClr>
                <a:schemeClr val="dk1"/>
              </a:buClr>
              <a:buSzPts val="1200"/>
              <a:buFont typeface="Arial"/>
              <a:buNone/>
              <a:defRPr sz="1200" b="1"/>
            </a:lvl4pPr>
            <a:lvl5pPr marL="2286000" lvl="4" indent="-228600" algn="l">
              <a:lnSpc>
                <a:spcPct val="100000"/>
              </a:lnSpc>
              <a:spcBef>
                <a:spcPts val="240"/>
              </a:spcBef>
              <a:spcAft>
                <a:spcPts val="0"/>
              </a:spcAft>
              <a:buClr>
                <a:schemeClr val="dk1"/>
              </a:buClr>
              <a:buSzPts val="1200"/>
              <a:buFont typeface="Arial"/>
              <a:buNone/>
              <a:defRPr sz="1200" b="1"/>
            </a:lvl5pPr>
            <a:lvl6pPr marL="2743200" lvl="5" indent="-228600" algn="l">
              <a:lnSpc>
                <a:spcPct val="100000"/>
              </a:lnSpc>
              <a:spcBef>
                <a:spcPts val="240"/>
              </a:spcBef>
              <a:spcAft>
                <a:spcPts val="0"/>
              </a:spcAft>
              <a:buClr>
                <a:schemeClr val="dk1"/>
              </a:buClr>
              <a:buSzPts val="1200"/>
              <a:buFont typeface="Arial"/>
              <a:buNone/>
              <a:defRPr sz="1200" b="1"/>
            </a:lvl6pPr>
            <a:lvl7pPr marL="3200400" lvl="6" indent="-228600" algn="l">
              <a:lnSpc>
                <a:spcPct val="100000"/>
              </a:lnSpc>
              <a:spcBef>
                <a:spcPts val="240"/>
              </a:spcBef>
              <a:spcAft>
                <a:spcPts val="0"/>
              </a:spcAft>
              <a:buClr>
                <a:schemeClr val="dk1"/>
              </a:buClr>
              <a:buSzPts val="1200"/>
              <a:buFont typeface="Arial"/>
              <a:buNone/>
              <a:defRPr sz="1200" b="1"/>
            </a:lvl7pPr>
            <a:lvl8pPr marL="3657600" lvl="7" indent="-228600" algn="l">
              <a:lnSpc>
                <a:spcPct val="100000"/>
              </a:lnSpc>
              <a:spcBef>
                <a:spcPts val="240"/>
              </a:spcBef>
              <a:spcAft>
                <a:spcPts val="0"/>
              </a:spcAft>
              <a:buClr>
                <a:schemeClr val="dk1"/>
              </a:buClr>
              <a:buSzPts val="1200"/>
              <a:buFont typeface="Arial"/>
              <a:buNone/>
              <a:defRPr sz="1200" b="1"/>
            </a:lvl8pPr>
            <a:lvl9pPr marL="4114800" lvl="8" indent="-228600" algn="l">
              <a:lnSpc>
                <a:spcPct val="100000"/>
              </a:lnSpc>
              <a:spcBef>
                <a:spcPts val="240"/>
              </a:spcBef>
              <a:spcAft>
                <a:spcPts val="0"/>
              </a:spcAft>
              <a:buClr>
                <a:schemeClr val="dk1"/>
              </a:buClr>
              <a:buSzPts val="1200"/>
              <a:buFont typeface="Arial"/>
              <a:buNone/>
              <a:defRPr sz="1200" b="1"/>
            </a:lvl9pPr>
          </a:lstStyle>
          <a:p>
            <a:endParaRPr/>
          </a:p>
        </p:txBody>
      </p:sp>
      <p:sp>
        <p:nvSpPr>
          <p:cNvPr id="114" name="Google Shape;114;p29"/>
          <p:cNvSpPr txBox="1">
            <a:spLocks noGrp="1"/>
          </p:cNvSpPr>
          <p:nvPr>
            <p:ph type="body" idx="2"/>
          </p:nvPr>
        </p:nvSpPr>
        <p:spPr>
          <a:xfrm>
            <a:off x="629841" y="1878806"/>
            <a:ext cx="3868200" cy="27633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15" name="Google Shape;115;p29"/>
          <p:cNvSpPr txBox="1">
            <a:spLocks noGrp="1"/>
          </p:cNvSpPr>
          <p:nvPr>
            <p:ph type="body" idx="3"/>
          </p:nvPr>
        </p:nvSpPr>
        <p:spPr>
          <a:xfrm>
            <a:off x="4629150" y="1260872"/>
            <a:ext cx="3887400" cy="6180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36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270"/>
              </a:spcBef>
              <a:spcAft>
                <a:spcPts val="0"/>
              </a:spcAft>
              <a:buClr>
                <a:schemeClr val="dk1"/>
              </a:buClr>
              <a:buSzPts val="1350"/>
              <a:buFont typeface="Arial"/>
              <a:buNone/>
              <a:defRPr sz="1350" b="1"/>
            </a:lvl3pPr>
            <a:lvl4pPr marL="1828800" lvl="3" indent="-228600" algn="l">
              <a:lnSpc>
                <a:spcPct val="100000"/>
              </a:lnSpc>
              <a:spcBef>
                <a:spcPts val="240"/>
              </a:spcBef>
              <a:spcAft>
                <a:spcPts val="0"/>
              </a:spcAft>
              <a:buClr>
                <a:schemeClr val="dk1"/>
              </a:buClr>
              <a:buSzPts val="1200"/>
              <a:buFont typeface="Arial"/>
              <a:buNone/>
              <a:defRPr sz="1200" b="1"/>
            </a:lvl4pPr>
            <a:lvl5pPr marL="2286000" lvl="4" indent="-228600" algn="l">
              <a:lnSpc>
                <a:spcPct val="100000"/>
              </a:lnSpc>
              <a:spcBef>
                <a:spcPts val="240"/>
              </a:spcBef>
              <a:spcAft>
                <a:spcPts val="0"/>
              </a:spcAft>
              <a:buClr>
                <a:schemeClr val="dk1"/>
              </a:buClr>
              <a:buSzPts val="1200"/>
              <a:buFont typeface="Arial"/>
              <a:buNone/>
              <a:defRPr sz="1200" b="1"/>
            </a:lvl5pPr>
            <a:lvl6pPr marL="2743200" lvl="5" indent="-228600" algn="l">
              <a:lnSpc>
                <a:spcPct val="100000"/>
              </a:lnSpc>
              <a:spcBef>
                <a:spcPts val="240"/>
              </a:spcBef>
              <a:spcAft>
                <a:spcPts val="0"/>
              </a:spcAft>
              <a:buClr>
                <a:schemeClr val="dk1"/>
              </a:buClr>
              <a:buSzPts val="1200"/>
              <a:buFont typeface="Arial"/>
              <a:buNone/>
              <a:defRPr sz="1200" b="1"/>
            </a:lvl6pPr>
            <a:lvl7pPr marL="3200400" lvl="6" indent="-228600" algn="l">
              <a:lnSpc>
                <a:spcPct val="100000"/>
              </a:lnSpc>
              <a:spcBef>
                <a:spcPts val="240"/>
              </a:spcBef>
              <a:spcAft>
                <a:spcPts val="0"/>
              </a:spcAft>
              <a:buClr>
                <a:schemeClr val="dk1"/>
              </a:buClr>
              <a:buSzPts val="1200"/>
              <a:buFont typeface="Arial"/>
              <a:buNone/>
              <a:defRPr sz="1200" b="1"/>
            </a:lvl7pPr>
            <a:lvl8pPr marL="3657600" lvl="7" indent="-228600" algn="l">
              <a:lnSpc>
                <a:spcPct val="100000"/>
              </a:lnSpc>
              <a:spcBef>
                <a:spcPts val="240"/>
              </a:spcBef>
              <a:spcAft>
                <a:spcPts val="0"/>
              </a:spcAft>
              <a:buClr>
                <a:schemeClr val="dk1"/>
              </a:buClr>
              <a:buSzPts val="1200"/>
              <a:buFont typeface="Arial"/>
              <a:buNone/>
              <a:defRPr sz="1200" b="1"/>
            </a:lvl8pPr>
            <a:lvl9pPr marL="4114800" lvl="8" indent="-228600" algn="l">
              <a:lnSpc>
                <a:spcPct val="100000"/>
              </a:lnSpc>
              <a:spcBef>
                <a:spcPts val="240"/>
              </a:spcBef>
              <a:spcAft>
                <a:spcPts val="0"/>
              </a:spcAft>
              <a:buClr>
                <a:schemeClr val="dk1"/>
              </a:buClr>
              <a:buSzPts val="1200"/>
              <a:buFont typeface="Arial"/>
              <a:buNone/>
              <a:defRPr sz="1200" b="1"/>
            </a:lvl9pPr>
          </a:lstStyle>
          <a:p>
            <a:endParaRPr/>
          </a:p>
        </p:txBody>
      </p:sp>
      <p:sp>
        <p:nvSpPr>
          <p:cNvPr id="116" name="Google Shape;116;p29"/>
          <p:cNvSpPr txBox="1">
            <a:spLocks noGrp="1"/>
          </p:cNvSpPr>
          <p:nvPr>
            <p:ph type="body" idx="4"/>
          </p:nvPr>
        </p:nvSpPr>
        <p:spPr>
          <a:xfrm>
            <a:off x="4629150" y="1878806"/>
            <a:ext cx="3887400" cy="27633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17" name="Google Shape;117;p29"/>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8" name="Google Shape;118;p29"/>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9" name="Google Shape;119;p29"/>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0"/>
        <p:cNvGrpSpPr/>
        <p:nvPr/>
      </p:nvGrpSpPr>
      <p:grpSpPr>
        <a:xfrm>
          <a:off x="0" y="0"/>
          <a:ext cx="0" cy="0"/>
          <a:chOff x="0" y="0"/>
          <a:chExt cx="0" cy="0"/>
        </a:xfrm>
      </p:grpSpPr>
      <p:sp>
        <p:nvSpPr>
          <p:cNvPr id="121" name="Google Shape;121;p30"/>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2" name="Google Shape;122;p30"/>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3" name="Google Shape;123;p30"/>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4" name="Google Shape;124;p30"/>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5"/>
        <p:cNvGrpSpPr/>
        <p:nvPr/>
      </p:nvGrpSpPr>
      <p:grpSpPr>
        <a:xfrm>
          <a:off x="0" y="0"/>
          <a:ext cx="0" cy="0"/>
          <a:chOff x="0" y="0"/>
          <a:chExt cx="0" cy="0"/>
        </a:xfrm>
      </p:grpSpPr>
      <p:sp>
        <p:nvSpPr>
          <p:cNvPr id="126" name="Google Shape;126;p31"/>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7" name="Google Shape;127;p31"/>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8" name="Google Shape;128;p31"/>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29"/>
        <p:cNvGrpSpPr/>
        <p:nvPr/>
      </p:nvGrpSpPr>
      <p:grpSpPr>
        <a:xfrm>
          <a:off x="0" y="0"/>
          <a:ext cx="0" cy="0"/>
          <a:chOff x="0" y="0"/>
          <a:chExt cx="0" cy="0"/>
        </a:xfrm>
      </p:grpSpPr>
      <p:sp>
        <p:nvSpPr>
          <p:cNvPr id="130" name="Google Shape;130;p32"/>
          <p:cNvSpPr txBox="1">
            <a:spLocks noGrp="1"/>
          </p:cNvSpPr>
          <p:nvPr>
            <p:ph type="title"/>
          </p:nvPr>
        </p:nvSpPr>
        <p:spPr>
          <a:xfrm>
            <a:off x="629841" y="342900"/>
            <a:ext cx="2949300" cy="12000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1" name="Google Shape;131;p32"/>
          <p:cNvSpPr txBox="1">
            <a:spLocks noGrp="1"/>
          </p:cNvSpPr>
          <p:nvPr>
            <p:ph type="body" idx="1"/>
          </p:nvPr>
        </p:nvSpPr>
        <p:spPr>
          <a:xfrm>
            <a:off x="3887391" y="740569"/>
            <a:ext cx="4629300" cy="3655200"/>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Font typeface="Arial"/>
              <a:buChar char="•"/>
              <a:defRPr sz="2400"/>
            </a:lvl1pPr>
            <a:lvl2pPr marL="914400" lvl="1" indent="-361950" algn="l">
              <a:lnSpc>
                <a:spcPct val="100000"/>
              </a:lnSpc>
              <a:spcBef>
                <a:spcPts val="420"/>
              </a:spcBef>
              <a:spcAft>
                <a:spcPts val="0"/>
              </a:spcAft>
              <a:buClr>
                <a:schemeClr val="dk1"/>
              </a:buClr>
              <a:buSzPts val="2100"/>
              <a:buFont typeface="Arial"/>
              <a:buChar char="–"/>
              <a:defRPr sz="2100"/>
            </a:lvl2pPr>
            <a:lvl3pPr marL="1371600" lvl="2" indent="-342900" algn="l">
              <a:lnSpc>
                <a:spcPct val="100000"/>
              </a:lnSpc>
              <a:spcBef>
                <a:spcPts val="360"/>
              </a:spcBef>
              <a:spcAft>
                <a:spcPts val="0"/>
              </a:spcAft>
              <a:buClr>
                <a:schemeClr val="dk1"/>
              </a:buClr>
              <a:buSzPts val="1800"/>
              <a:buFont typeface="Arial"/>
              <a:buChar char="•"/>
              <a:defRPr sz="1800"/>
            </a:lvl3pPr>
            <a:lvl4pPr marL="1828800" lvl="3" indent="-323850" algn="l">
              <a:lnSpc>
                <a:spcPct val="100000"/>
              </a:lnSpc>
              <a:spcBef>
                <a:spcPts val="300"/>
              </a:spcBef>
              <a:spcAft>
                <a:spcPts val="0"/>
              </a:spcAft>
              <a:buClr>
                <a:schemeClr val="dk1"/>
              </a:buClr>
              <a:buSzPts val="1500"/>
              <a:buFont typeface="Arial"/>
              <a:buChar char="–"/>
              <a:defRPr sz="1500"/>
            </a:lvl4pPr>
            <a:lvl5pPr marL="2286000" lvl="4" indent="-323850" algn="l">
              <a:lnSpc>
                <a:spcPct val="100000"/>
              </a:lnSpc>
              <a:spcBef>
                <a:spcPts val="300"/>
              </a:spcBef>
              <a:spcAft>
                <a:spcPts val="0"/>
              </a:spcAft>
              <a:buClr>
                <a:schemeClr val="dk1"/>
              </a:buClr>
              <a:buSzPts val="1500"/>
              <a:buFont typeface="Arial"/>
              <a:buChar char="»"/>
              <a:defRPr sz="1500"/>
            </a:lvl5pPr>
            <a:lvl6pPr marL="2743200" lvl="5" indent="-323850" algn="l">
              <a:lnSpc>
                <a:spcPct val="100000"/>
              </a:lnSpc>
              <a:spcBef>
                <a:spcPts val="300"/>
              </a:spcBef>
              <a:spcAft>
                <a:spcPts val="0"/>
              </a:spcAft>
              <a:buClr>
                <a:schemeClr val="dk1"/>
              </a:buClr>
              <a:buSzPts val="1500"/>
              <a:buFont typeface="Arial"/>
              <a:buChar char="»"/>
              <a:defRPr sz="1500"/>
            </a:lvl6pPr>
            <a:lvl7pPr marL="3200400" lvl="6" indent="-323850" algn="l">
              <a:lnSpc>
                <a:spcPct val="100000"/>
              </a:lnSpc>
              <a:spcBef>
                <a:spcPts val="300"/>
              </a:spcBef>
              <a:spcAft>
                <a:spcPts val="0"/>
              </a:spcAft>
              <a:buClr>
                <a:schemeClr val="dk1"/>
              </a:buClr>
              <a:buSzPts val="1500"/>
              <a:buFont typeface="Arial"/>
              <a:buChar char="»"/>
              <a:defRPr sz="1500"/>
            </a:lvl7pPr>
            <a:lvl8pPr marL="3657600" lvl="7" indent="-323850" algn="l">
              <a:lnSpc>
                <a:spcPct val="100000"/>
              </a:lnSpc>
              <a:spcBef>
                <a:spcPts val="300"/>
              </a:spcBef>
              <a:spcAft>
                <a:spcPts val="0"/>
              </a:spcAft>
              <a:buClr>
                <a:schemeClr val="dk1"/>
              </a:buClr>
              <a:buSzPts val="1500"/>
              <a:buFont typeface="Arial"/>
              <a:buChar char="»"/>
              <a:defRPr sz="1500"/>
            </a:lvl8pPr>
            <a:lvl9pPr marL="4114800" lvl="8" indent="-323850" algn="l">
              <a:lnSpc>
                <a:spcPct val="100000"/>
              </a:lnSpc>
              <a:spcBef>
                <a:spcPts val="300"/>
              </a:spcBef>
              <a:spcAft>
                <a:spcPts val="0"/>
              </a:spcAft>
              <a:buClr>
                <a:schemeClr val="dk1"/>
              </a:buClr>
              <a:buSzPts val="1500"/>
              <a:buFont typeface="Arial"/>
              <a:buChar char="»"/>
              <a:defRPr sz="1500"/>
            </a:lvl9pPr>
          </a:lstStyle>
          <a:p>
            <a:endParaRPr/>
          </a:p>
        </p:txBody>
      </p:sp>
      <p:sp>
        <p:nvSpPr>
          <p:cNvPr id="132" name="Google Shape;132;p32"/>
          <p:cNvSpPr txBox="1">
            <a:spLocks noGrp="1"/>
          </p:cNvSpPr>
          <p:nvPr>
            <p:ph type="body" idx="2"/>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40"/>
              </a:spcBef>
              <a:spcAft>
                <a:spcPts val="0"/>
              </a:spcAft>
              <a:buClr>
                <a:schemeClr val="dk1"/>
              </a:buClr>
              <a:buSzPts val="1200"/>
              <a:buFont typeface="Arial"/>
              <a:buNone/>
              <a:defRPr sz="1200"/>
            </a:lvl1pPr>
            <a:lvl2pPr marL="914400" lvl="1" indent="-228600" algn="l">
              <a:lnSpc>
                <a:spcPct val="100000"/>
              </a:lnSpc>
              <a:spcBef>
                <a:spcPts val="210"/>
              </a:spcBef>
              <a:spcAft>
                <a:spcPts val="0"/>
              </a:spcAft>
              <a:buClr>
                <a:schemeClr val="dk1"/>
              </a:buClr>
              <a:buSzPts val="1050"/>
              <a:buFont typeface="Arial"/>
              <a:buNone/>
              <a:defRPr sz="1050"/>
            </a:lvl2pPr>
            <a:lvl3pPr marL="1371600" lvl="2" indent="-228600" algn="l">
              <a:lnSpc>
                <a:spcPct val="100000"/>
              </a:lnSpc>
              <a:spcBef>
                <a:spcPts val="180"/>
              </a:spcBef>
              <a:spcAft>
                <a:spcPts val="0"/>
              </a:spcAft>
              <a:buClr>
                <a:schemeClr val="dk1"/>
              </a:buClr>
              <a:buSzPts val="900"/>
              <a:buFont typeface="Arial"/>
              <a:buNone/>
              <a:defRPr sz="900"/>
            </a:lvl3pPr>
            <a:lvl4pPr marL="1828800" lvl="3" indent="-228600" algn="l">
              <a:lnSpc>
                <a:spcPct val="100000"/>
              </a:lnSpc>
              <a:spcBef>
                <a:spcPts val="150"/>
              </a:spcBef>
              <a:spcAft>
                <a:spcPts val="0"/>
              </a:spcAft>
              <a:buClr>
                <a:schemeClr val="dk1"/>
              </a:buClr>
              <a:buSzPts val="750"/>
              <a:buFont typeface="Arial"/>
              <a:buNone/>
              <a:defRPr sz="750"/>
            </a:lvl4pPr>
            <a:lvl5pPr marL="2286000" lvl="4" indent="-228600" algn="l">
              <a:lnSpc>
                <a:spcPct val="100000"/>
              </a:lnSpc>
              <a:spcBef>
                <a:spcPts val="150"/>
              </a:spcBef>
              <a:spcAft>
                <a:spcPts val="0"/>
              </a:spcAft>
              <a:buClr>
                <a:schemeClr val="dk1"/>
              </a:buClr>
              <a:buSzPts val="750"/>
              <a:buFont typeface="Arial"/>
              <a:buNone/>
              <a:defRPr sz="750"/>
            </a:lvl5pPr>
            <a:lvl6pPr marL="2743200" lvl="5" indent="-228600" algn="l">
              <a:lnSpc>
                <a:spcPct val="100000"/>
              </a:lnSpc>
              <a:spcBef>
                <a:spcPts val="150"/>
              </a:spcBef>
              <a:spcAft>
                <a:spcPts val="0"/>
              </a:spcAft>
              <a:buClr>
                <a:schemeClr val="dk1"/>
              </a:buClr>
              <a:buSzPts val="750"/>
              <a:buFont typeface="Arial"/>
              <a:buNone/>
              <a:defRPr sz="750"/>
            </a:lvl6pPr>
            <a:lvl7pPr marL="3200400" lvl="6" indent="-228600" algn="l">
              <a:lnSpc>
                <a:spcPct val="100000"/>
              </a:lnSpc>
              <a:spcBef>
                <a:spcPts val="150"/>
              </a:spcBef>
              <a:spcAft>
                <a:spcPts val="0"/>
              </a:spcAft>
              <a:buClr>
                <a:schemeClr val="dk1"/>
              </a:buClr>
              <a:buSzPts val="750"/>
              <a:buFont typeface="Arial"/>
              <a:buNone/>
              <a:defRPr sz="750"/>
            </a:lvl7pPr>
            <a:lvl8pPr marL="3657600" lvl="7" indent="-228600" algn="l">
              <a:lnSpc>
                <a:spcPct val="100000"/>
              </a:lnSpc>
              <a:spcBef>
                <a:spcPts val="150"/>
              </a:spcBef>
              <a:spcAft>
                <a:spcPts val="0"/>
              </a:spcAft>
              <a:buClr>
                <a:schemeClr val="dk1"/>
              </a:buClr>
              <a:buSzPts val="750"/>
              <a:buFont typeface="Arial"/>
              <a:buNone/>
              <a:defRPr sz="750"/>
            </a:lvl8pPr>
            <a:lvl9pPr marL="4114800" lvl="8" indent="-228600" algn="l">
              <a:lnSpc>
                <a:spcPct val="100000"/>
              </a:lnSpc>
              <a:spcBef>
                <a:spcPts val="150"/>
              </a:spcBef>
              <a:spcAft>
                <a:spcPts val="0"/>
              </a:spcAft>
              <a:buClr>
                <a:schemeClr val="dk1"/>
              </a:buClr>
              <a:buSzPts val="750"/>
              <a:buFont typeface="Arial"/>
              <a:buNone/>
              <a:defRPr sz="750"/>
            </a:lvl9pPr>
          </a:lstStyle>
          <a:p>
            <a:endParaRPr/>
          </a:p>
        </p:txBody>
      </p:sp>
      <p:sp>
        <p:nvSpPr>
          <p:cNvPr id="133" name="Google Shape;133;p32"/>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4" name="Google Shape;134;p32"/>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5" name="Google Shape;135;p32"/>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36"/>
        <p:cNvGrpSpPr/>
        <p:nvPr/>
      </p:nvGrpSpPr>
      <p:grpSpPr>
        <a:xfrm>
          <a:off x="0" y="0"/>
          <a:ext cx="0" cy="0"/>
          <a:chOff x="0" y="0"/>
          <a:chExt cx="0" cy="0"/>
        </a:xfrm>
      </p:grpSpPr>
      <p:sp>
        <p:nvSpPr>
          <p:cNvPr id="137" name="Google Shape;137;p33"/>
          <p:cNvSpPr txBox="1">
            <a:spLocks noGrp="1"/>
          </p:cNvSpPr>
          <p:nvPr>
            <p:ph type="title"/>
          </p:nvPr>
        </p:nvSpPr>
        <p:spPr>
          <a:xfrm>
            <a:off x="629841" y="342900"/>
            <a:ext cx="2949300" cy="12000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8" name="Google Shape;138;p33"/>
          <p:cNvSpPr>
            <a:spLocks noGrp="1"/>
          </p:cNvSpPr>
          <p:nvPr>
            <p:ph type="pic" idx="2"/>
          </p:nvPr>
        </p:nvSpPr>
        <p:spPr>
          <a:xfrm>
            <a:off x="3887391" y="740569"/>
            <a:ext cx="4629300" cy="3655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100000"/>
              </a:lnSpc>
              <a:spcBef>
                <a:spcPts val="42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2pPr>
            <a:lvl3pPr marR="0" lvl="2"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4pPr>
            <a:lvl5pPr marR="0" lvl="4"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5pPr>
            <a:lvl6pPr marR="0" lvl="5"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6pPr>
            <a:lvl7pPr marR="0" lvl="6"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7pPr>
            <a:lvl8pPr marR="0" lvl="7"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8pPr>
            <a:lvl9pPr marR="0" lvl="8"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9pPr>
          </a:lstStyle>
          <a:p>
            <a:endParaRPr/>
          </a:p>
        </p:txBody>
      </p:sp>
      <p:sp>
        <p:nvSpPr>
          <p:cNvPr id="139" name="Google Shape;139;p33"/>
          <p:cNvSpPr txBox="1">
            <a:spLocks noGrp="1"/>
          </p:cNvSpPr>
          <p:nvPr>
            <p:ph type="body" idx="1"/>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40"/>
              </a:spcBef>
              <a:spcAft>
                <a:spcPts val="0"/>
              </a:spcAft>
              <a:buClr>
                <a:schemeClr val="dk1"/>
              </a:buClr>
              <a:buSzPts val="1200"/>
              <a:buFont typeface="Arial"/>
              <a:buNone/>
              <a:defRPr sz="1200"/>
            </a:lvl1pPr>
            <a:lvl2pPr marL="914400" lvl="1" indent="-228600" algn="l">
              <a:lnSpc>
                <a:spcPct val="100000"/>
              </a:lnSpc>
              <a:spcBef>
                <a:spcPts val="210"/>
              </a:spcBef>
              <a:spcAft>
                <a:spcPts val="0"/>
              </a:spcAft>
              <a:buClr>
                <a:schemeClr val="dk1"/>
              </a:buClr>
              <a:buSzPts val="1050"/>
              <a:buFont typeface="Arial"/>
              <a:buNone/>
              <a:defRPr sz="1050"/>
            </a:lvl2pPr>
            <a:lvl3pPr marL="1371600" lvl="2" indent="-228600" algn="l">
              <a:lnSpc>
                <a:spcPct val="100000"/>
              </a:lnSpc>
              <a:spcBef>
                <a:spcPts val="180"/>
              </a:spcBef>
              <a:spcAft>
                <a:spcPts val="0"/>
              </a:spcAft>
              <a:buClr>
                <a:schemeClr val="dk1"/>
              </a:buClr>
              <a:buSzPts val="900"/>
              <a:buFont typeface="Arial"/>
              <a:buNone/>
              <a:defRPr sz="900"/>
            </a:lvl3pPr>
            <a:lvl4pPr marL="1828800" lvl="3" indent="-228600" algn="l">
              <a:lnSpc>
                <a:spcPct val="100000"/>
              </a:lnSpc>
              <a:spcBef>
                <a:spcPts val="150"/>
              </a:spcBef>
              <a:spcAft>
                <a:spcPts val="0"/>
              </a:spcAft>
              <a:buClr>
                <a:schemeClr val="dk1"/>
              </a:buClr>
              <a:buSzPts val="750"/>
              <a:buFont typeface="Arial"/>
              <a:buNone/>
              <a:defRPr sz="750"/>
            </a:lvl4pPr>
            <a:lvl5pPr marL="2286000" lvl="4" indent="-228600" algn="l">
              <a:lnSpc>
                <a:spcPct val="100000"/>
              </a:lnSpc>
              <a:spcBef>
                <a:spcPts val="150"/>
              </a:spcBef>
              <a:spcAft>
                <a:spcPts val="0"/>
              </a:spcAft>
              <a:buClr>
                <a:schemeClr val="dk1"/>
              </a:buClr>
              <a:buSzPts val="750"/>
              <a:buFont typeface="Arial"/>
              <a:buNone/>
              <a:defRPr sz="750"/>
            </a:lvl5pPr>
            <a:lvl6pPr marL="2743200" lvl="5" indent="-228600" algn="l">
              <a:lnSpc>
                <a:spcPct val="100000"/>
              </a:lnSpc>
              <a:spcBef>
                <a:spcPts val="150"/>
              </a:spcBef>
              <a:spcAft>
                <a:spcPts val="0"/>
              </a:spcAft>
              <a:buClr>
                <a:schemeClr val="dk1"/>
              </a:buClr>
              <a:buSzPts val="750"/>
              <a:buFont typeface="Arial"/>
              <a:buNone/>
              <a:defRPr sz="750"/>
            </a:lvl6pPr>
            <a:lvl7pPr marL="3200400" lvl="6" indent="-228600" algn="l">
              <a:lnSpc>
                <a:spcPct val="100000"/>
              </a:lnSpc>
              <a:spcBef>
                <a:spcPts val="150"/>
              </a:spcBef>
              <a:spcAft>
                <a:spcPts val="0"/>
              </a:spcAft>
              <a:buClr>
                <a:schemeClr val="dk1"/>
              </a:buClr>
              <a:buSzPts val="750"/>
              <a:buFont typeface="Arial"/>
              <a:buNone/>
              <a:defRPr sz="750"/>
            </a:lvl7pPr>
            <a:lvl8pPr marL="3657600" lvl="7" indent="-228600" algn="l">
              <a:lnSpc>
                <a:spcPct val="100000"/>
              </a:lnSpc>
              <a:spcBef>
                <a:spcPts val="150"/>
              </a:spcBef>
              <a:spcAft>
                <a:spcPts val="0"/>
              </a:spcAft>
              <a:buClr>
                <a:schemeClr val="dk1"/>
              </a:buClr>
              <a:buSzPts val="750"/>
              <a:buFont typeface="Arial"/>
              <a:buNone/>
              <a:defRPr sz="750"/>
            </a:lvl8pPr>
            <a:lvl9pPr marL="4114800" lvl="8" indent="-228600" algn="l">
              <a:lnSpc>
                <a:spcPct val="100000"/>
              </a:lnSpc>
              <a:spcBef>
                <a:spcPts val="150"/>
              </a:spcBef>
              <a:spcAft>
                <a:spcPts val="0"/>
              </a:spcAft>
              <a:buClr>
                <a:schemeClr val="dk1"/>
              </a:buClr>
              <a:buSzPts val="750"/>
              <a:buFont typeface="Arial"/>
              <a:buNone/>
              <a:defRPr sz="750"/>
            </a:lvl9pPr>
          </a:lstStyle>
          <a:p>
            <a:endParaRPr/>
          </a:p>
        </p:txBody>
      </p:sp>
      <p:sp>
        <p:nvSpPr>
          <p:cNvPr id="140" name="Google Shape;140;p33"/>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1" name="Google Shape;141;p33"/>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2" name="Google Shape;142;p33"/>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43"/>
        <p:cNvGrpSpPr/>
        <p:nvPr/>
      </p:nvGrpSpPr>
      <p:grpSpPr>
        <a:xfrm>
          <a:off x="0" y="0"/>
          <a:ext cx="0" cy="0"/>
          <a:chOff x="0" y="0"/>
          <a:chExt cx="0" cy="0"/>
        </a:xfrm>
      </p:grpSpPr>
      <p:sp>
        <p:nvSpPr>
          <p:cNvPr id="144" name="Google Shape;144;p34"/>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5" name="Google Shape;145;p34"/>
          <p:cNvSpPr txBox="1">
            <a:spLocks noGrp="1"/>
          </p:cNvSpPr>
          <p:nvPr>
            <p:ph type="body" idx="1"/>
          </p:nvPr>
        </p:nvSpPr>
        <p:spPr>
          <a:xfrm rot="5400000">
            <a:off x="2874750" y="-1217400"/>
            <a:ext cx="3394500"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46" name="Google Shape;146;p34"/>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7" name="Google Shape;147;p34"/>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8" name="Google Shape;148;p34"/>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2"/>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2"/>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0" name="Google Shape;20;p12"/>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2"/>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2"/>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49"/>
        <p:cNvGrpSpPr/>
        <p:nvPr/>
      </p:nvGrpSpPr>
      <p:grpSpPr>
        <a:xfrm>
          <a:off x="0" y="0"/>
          <a:ext cx="0" cy="0"/>
          <a:chOff x="0" y="0"/>
          <a:chExt cx="0" cy="0"/>
        </a:xfrm>
      </p:grpSpPr>
      <p:sp>
        <p:nvSpPr>
          <p:cNvPr id="150" name="Google Shape;150;p35"/>
          <p:cNvSpPr txBox="1">
            <a:spLocks noGrp="1"/>
          </p:cNvSpPr>
          <p:nvPr>
            <p:ph type="title"/>
          </p:nvPr>
        </p:nvSpPr>
        <p:spPr>
          <a:xfrm rot="5400000">
            <a:off x="5463750" y="1371628"/>
            <a:ext cx="4388700"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1" name="Google Shape;151;p35"/>
          <p:cNvSpPr txBox="1">
            <a:spLocks noGrp="1"/>
          </p:cNvSpPr>
          <p:nvPr>
            <p:ph type="body" idx="1"/>
          </p:nvPr>
        </p:nvSpPr>
        <p:spPr>
          <a:xfrm rot="5400000">
            <a:off x="1289380" y="-626072"/>
            <a:ext cx="4388700" cy="6052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52" name="Google Shape;152;p35"/>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3" name="Google Shape;153;p35"/>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4" name="Google Shape;154;p35"/>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14"/>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9" name="Google Shape;89;p14"/>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14"/>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14"/>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576298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9"/>
          <p:cNvSpPr txBox="1">
            <a:spLocks noGrp="1"/>
          </p:cNvSpPr>
          <p:nvPr>
            <p:ph type="title"/>
          </p:nvPr>
        </p:nvSpPr>
        <p:spPr>
          <a:xfrm>
            <a:off x="623888" y="1282304"/>
            <a:ext cx="7886700" cy="21396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9"/>
          <p:cNvSpPr txBox="1">
            <a:spLocks noGrp="1"/>
          </p:cNvSpPr>
          <p:nvPr>
            <p:ph type="body" idx="1"/>
          </p:nvPr>
        </p:nvSpPr>
        <p:spPr>
          <a:xfrm>
            <a:off x="623888" y="3442097"/>
            <a:ext cx="7886700" cy="11250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360"/>
              </a:spcBef>
              <a:spcAft>
                <a:spcPts val="0"/>
              </a:spcAft>
              <a:buClr>
                <a:srgbClr val="888888"/>
              </a:buClr>
              <a:buSzPts val="1800"/>
              <a:buFont typeface="Arial"/>
              <a:buNone/>
              <a:defRPr sz="1800">
                <a:solidFill>
                  <a:srgbClr val="888888"/>
                </a:solidFill>
              </a:defRPr>
            </a:lvl1pPr>
            <a:lvl2pPr marL="914400" lvl="1" indent="-228600" algn="l">
              <a:lnSpc>
                <a:spcPct val="100000"/>
              </a:lnSpc>
              <a:spcBef>
                <a:spcPts val="300"/>
              </a:spcBef>
              <a:spcAft>
                <a:spcPts val="0"/>
              </a:spcAft>
              <a:buClr>
                <a:srgbClr val="888888"/>
              </a:buClr>
              <a:buSzPts val="1500"/>
              <a:buFont typeface="Arial"/>
              <a:buNone/>
              <a:defRPr sz="1500">
                <a:solidFill>
                  <a:srgbClr val="888888"/>
                </a:solidFill>
              </a:defRPr>
            </a:lvl2pPr>
            <a:lvl3pPr marL="1371600" lvl="2" indent="-228600" algn="l">
              <a:lnSpc>
                <a:spcPct val="100000"/>
              </a:lnSpc>
              <a:spcBef>
                <a:spcPts val="270"/>
              </a:spcBef>
              <a:spcAft>
                <a:spcPts val="0"/>
              </a:spcAft>
              <a:buClr>
                <a:srgbClr val="888888"/>
              </a:buClr>
              <a:buSzPts val="1350"/>
              <a:buFont typeface="Arial"/>
              <a:buNone/>
              <a:defRPr sz="1350">
                <a:solidFill>
                  <a:srgbClr val="888888"/>
                </a:solidFill>
              </a:defRPr>
            </a:lvl3pPr>
            <a:lvl4pPr marL="1828800" lvl="3" indent="-228600" algn="l">
              <a:lnSpc>
                <a:spcPct val="100000"/>
              </a:lnSpc>
              <a:spcBef>
                <a:spcPts val="240"/>
              </a:spcBef>
              <a:spcAft>
                <a:spcPts val="0"/>
              </a:spcAft>
              <a:buClr>
                <a:srgbClr val="888888"/>
              </a:buClr>
              <a:buSzPts val="1200"/>
              <a:buFont typeface="Arial"/>
              <a:buNone/>
              <a:defRPr sz="1200">
                <a:solidFill>
                  <a:srgbClr val="888888"/>
                </a:solidFill>
              </a:defRPr>
            </a:lvl4pPr>
            <a:lvl5pPr marL="2286000" lvl="4" indent="-228600" algn="l">
              <a:lnSpc>
                <a:spcPct val="100000"/>
              </a:lnSpc>
              <a:spcBef>
                <a:spcPts val="240"/>
              </a:spcBef>
              <a:spcAft>
                <a:spcPts val="0"/>
              </a:spcAft>
              <a:buClr>
                <a:srgbClr val="888888"/>
              </a:buClr>
              <a:buSzPts val="1200"/>
              <a:buFont typeface="Arial"/>
              <a:buNone/>
              <a:defRPr sz="1200">
                <a:solidFill>
                  <a:srgbClr val="888888"/>
                </a:solidFill>
              </a:defRPr>
            </a:lvl5pPr>
            <a:lvl6pPr marL="2743200" lvl="5" indent="-228600" algn="l">
              <a:lnSpc>
                <a:spcPct val="100000"/>
              </a:lnSpc>
              <a:spcBef>
                <a:spcPts val="240"/>
              </a:spcBef>
              <a:spcAft>
                <a:spcPts val="0"/>
              </a:spcAft>
              <a:buClr>
                <a:srgbClr val="888888"/>
              </a:buClr>
              <a:buSzPts val="1200"/>
              <a:buFont typeface="Arial"/>
              <a:buNone/>
              <a:defRPr sz="1200">
                <a:solidFill>
                  <a:srgbClr val="888888"/>
                </a:solidFill>
              </a:defRPr>
            </a:lvl6pPr>
            <a:lvl7pPr marL="3200400" lvl="6" indent="-228600" algn="l">
              <a:lnSpc>
                <a:spcPct val="100000"/>
              </a:lnSpc>
              <a:spcBef>
                <a:spcPts val="240"/>
              </a:spcBef>
              <a:spcAft>
                <a:spcPts val="0"/>
              </a:spcAft>
              <a:buClr>
                <a:srgbClr val="888888"/>
              </a:buClr>
              <a:buSzPts val="1200"/>
              <a:buFont typeface="Arial"/>
              <a:buNone/>
              <a:defRPr sz="1200">
                <a:solidFill>
                  <a:srgbClr val="888888"/>
                </a:solidFill>
              </a:defRPr>
            </a:lvl7pPr>
            <a:lvl8pPr marL="3657600" lvl="7" indent="-228600" algn="l">
              <a:lnSpc>
                <a:spcPct val="100000"/>
              </a:lnSpc>
              <a:spcBef>
                <a:spcPts val="240"/>
              </a:spcBef>
              <a:spcAft>
                <a:spcPts val="0"/>
              </a:spcAft>
              <a:buClr>
                <a:srgbClr val="888888"/>
              </a:buClr>
              <a:buSzPts val="1200"/>
              <a:buFont typeface="Arial"/>
              <a:buNone/>
              <a:defRPr sz="1200">
                <a:solidFill>
                  <a:srgbClr val="888888"/>
                </a:solidFill>
              </a:defRPr>
            </a:lvl8pPr>
            <a:lvl9pPr marL="4114800" lvl="8" indent="-228600" algn="l">
              <a:lnSpc>
                <a:spcPct val="100000"/>
              </a:lnSpc>
              <a:spcBef>
                <a:spcPts val="240"/>
              </a:spcBef>
              <a:spcAft>
                <a:spcPts val="0"/>
              </a:spcAft>
              <a:buClr>
                <a:srgbClr val="888888"/>
              </a:buClr>
              <a:buSzPts val="1200"/>
              <a:buFont typeface="Arial"/>
              <a:buNone/>
              <a:defRPr sz="1200">
                <a:solidFill>
                  <a:srgbClr val="888888"/>
                </a:solidFill>
              </a:defRPr>
            </a:lvl9pPr>
          </a:lstStyle>
          <a:p>
            <a:endParaRPr/>
          </a:p>
        </p:txBody>
      </p:sp>
      <p:sp>
        <p:nvSpPr>
          <p:cNvPr id="26" name="Google Shape;26;p19"/>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9"/>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9"/>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20"/>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0"/>
          <p:cNvSpPr txBox="1">
            <a:spLocks noGrp="1"/>
          </p:cNvSpPr>
          <p:nvPr>
            <p:ph type="body" idx="1"/>
          </p:nvPr>
        </p:nvSpPr>
        <p:spPr>
          <a:xfrm>
            <a:off x="457200" y="1200150"/>
            <a:ext cx="4032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2" name="Google Shape;32;p20"/>
          <p:cNvSpPr txBox="1">
            <a:spLocks noGrp="1"/>
          </p:cNvSpPr>
          <p:nvPr>
            <p:ph type="body" idx="2"/>
          </p:nvPr>
        </p:nvSpPr>
        <p:spPr>
          <a:xfrm>
            <a:off x="4654296" y="1200150"/>
            <a:ext cx="4032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3" name="Google Shape;33;p20"/>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0"/>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0"/>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21"/>
          <p:cNvSpPr txBox="1">
            <a:spLocks noGrp="1"/>
          </p:cNvSpPr>
          <p:nvPr>
            <p:ph type="title"/>
          </p:nvPr>
        </p:nvSpPr>
        <p:spPr>
          <a:xfrm>
            <a:off x="629841" y="273844"/>
            <a:ext cx="7886700" cy="9942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1"/>
          <p:cNvSpPr txBox="1">
            <a:spLocks noGrp="1"/>
          </p:cNvSpPr>
          <p:nvPr>
            <p:ph type="body" idx="1"/>
          </p:nvPr>
        </p:nvSpPr>
        <p:spPr>
          <a:xfrm>
            <a:off x="629841" y="1260872"/>
            <a:ext cx="3868200" cy="6180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36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270"/>
              </a:spcBef>
              <a:spcAft>
                <a:spcPts val="0"/>
              </a:spcAft>
              <a:buClr>
                <a:schemeClr val="dk1"/>
              </a:buClr>
              <a:buSzPts val="1350"/>
              <a:buFont typeface="Arial"/>
              <a:buNone/>
              <a:defRPr sz="1350" b="1"/>
            </a:lvl3pPr>
            <a:lvl4pPr marL="1828800" lvl="3" indent="-228600" algn="l">
              <a:lnSpc>
                <a:spcPct val="100000"/>
              </a:lnSpc>
              <a:spcBef>
                <a:spcPts val="240"/>
              </a:spcBef>
              <a:spcAft>
                <a:spcPts val="0"/>
              </a:spcAft>
              <a:buClr>
                <a:schemeClr val="dk1"/>
              </a:buClr>
              <a:buSzPts val="1200"/>
              <a:buFont typeface="Arial"/>
              <a:buNone/>
              <a:defRPr sz="1200" b="1"/>
            </a:lvl4pPr>
            <a:lvl5pPr marL="2286000" lvl="4" indent="-228600" algn="l">
              <a:lnSpc>
                <a:spcPct val="100000"/>
              </a:lnSpc>
              <a:spcBef>
                <a:spcPts val="240"/>
              </a:spcBef>
              <a:spcAft>
                <a:spcPts val="0"/>
              </a:spcAft>
              <a:buClr>
                <a:schemeClr val="dk1"/>
              </a:buClr>
              <a:buSzPts val="1200"/>
              <a:buFont typeface="Arial"/>
              <a:buNone/>
              <a:defRPr sz="1200" b="1"/>
            </a:lvl5pPr>
            <a:lvl6pPr marL="2743200" lvl="5" indent="-228600" algn="l">
              <a:lnSpc>
                <a:spcPct val="100000"/>
              </a:lnSpc>
              <a:spcBef>
                <a:spcPts val="240"/>
              </a:spcBef>
              <a:spcAft>
                <a:spcPts val="0"/>
              </a:spcAft>
              <a:buClr>
                <a:schemeClr val="dk1"/>
              </a:buClr>
              <a:buSzPts val="1200"/>
              <a:buFont typeface="Arial"/>
              <a:buNone/>
              <a:defRPr sz="1200" b="1"/>
            </a:lvl6pPr>
            <a:lvl7pPr marL="3200400" lvl="6" indent="-228600" algn="l">
              <a:lnSpc>
                <a:spcPct val="100000"/>
              </a:lnSpc>
              <a:spcBef>
                <a:spcPts val="240"/>
              </a:spcBef>
              <a:spcAft>
                <a:spcPts val="0"/>
              </a:spcAft>
              <a:buClr>
                <a:schemeClr val="dk1"/>
              </a:buClr>
              <a:buSzPts val="1200"/>
              <a:buFont typeface="Arial"/>
              <a:buNone/>
              <a:defRPr sz="1200" b="1"/>
            </a:lvl7pPr>
            <a:lvl8pPr marL="3657600" lvl="7" indent="-228600" algn="l">
              <a:lnSpc>
                <a:spcPct val="100000"/>
              </a:lnSpc>
              <a:spcBef>
                <a:spcPts val="240"/>
              </a:spcBef>
              <a:spcAft>
                <a:spcPts val="0"/>
              </a:spcAft>
              <a:buClr>
                <a:schemeClr val="dk1"/>
              </a:buClr>
              <a:buSzPts val="1200"/>
              <a:buFont typeface="Arial"/>
              <a:buNone/>
              <a:defRPr sz="1200" b="1"/>
            </a:lvl8pPr>
            <a:lvl9pPr marL="4114800" lvl="8" indent="-228600" algn="l">
              <a:lnSpc>
                <a:spcPct val="100000"/>
              </a:lnSpc>
              <a:spcBef>
                <a:spcPts val="240"/>
              </a:spcBef>
              <a:spcAft>
                <a:spcPts val="0"/>
              </a:spcAft>
              <a:buClr>
                <a:schemeClr val="dk1"/>
              </a:buClr>
              <a:buSzPts val="1200"/>
              <a:buFont typeface="Arial"/>
              <a:buNone/>
              <a:defRPr sz="1200" b="1"/>
            </a:lvl9pPr>
          </a:lstStyle>
          <a:p>
            <a:endParaRPr/>
          </a:p>
        </p:txBody>
      </p:sp>
      <p:sp>
        <p:nvSpPr>
          <p:cNvPr id="39" name="Google Shape;39;p21"/>
          <p:cNvSpPr txBox="1">
            <a:spLocks noGrp="1"/>
          </p:cNvSpPr>
          <p:nvPr>
            <p:ph type="body" idx="2"/>
          </p:nvPr>
        </p:nvSpPr>
        <p:spPr>
          <a:xfrm>
            <a:off x="629841" y="1878806"/>
            <a:ext cx="3868200" cy="27633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0" name="Google Shape;40;p21"/>
          <p:cNvSpPr txBox="1">
            <a:spLocks noGrp="1"/>
          </p:cNvSpPr>
          <p:nvPr>
            <p:ph type="body" idx="3"/>
          </p:nvPr>
        </p:nvSpPr>
        <p:spPr>
          <a:xfrm>
            <a:off x="4629150" y="1260872"/>
            <a:ext cx="3887400" cy="6180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36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270"/>
              </a:spcBef>
              <a:spcAft>
                <a:spcPts val="0"/>
              </a:spcAft>
              <a:buClr>
                <a:schemeClr val="dk1"/>
              </a:buClr>
              <a:buSzPts val="1350"/>
              <a:buFont typeface="Arial"/>
              <a:buNone/>
              <a:defRPr sz="1350" b="1"/>
            </a:lvl3pPr>
            <a:lvl4pPr marL="1828800" lvl="3" indent="-228600" algn="l">
              <a:lnSpc>
                <a:spcPct val="100000"/>
              </a:lnSpc>
              <a:spcBef>
                <a:spcPts val="240"/>
              </a:spcBef>
              <a:spcAft>
                <a:spcPts val="0"/>
              </a:spcAft>
              <a:buClr>
                <a:schemeClr val="dk1"/>
              </a:buClr>
              <a:buSzPts val="1200"/>
              <a:buFont typeface="Arial"/>
              <a:buNone/>
              <a:defRPr sz="1200" b="1"/>
            </a:lvl4pPr>
            <a:lvl5pPr marL="2286000" lvl="4" indent="-228600" algn="l">
              <a:lnSpc>
                <a:spcPct val="100000"/>
              </a:lnSpc>
              <a:spcBef>
                <a:spcPts val="240"/>
              </a:spcBef>
              <a:spcAft>
                <a:spcPts val="0"/>
              </a:spcAft>
              <a:buClr>
                <a:schemeClr val="dk1"/>
              </a:buClr>
              <a:buSzPts val="1200"/>
              <a:buFont typeface="Arial"/>
              <a:buNone/>
              <a:defRPr sz="1200" b="1"/>
            </a:lvl5pPr>
            <a:lvl6pPr marL="2743200" lvl="5" indent="-228600" algn="l">
              <a:lnSpc>
                <a:spcPct val="100000"/>
              </a:lnSpc>
              <a:spcBef>
                <a:spcPts val="240"/>
              </a:spcBef>
              <a:spcAft>
                <a:spcPts val="0"/>
              </a:spcAft>
              <a:buClr>
                <a:schemeClr val="dk1"/>
              </a:buClr>
              <a:buSzPts val="1200"/>
              <a:buFont typeface="Arial"/>
              <a:buNone/>
              <a:defRPr sz="1200" b="1"/>
            </a:lvl6pPr>
            <a:lvl7pPr marL="3200400" lvl="6" indent="-228600" algn="l">
              <a:lnSpc>
                <a:spcPct val="100000"/>
              </a:lnSpc>
              <a:spcBef>
                <a:spcPts val="240"/>
              </a:spcBef>
              <a:spcAft>
                <a:spcPts val="0"/>
              </a:spcAft>
              <a:buClr>
                <a:schemeClr val="dk1"/>
              </a:buClr>
              <a:buSzPts val="1200"/>
              <a:buFont typeface="Arial"/>
              <a:buNone/>
              <a:defRPr sz="1200" b="1"/>
            </a:lvl7pPr>
            <a:lvl8pPr marL="3657600" lvl="7" indent="-228600" algn="l">
              <a:lnSpc>
                <a:spcPct val="100000"/>
              </a:lnSpc>
              <a:spcBef>
                <a:spcPts val="240"/>
              </a:spcBef>
              <a:spcAft>
                <a:spcPts val="0"/>
              </a:spcAft>
              <a:buClr>
                <a:schemeClr val="dk1"/>
              </a:buClr>
              <a:buSzPts val="1200"/>
              <a:buFont typeface="Arial"/>
              <a:buNone/>
              <a:defRPr sz="1200" b="1"/>
            </a:lvl8pPr>
            <a:lvl9pPr marL="4114800" lvl="8" indent="-228600" algn="l">
              <a:lnSpc>
                <a:spcPct val="100000"/>
              </a:lnSpc>
              <a:spcBef>
                <a:spcPts val="240"/>
              </a:spcBef>
              <a:spcAft>
                <a:spcPts val="0"/>
              </a:spcAft>
              <a:buClr>
                <a:schemeClr val="dk1"/>
              </a:buClr>
              <a:buSzPts val="1200"/>
              <a:buFont typeface="Arial"/>
              <a:buNone/>
              <a:defRPr sz="1200" b="1"/>
            </a:lvl9pPr>
          </a:lstStyle>
          <a:p>
            <a:endParaRPr/>
          </a:p>
        </p:txBody>
      </p:sp>
      <p:sp>
        <p:nvSpPr>
          <p:cNvPr id="41" name="Google Shape;41;p21"/>
          <p:cNvSpPr txBox="1">
            <a:spLocks noGrp="1"/>
          </p:cNvSpPr>
          <p:nvPr>
            <p:ph type="body" idx="4"/>
          </p:nvPr>
        </p:nvSpPr>
        <p:spPr>
          <a:xfrm>
            <a:off x="4629150" y="1878806"/>
            <a:ext cx="3887400" cy="27633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2" name="Google Shape;42;p21"/>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1"/>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21"/>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2"/>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2"/>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2"/>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2"/>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3"/>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3"/>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3"/>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4"/>
          <p:cNvSpPr txBox="1">
            <a:spLocks noGrp="1"/>
          </p:cNvSpPr>
          <p:nvPr>
            <p:ph type="title"/>
          </p:nvPr>
        </p:nvSpPr>
        <p:spPr>
          <a:xfrm>
            <a:off x="629841" y="342900"/>
            <a:ext cx="2949300" cy="12000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4"/>
          <p:cNvSpPr txBox="1">
            <a:spLocks noGrp="1"/>
          </p:cNvSpPr>
          <p:nvPr>
            <p:ph type="body" idx="1"/>
          </p:nvPr>
        </p:nvSpPr>
        <p:spPr>
          <a:xfrm>
            <a:off x="3887391" y="740569"/>
            <a:ext cx="4629300" cy="3655200"/>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Font typeface="Arial"/>
              <a:buChar char="•"/>
              <a:defRPr sz="2400"/>
            </a:lvl1pPr>
            <a:lvl2pPr marL="914400" lvl="1" indent="-361950" algn="l">
              <a:lnSpc>
                <a:spcPct val="100000"/>
              </a:lnSpc>
              <a:spcBef>
                <a:spcPts val="420"/>
              </a:spcBef>
              <a:spcAft>
                <a:spcPts val="0"/>
              </a:spcAft>
              <a:buClr>
                <a:schemeClr val="dk1"/>
              </a:buClr>
              <a:buSzPts val="2100"/>
              <a:buFont typeface="Arial"/>
              <a:buChar char="–"/>
              <a:defRPr sz="2100"/>
            </a:lvl2pPr>
            <a:lvl3pPr marL="1371600" lvl="2" indent="-342900" algn="l">
              <a:lnSpc>
                <a:spcPct val="100000"/>
              </a:lnSpc>
              <a:spcBef>
                <a:spcPts val="360"/>
              </a:spcBef>
              <a:spcAft>
                <a:spcPts val="0"/>
              </a:spcAft>
              <a:buClr>
                <a:schemeClr val="dk1"/>
              </a:buClr>
              <a:buSzPts val="1800"/>
              <a:buFont typeface="Arial"/>
              <a:buChar char="•"/>
              <a:defRPr sz="1800"/>
            </a:lvl3pPr>
            <a:lvl4pPr marL="1828800" lvl="3" indent="-323850" algn="l">
              <a:lnSpc>
                <a:spcPct val="100000"/>
              </a:lnSpc>
              <a:spcBef>
                <a:spcPts val="300"/>
              </a:spcBef>
              <a:spcAft>
                <a:spcPts val="0"/>
              </a:spcAft>
              <a:buClr>
                <a:schemeClr val="dk1"/>
              </a:buClr>
              <a:buSzPts val="1500"/>
              <a:buFont typeface="Arial"/>
              <a:buChar char="–"/>
              <a:defRPr sz="1500"/>
            </a:lvl4pPr>
            <a:lvl5pPr marL="2286000" lvl="4" indent="-323850" algn="l">
              <a:lnSpc>
                <a:spcPct val="100000"/>
              </a:lnSpc>
              <a:spcBef>
                <a:spcPts val="300"/>
              </a:spcBef>
              <a:spcAft>
                <a:spcPts val="0"/>
              </a:spcAft>
              <a:buClr>
                <a:schemeClr val="dk1"/>
              </a:buClr>
              <a:buSzPts val="1500"/>
              <a:buFont typeface="Arial"/>
              <a:buChar char="»"/>
              <a:defRPr sz="1500"/>
            </a:lvl5pPr>
            <a:lvl6pPr marL="2743200" lvl="5" indent="-323850" algn="l">
              <a:lnSpc>
                <a:spcPct val="100000"/>
              </a:lnSpc>
              <a:spcBef>
                <a:spcPts val="300"/>
              </a:spcBef>
              <a:spcAft>
                <a:spcPts val="0"/>
              </a:spcAft>
              <a:buClr>
                <a:schemeClr val="dk1"/>
              </a:buClr>
              <a:buSzPts val="1500"/>
              <a:buFont typeface="Arial"/>
              <a:buChar char="»"/>
              <a:defRPr sz="1500"/>
            </a:lvl6pPr>
            <a:lvl7pPr marL="3200400" lvl="6" indent="-323850" algn="l">
              <a:lnSpc>
                <a:spcPct val="100000"/>
              </a:lnSpc>
              <a:spcBef>
                <a:spcPts val="300"/>
              </a:spcBef>
              <a:spcAft>
                <a:spcPts val="0"/>
              </a:spcAft>
              <a:buClr>
                <a:schemeClr val="dk1"/>
              </a:buClr>
              <a:buSzPts val="1500"/>
              <a:buFont typeface="Arial"/>
              <a:buChar char="»"/>
              <a:defRPr sz="1500"/>
            </a:lvl7pPr>
            <a:lvl8pPr marL="3657600" lvl="7" indent="-323850" algn="l">
              <a:lnSpc>
                <a:spcPct val="100000"/>
              </a:lnSpc>
              <a:spcBef>
                <a:spcPts val="300"/>
              </a:spcBef>
              <a:spcAft>
                <a:spcPts val="0"/>
              </a:spcAft>
              <a:buClr>
                <a:schemeClr val="dk1"/>
              </a:buClr>
              <a:buSzPts val="1500"/>
              <a:buFont typeface="Arial"/>
              <a:buChar char="»"/>
              <a:defRPr sz="1500"/>
            </a:lvl8pPr>
            <a:lvl9pPr marL="4114800" lvl="8" indent="-323850" algn="l">
              <a:lnSpc>
                <a:spcPct val="100000"/>
              </a:lnSpc>
              <a:spcBef>
                <a:spcPts val="300"/>
              </a:spcBef>
              <a:spcAft>
                <a:spcPts val="0"/>
              </a:spcAft>
              <a:buClr>
                <a:schemeClr val="dk1"/>
              </a:buClr>
              <a:buSzPts val="1500"/>
              <a:buFont typeface="Arial"/>
              <a:buChar char="»"/>
              <a:defRPr sz="1500"/>
            </a:lvl9pPr>
          </a:lstStyle>
          <a:p>
            <a:endParaRPr/>
          </a:p>
        </p:txBody>
      </p:sp>
      <p:sp>
        <p:nvSpPr>
          <p:cNvPr id="57" name="Google Shape;57;p24"/>
          <p:cNvSpPr txBox="1">
            <a:spLocks noGrp="1"/>
          </p:cNvSpPr>
          <p:nvPr>
            <p:ph type="body" idx="2"/>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40"/>
              </a:spcBef>
              <a:spcAft>
                <a:spcPts val="0"/>
              </a:spcAft>
              <a:buClr>
                <a:schemeClr val="dk1"/>
              </a:buClr>
              <a:buSzPts val="1200"/>
              <a:buFont typeface="Arial"/>
              <a:buNone/>
              <a:defRPr sz="1200"/>
            </a:lvl1pPr>
            <a:lvl2pPr marL="914400" lvl="1" indent="-228600" algn="l">
              <a:lnSpc>
                <a:spcPct val="100000"/>
              </a:lnSpc>
              <a:spcBef>
                <a:spcPts val="210"/>
              </a:spcBef>
              <a:spcAft>
                <a:spcPts val="0"/>
              </a:spcAft>
              <a:buClr>
                <a:schemeClr val="dk1"/>
              </a:buClr>
              <a:buSzPts val="1050"/>
              <a:buFont typeface="Arial"/>
              <a:buNone/>
              <a:defRPr sz="1050"/>
            </a:lvl2pPr>
            <a:lvl3pPr marL="1371600" lvl="2" indent="-228600" algn="l">
              <a:lnSpc>
                <a:spcPct val="100000"/>
              </a:lnSpc>
              <a:spcBef>
                <a:spcPts val="180"/>
              </a:spcBef>
              <a:spcAft>
                <a:spcPts val="0"/>
              </a:spcAft>
              <a:buClr>
                <a:schemeClr val="dk1"/>
              </a:buClr>
              <a:buSzPts val="900"/>
              <a:buFont typeface="Arial"/>
              <a:buNone/>
              <a:defRPr sz="900"/>
            </a:lvl3pPr>
            <a:lvl4pPr marL="1828800" lvl="3" indent="-228600" algn="l">
              <a:lnSpc>
                <a:spcPct val="100000"/>
              </a:lnSpc>
              <a:spcBef>
                <a:spcPts val="150"/>
              </a:spcBef>
              <a:spcAft>
                <a:spcPts val="0"/>
              </a:spcAft>
              <a:buClr>
                <a:schemeClr val="dk1"/>
              </a:buClr>
              <a:buSzPts val="750"/>
              <a:buFont typeface="Arial"/>
              <a:buNone/>
              <a:defRPr sz="750"/>
            </a:lvl4pPr>
            <a:lvl5pPr marL="2286000" lvl="4" indent="-228600" algn="l">
              <a:lnSpc>
                <a:spcPct val="100000"/>
              </a:lnSpc>
              <a:spcBef>
                <a:spcPts val="150"/>
              </a:spcBef>
              <a:spcAft>
                <a:spcPts val="0"/>
              </a:spcAft>
              <a:buClr>
                <a:schemeClr val="dk1"/>
              </a:buClr>
              <a:buSzPts val="750"/>
              <a:buFont typeface="Arial"/>
              <a:buNone/>
              <a:defRPr sz="750"/>
            </a:lvl5pPr>
            <a:lvl6pPr marL="2743200" lvl="5" indent="-228600" algn="l">
              <a:lnSpc>
                <a:spcPct val="100000"/>
              </a:lnSpc>
              <a:spcBef>
                <a:spcPts val="150"/>
              </a:spcBef>
              <a:spcAft>
                <a:spcPts val="0"/>
              </a:spcAft>
              <a:buClr>
                <a:schemeClr val="dk1"/>
              </a:buClr>
              <a:buSzPts val="750"/>
              <a:buFont typeface="Arial"/>
              <a:buNone/>
              <a:defRPr sz="750"/>
            </a:lvl6pPr>
            <a:lvl7pPr marL="3200400" lvl="6" indent="-228600" algn="l">
              <a:lnSpc>
                <a:spcPct val="100000"/>
              </a:lnSpc>
              <a:spcBef>
                <a:spcPts val="150"/>
              </a:spcBef>
              <a:spcAft>
                <a:spcPts val="0"/>
              </a:spcAft>
              <a:buClr>
                <a:schemeClr val="dk1"/>
              </a:buClr>
              <a:buSzPts val="750"/>
              <a:buFont typeface="Arial"/>
              <a:buNone/>
              <a:defRPr sz="750"/>
            </a:lvl7pPr>
            <a:lvl8pPr marL="3657600" lvl="7" indent="-228600" algn="l">
              <a:lnSpc>
                <a:spcPct val="100000"/>
              </a:lnSpc>
              <a:spcBef>
                <a:spcPts val="150"/>
              </a:spcBef>
              <a:spcAft>
                <a:spcPts val="0"/>
              </a:spcAft>
              <a:buClr>
                <a:schemeClr val="dk1"/>
              </a:buClr>
              <a:buSzPts val="750"/>
              <a:buFont typeface="Arial"/>
              <a:buNone/>
              <a:defRPr sz="750"/>
            </a:lvl8pPr>
            <a:lvl9pPr marL="4114800" lvl="8" indent="-228600" algn="l">
              <a:lnSpc>
                <a:spcPct val="100000"/>
              </a:lnSpc>
              <a:spcBef>
                <a:spcPts val="150"/>
              </a:spcBef>
              <a:spcAft>
                <a:spcPts val="0"/>
              </a:spcAft>
              <a:buClr>
                <a:schemeClr val="dk1"/>
              </a:buClr>
              <a:buSzPts val="750"/>
              <a:buFont typeface="Arial"/>
              <a:buNone/>
              <a:defRPr sz="750"/>
            </a:lvl9pPr>
          </a:lstStyle>
          <a:p>
            <a:endParaRPr/>
          </a:p>
        </p:txBody>
      </p:sp>
      <p:sp>
        <p:nvSpPr>
          <p:cNvPr id="58" name="Google Shape;58;p24"/>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4"/>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4"/>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5"/>
          <p:cNvSpPr txBox="1">
            <a:spLocks noGrp="1"/>
          </p:cNvSpPr>
          <p:nvPr>
            <p:ph type="title"/>
          </p:nvPr>
        </p:nvSpPr>
        <p:spPr>
          <a:xfrm>
            <a:off x="629841" y="342900"/>
            <a:ext cx="2949300" cy="12000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5"/>
          <p:cNvSpPr>
            <a:spLocks noGrp="1"/>
          </p:cNvSpPr>
          <p:nvPr>
            <p:ph type="pic" idx="2"/>
          </p:nvPr>
        </p:nvSpPr>
        <p:spPr>
          <a:xfrm>
            <a:off x="3887391" y="740569"/>
            <a:ext cx="4629300" cy="3655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100000"/>
              </a:lnSpc>
              <a:spcBef>
                <a:spcPts val="42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2pPr>
            <a:lvl3pPr marR="0" lvl="2"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4pPr>
            <a:lvl5pPr marR="0" lvl="4"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5pPr>
            <a:lvl6pPr marR="0" lvl="5"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6pPr>
            <a:lvl7pPr marR="0" lvl="6"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7pPr>
            <a:lvl8pPr marR="0" lvl="7"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8pPr>
            <a:lvl9pPr marR="0" lvl="8"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9pPr>
          </a:lstStyle>
          <a:p>
            <a:endParaRPr/>
          </a:p>
        </p:txBody>
      </p:sp>
      <p:sp>
        <p:nvSpPr>
          <p:cNvPr id="64" name="Google Shape;64;p25"/>
          <p:cNvSpPr txBox="1">
            <a:spLocks noGrp="1"/>
          </p:cNvSpPr>
          <p:nvPr>
            <p:ph type="body" idx="1"/>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40"/>
              </a:spcBef>
              <a:spcAft>
                <a:spcPts val="0"/>
              </a:spcAft>
              <a:buClr>
                <a:schemeClr val="dk1"/>
              </a:buClr>
              <a:buSzPts val="1200"/>
              <a:buFont typeface="Arial"/>
              <a:buNone/>
              <a:defRPr sz="1200"/>
            </a:lvl1pPr>
            <a:lvl2pPr marL="914400" lvl="1" indent="-228600" algn="l">
              <a:lnSpc>
                <a:spcPct val="100000"/>
              </a:lnSpc>
              <a:spcBef>
                <a:spcPts val="210"/>
              </a:spcBef>
              <a:spcAft>
                <a:spcPts val="0"/>
              </a:spcAft>
              <a:buClr>
                <a:schemeClr val="dk1"/>
              </a:buClr>
              <a:buSzPts val="1050"/>
              <a:buFont typeface="Arial"/>
              <a:buNone/>
              <a:defRPr sz="1050"/>
            </a:lvl2pPr>
            <a:lvl3pPr marL="1371600" lvl="2" indent="-228600" algn="l">
              <a:lnSpc>
                <a:spcPct val="100000"/>
              </a:lnSpc>
              <a:spcBef>
                <a:spcPts val="180"/>
              </a:spcBef>
              <a:spcAft>
                <a:spcPts val="0"/>
              </a:spcAft>
              <a:buClr>
                <a:schemeClr val="dk1"/>
              </a:buClr>
              <a:buSzPts val="900"/>
              <a:buFont typeface="Arial"/>
              <a:buNone/>
              <a:defRPr sz="900"/>
            </a:lvl3pPr>
            <a:lvl4pPr marL="1828800" lvl="3" indent="-228600" algn="l">
              <a:lnSpc>
                <a:spcPct val="100000"/>
              </a:lnSpc>
              <a:spcBef>
                <a:spcPts val="150"/>
              </a:spcBef>
              <a:spcAft>
                <a:spcPts val="0"/>
              </a:spcAft>
              <a:buClr>
                <a:schemeClr val="dk1"/>
              </a:buClr>
              <a:buSzPts val="750"/>
              <a:buFont typeface="Arial"/>
              <a:buNone/>
              <a:defRPr sz="750"/>
            </a:lvl4pPr>
            <a:lvl5pPr marL="2286000" lvl="4" indent="-228600" algn="l">
              <a:lnSpc>
                <a:spcPct val="100000"/>
              </a:lnSpc>
              <a:spcBef>
                <a:spcPts val="150"/>
              </a:spcBef>
              <a:spcAft>
                <a:spcPts val="0"/>
              </a:spcAft>
              <a:buClr>
                <a:schemeClr val="dk1"/>
              </a:buClr>
              <a:buSzPts val="750"/>
              <a:buFont typeface="Arial"/>
              <a:buNone/>
              <a:defRPr sz="750"/>
            </a:lvl5pPr>
            <a:lvl6pPr marL="2743200" lvl="5" indent="-228600" algn="l">
              <a:lnSpc>
                <a:spcPct val="100000"/>
              </a:lnSpc>
              <a:spcBef>
                <a:spcPts val="150"/>
              </a:spcBef>
              <a:spcAft>
                <a:spcPts val="0"/>
              </a:spcAft>
              <a:buClr>
                <a:schemeClr val="dk1"/>
              </a:buClr>
              <a:buSzPts val="750"/>
              <a:buFont typeface="Arial"/>
              <a:buNone/>
              <a:defRPr sz="750"/>
            </a:lvl6pPr>
            <a:lvl7pPr marL="3200400" lvl="6" indent="-228600" algn="l">
              <a:lnSpc>
                <a:spcPct val="100000"/>
              </a:lnSpc>
              <a:spcBef>
                <a:spcPts val="150"/>
              </a:spcBef>
              <a:spcAft>
                <a:spcPts val="0"/>
              </a:spcAft>
              <a:buClr>
                <a:schemeClr val="dk1"/>
              </a:buClr>
              <a:buSzPts val="750"/>
              <a:buFont typeface="Arial"/>
              <a:buNone/>
              <a:defRPr sz="750"/>
            </a:lvl7pPr>
            <a:lvl8pPr marL="3657600" lvl="7" indent="-228600" algn="l">
              <a:lnSpc>
                <a:spcPct val="100000"/>
              </a:lnSpc>
              <a:spcBef>
                <a:spcPts val="150"/>
              </a:spcBef>
              <a:spcAft>
                <a:spcPts val="0"/>
              </a:spcAft>
              <a:buClr>
                <a:schemeClr val="dk1"/>
              </a:buClr>
              <a:buSzPts val="750"/>
              <a:buFont typeface="Arial"/>
              <a:buNone/>
              <a:defRPr sz="750"/>
            </a:lvl8pPr>
            <a:lvl9pPr marL="4114800" lvl="8" indent="-228600" algn="l">
              <a:lnSpc>
                <a:spcPct val="100000"/>
              </a:lnSpc>
              <a:spcBef>
                <a:spcPts val="150"/>
              </a:spcBef>
              <a:spcAft>
                <a:spcPts val="0"/>
              </a:spcAft>
              <a:buClr>
                <a:schemeClr val="dk1"/>
              </a:buClr>
              <a:buSzPts val="750"/>
              <a:buFont typeface="Arial"/>
              <a:buNone/>
              <a:defRPr sz="750"/>
            </a:lvl9pPr>
          </a:lstStyle>
          <a:p>
            <a:endParaRPr/>
          </a:p>
        </p:txBody>
      </p:sp>
      <p:sp>
        <p:nvSpPr>
          <p:cNvPr id="65" name="Google Shape;65;p25"/>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5"/>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5"/>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chemeClr val="dk2"/>
              </a:buClr>
              <a:buSzPts val="4400"/>
              <a:buFont typeface="Arial"/>
              <a:buNone/>
              <a:defRPr sz="44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0"/>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 name="Google Shape;8;p10"/>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10"/>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0"/>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0"/>
        <p:cNvGrpSpPr/>
        <p:nvPr/>
      </p:nvGrpSpPr>
      <p:grpSpPr>
        <a:xfrm>
          <a:off x="0" y="0"/>
          <a:ext cx="0" cy="0"/>
          <a:chOff x="0" y="0"/>
          <a:chExt cx="0" cy="0"/>
        </a:xfrm>
      </p:grpSpPr>
      <p:sp>
        <p:nvSpPr>
          <p:cNvPr id="81" name="Google Shape;81;p13"/>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chemeClr val="dk2"/>
              </a:buClr>
              <a:buSzPts val="4400"/>
              <a:buFont typeface="Arial"/>
              <a:buNone/>
              <a:defRPr sz="44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2" name="Google Shape;82;p13"/>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3" name="Google Shape;83;p13"/>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4" name="Google Shape;84;p13"/>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5" name="Google Shape;85;p13"/>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
          <p:cNvSpPr txBox="1">
            <a:spLocks noGrp="1"/>
          </p:cNvSpPr>
          <p:nvPr>
            <p:ph type="subTitle" idx="1"/>
          </p:nvPr>
        </p:nvSpPr>
        <p:spPr>
          <a:xfrm>
            <a:off x="0" y="807861"/>
            <a:ext cx="9144000" cy="5739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rgbClr val="65C0BA"/>
              </a:buClr>
              <a:buSzPts val="3600"/>
              <a:buFont typeface="Tajawal Black"/>
              <a:buNone/>
            </a:pPr>
            <a:r>
              <a:rPr lang="ar-JO" sz="2800" b="1" i="0" u="none" dirty="0">
                <a:solidFill>
                  <a:srgbClr val="65C0BA"/>
                </a:solidFill>
                <a:latin typeface="Tajawal Black"/>
                <a:ea typeface="Tajawal Black"/>
                <a:cs typeface="Tajawal Black"/>
                <a:sym typeface="Tajawal Black"/>
              </a:rPr>
              <a:t>معارف وممارسات الأهل ومقدّمي الرعاية بآثر أزمة المناخ على الأطفال دون سنّ الخامسة </a:t>
            </a:r>
          </a:p>
          <a:p>
            <a:pPr marL="0" lvl="0" indent="0" algn="ctr" rtl="0">
              <a:lnSpc>
                <a:spcPct val="100000"/>
              </a:lnSpc>
              <a:spcBef>
                <a:spcPts val="0"/>
              </a:spcBef>
              <a:spcAft>
                <a:spcPts val="0"/>
              </a:spcAft>
              <a:buClr>
                <a:srgbClr val="65C0BA"/>
              </a:buClr>
              <a:buSzPts val="3600"/>
              <a:buFont typeface="Tajawal Black"/>
              <a:buNone/>
            </a:pPr>
            <a:r>
              <a:rPr lang="ar-JO" sz="2400" b="1" dirty="0">
                <a:solidFill>
                  <a:srgbClr val="C00000"/>
                </a:solidFill>
                <a:latin typeface="Tajawal Black"/>
                <a:cs typeface="Tajawal Black"/>
                <a:sym typeface="Tajawal Black"/>
              </a:rPr>
              <a:t>نتائج </a:t>
            </a:r>
            <a:r>
              <a:rPr lang="ar-JO" sz="2400" b="1" u="none" dirty="0">
                <a:solidFill>
                  <a:srgbClr val="C00000"/>
                </a:solidFill>
                <a:latin typeface="Tajawal Black"/>
                <a:ea typeface="Tajawal Black"/>
                <a:cs typeface="Tajawal Black"/>
                <a:sym typeface="Tajawal Black"/>
              </a:rPr>
              <a:t>المملكة الأردنية الهاشمية </a:t>
            </a:r>
          </a:p>
        </p:txBody>
      </p:sp>
      <p:sp>
        <p:nvSpPr>
          <p:cNvPr id="160" name="Google Shape;160;p1"/>
          <p:cNvSpPr txBox="1"/>
          <p:nvPr/>
        </p:nvSpPr>
        <p:spPr>
          <a:xfrm>
            <a:off x="0" y="2216875"/>
            <a:ext cx="9144000" cy="2926800"/>
          </a:xfrm>
          <a:prstGeom prst="rect">
            <a:avLst/>
          </a:prstGeom>
          <a:solidFill>
            <a:srgbClr val="65C0B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dirty="0">
              <a:solidFill>
                <a:schemeClr val="dk1"/>
              </a:solidFill>
              <a:latin typeface="Arial"/>
              <a:ea typeface="Arial"/>
              <a:cs typeface="Arial"/>
              <a:sym typeface="Arial"/>
            </a:endParaRPr>
          </a:p>
        </p:txBody>
      </p:sp>
      <p:sp>
        <p:nvSpPr>
          <p:cNvPr id="161" name="Google Shape;161;p1"/>
          <p:cNvSpPr txBox="1"/>
          <p:nvPr/>
        </p:nvSpPr>
        <p:spPr>
          <a:xfrm>
            <a:off x="1114425" y="2452621"/>
            <a:ext cx="6858000" cy="506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1"/>
              </a:buClr>
              <a:buSzPts val="2800"/>
              <a:buFont typeface="Tajawal"/>
              <a:buNone/>
            </a:pPr>
            <a:r>
              <a:rPr lang="ar-JO" sz="2600" b="0" i="0" u="none" dirty="0">
                <a:solidFill>
                  <a:schemeClr val="lt1"/>
                </a:solidFill>
                <a:latin typeface="Tajawal"/>
                <a:ea typeface="Tajawal"/>
                <a:cs typeface="Tajawal"/>
                <a:sym typeface="Tajawal"/>
              </a:rPr>
              <a:t>الشبكة العربية لتنمية الطفولة المبكرة</a:t>
            </a:r>
            <a:br>
              <a:rPr lang="ar-JO" sz="2600" b="0" i="0" u="none" dirty="0">
                <a:solidFill>
                  <a:schemeClr val="lt1"/>
                </a:solidFill>
                <a:latin typeface="Tajawal"/>
                <a:ea typeface="Tajawal"/>
                <a:cs typeface="Tajawal"/>
                <a:sym typeface="Tajawal"/>
              </a:rPr>
            </a:br>
            <a:r>
              <a:rPr lang="en-US" sz="2600" b="0" i="0" u="none" dirty="0">
                <a:solidFill>
                  <a:schemeClr val="lt1"/>
                </a:solidFill>
                <a:latin typeface="Tajawal"/>
                <a:ea typeface="Tajawal"/>
                <a:cs typeface="Tajawal"/>
                <a:sym typeface="Tajawal"/>
              </a:rPr>
              <a:t>ANECD</a:t>
            </a:r>
            <a:br>
              <a:rPr lang="en-US" sz="2600" b="0" i="0" u="none" dirty="0">
                <a:solidFill>
                  <a:schemeClr val="lt1"/>
                </a:solidFill>
                <a:latin typeface="Tajawal"/>
                <a:ea typeface="Tajawal"/>
                <a:cs typeface="Tajawal"/>
                <a:sym typeface="Tajawal"/>
              </a:rPr>
            </a:br>
            <a:endParaRPr lang="en-US" sz="2600" b="0" i="0" u="none" dirty="0">
              <a:solidFill>
                <a:schemeClr val="lt1"/>
              </a:solidFill>
              <a:latin typeface="Tajawal"/>
              <a:ea typeface="Tajawal"/>
              <a:cs typeface="Tajawal"/>
              <a:sym typeface="Tajawal"/>
            </a:endParaRPr>
          </a:p>
          <a:p>
            <a:pPr marL="0" marR="0" lvl="0" indent="0" algn="ctr" rtl="0">
              <a:lnSpc>
                <a:spcPct val="100000"/>
              </a:lnSpc>
              <a:spcBef>
                <a:spcPts val="0"/>
              </a:spcBef>
              <a:spcAft>
                <a:spcPts val="0"/>
              </a:spcAft>
              <a:buClr>
                <a:schemeClr val="lt1"/>
              </a:buClr>
              <a:buSzPts val="2800"/>
              <a:buFont typeface="Tajawal"/>
              <a:buNone/>
            </a:pPr>
            <a:r>
              <a:rPr lang="ar-JO" sz="2600" b="0" i="0" u="none" dirty="0">
                <a:solidFill>
                  <a:schemeClr val="lt1"/>
                </a:solidFill>
                <a:latin typeface="Tajawal"/>
                <a:ea typeface="Tajawal"/>
                <a:cs typeface="Tajawal"/>
                <a:sym typeface="Tajawal"/>
              </a:rPr>
              <a:t>تقديم مي سلطان</a:t>
            </a:r>
          </a:p>
          <a:p>
            <a:pPr marL="0" marR="0" lvl="0" indent="0" algn="ctr" rtl="0">
              <a:lnSpc>
                <a:spcPct val="100000"/>
              </a:lnSpc>
              <a:spcBef>
                <a:spcPts val="0"/>
              </a:spcBef>
              <a:spcAft>
                <a:spcPts val="0"/>
              </a:spcAft>
              <a:buClr>
                <a:schemeClr val="lt1"/>
              </a:buClr>
              <a:buSzPts val="2800"/>
              <a:buFont typeface="Tajawal"/>
              <a:buNone/>
            </a:pPr>
            <a:r>
              <a:rPr lang="ar-JO" sz="2600" b="0" i="0" u="none" dirty="0">
                <a:solidFill>
                  <a:schemeClr val="lt1"/>
                </a:solidFill>
                <a:latin typeface="Tajawal"/>
                <a:ea typeface="Tajawal"/>
                <a:cs typeface="Tajawal"/>
                <a:sym typeface="Tajawal"/>
              </a:rPr>
              <a:t>المنتدى الإقليمي للشبكة العربية للطفولة المبكرة</a:t>
            </a:r>
            <a:br>
              <a:rPr lang="ar-JO" sz="2600" b="0" i="0" u="none" dirty="0">
                <a:solidFill>
                  <a:schemeClr val="lt1"/>
                </a:solidFill>
                <a:latin typeface="Tajawal"/>
                <a:ea typeface="Tajawal"/>
                <a:cs typeface="Tajawal"/>
                <a:sym typeface="Tajawal"/>
              </a:rPr>
            </a:br>
            <a:r>
              <a:rPr lang="ar-JO" sz="2600" b="0" i="0" u="none" dirty="0">
                <a:solidFill>
                  <a:schemeClr val="lt1"/>
                </a:solidFill>
                <a:latin typeface="Tajawal"/>
                <a:ea typeface="Tajawal"/>
                <a:cs typeface="Tajawal"/>
                <a:sym typeface="Tajawal"/>
              </a:rPr>
              <a:t>16-17/ 8/ 2025</a:t>
            </a:r>
          </a:p>
        </p:txBody>
      </p:sp>
      <p:pic>
        <p:nvPicPr>
          <p:cNvPr id="162" name="Google Shape;162;p1" descr="Design2"/>
          <p:cNvPicPr preferRelativeResize="0"/>
          <p:nvPr/>
        </p:nvPicPr>
        <p:blipFill rotWithShape="1">
          <a:blip r:embed="rId3">
            <a:alphaModFix/>
          </a:blip>
          <a:srcRect/>
          <a:stretch/>
        </p:blipFill>
        <p:spPr>
          <a:xfrm>
            <a:off x="3936392" y="2112398"/>
            <a:ext cx="1397300" cy="239250"/>
          </a:xfrm>
          <a:prstGeom prst="rect">
            <a:avLst/>
          </a:prstGeom>
          <a:noFill/>
          <a:ln>
            <a:noFill/>
          </a:ln>
        </p:spPr>
      </p:pic>
      <p:pic>
        <p:nvPicPr>
          <p:cNvPr id="163" name="Google Shape;163;p1"/>
          <p:cNvPicPr preferRelativeResize="0"/>
          <p:nvPr/>
        </p:nvPicPr>
        <p:blipFill>
          <a:blip r:embed="rId4">
            <a:alphaModFix/>
          </a:blip>
          <a:stretch>
            <a:fillRect/>
          </a:stretch>
        </p:blipFill>
        <p:spPr>
          <a:xfrm>
            <a:off x="6616314" y="181700"/>
            <a:ext cx="2276462" cy="573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gfa8e0dded3_0_33"/>
          <p:cNvSpPr txBox="1"/>
          <p:nvPr/>
        </p:nvSpPr>
        <p:spPr>
          <a:xfrm>
            <a:off x="0" y="2541625"/>
            <a:ext cx="9144000" cy="2611500"/>
          </a:xfrm>
          <a:prstGeom prst="rect">
            <a:avLst/>
          </a:prstGeom>
          <a:solidFill>
            <a:srgbClr val="ACDED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219" name="Google Shape;219;gfa8e0dded3_0_33"/>
          <p:cNvSpPr/>
          <p:nvPr/>
        </p:nvSpPr>
        <p:spPr>
          <a:xfrm>
            <a:off x="5030775" y="3929363"/>
            <a:ext cx="3678600" cy="918900"/>
          </a:xfrm>
          <a:prstGeom prst="roundRect">
            <a:avLst>
              <a:gd name="adj" fmla="val 16667"/>
            </a:avLst>
          </a:prstGeom>
          <a:solidFill>
            <a:srgbClr val="FFFFFF"/>
          </a:solidFill>
          <a:ln w="9525" cap="flat" cmpd="sng">
            <a:solidFill>
              <a:srgbClr val="88888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gfa8e0dded3_0_33"/>
          <p:cNvSpPr/>
          <p:nvPr/>
        </p:nvSpPr>
        <p:spPr>
          <a:xfrm>
            <a:off x="505450" y="3929363"/>
            <a:ext cx="3678600" cy="918900"/>
          </a:xfrm>
          <a:prstGeom prst="roundRect">
            <a:avLst>
              <a:gd name="adj" fmla="val 16667"/>
            </a:avLst>
          </a:prstGeom>
          <a:solidFill>
            <a:srgbClr val="FFFFFF"/>
          </a:solidFill>
          <a:ln w="9525" cap="flat" cmpd="sng">
            <a:solidFill>
              <a:srgbClr val="88888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gfa8e0dded3_0_33"/>
          <p:cNvSpPr/>
          <p:nvPr/>
        </p:nvSpPr>
        <p:spPr>
          <a:xfrm>
            <a:off x="5030775" y="2188134"/>
            <a:ext cx="3678600" cy="918900"/>
          </a:xfrm>
          <a:prstGeom prst="roundRect">
            <a:avLst>
              <a:gd name="adj" fmla="val 16667"/>
            </a:avLst>
          </a:prstGeom>
          <a:solidFill>
            <a:srgbClr val="FFFFFF"/>
          </a:solidFill>
          <a:ln w="9525" cap="flat" cmpd="sng">
            <a:solidFill>
              <a:srgbClr val="88888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gfa8e0dded3_0_33"/>
          <p:cNvSpPr/>
          <p:nvPr/>
        </p:nvSpPr>
        <p:spPr>
          <a:xfrm>
            <a:off x="509000" y="2200050"/>
            <a:ext cx="3678600" cy="918900"/>
          </a:xfrm>
          <a:prstGeom prst="roundRect">
            <a:avLst>
              <a:gd name="adj" fmla="val 16667"/>
            </a:avLst>
          </a:prstGeom>
          <a:solidFill>
            <a:srgbClr val="FFFFFF"/>
          </a:solidFill>
          <a:ln w="9525" cap="flat" cmpd="sng">
            <a:solidFill>
              <a:srgbClr val="88888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gfa8e0dded3_0_33"/>
          <p:cNvSpPr txBox="1"/>
          <p:nvPr/>
        </p:nvSpPr>
        <p:spPr>
          <a:xfrm>
            <a:off x="660400" y="2355909"/>
            <a:ext cx="3368700" cy="6585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JO" sz="1600" dirty="0">
                <a:solidFill>
                  <a:srgbClr val="000000"/>
                </a:solidFill>
                <a:latin typeface="Tajawal Medium"/>
                <a:ea typeface="Tajawal Medium"/>
                <a:cs typeface="Tajawal Medium"/>
                <a:sym typeface="Tajawal Medium"/>
              </a:rPr>
              <a:t>94.7% من الإناث، و 88.7% من الأمهات </a:t>
            </a:r>
            <a:endParaRPr sz="1600" dirty="0">
              <a:solidFill>
                <a:srgbClr val="000000"/>
              </a:solidFill>
              <a:latin typeface="Tajawal Medium"/>
              <a:ea typeface="Tajawal Medium"/>
              <a:cs typeface="Tajawal Medium"/>
              <a:sym typeface="Tajawal Medium"/>
            </a:endParaRPr>
          </a:p>
        </p:txBody>
      </p:sp>
      <p:sp>
        <p:nvSpPr>
          <p:cNvPr id="224" name="Google Shape;224;gfa8e0dded3_0_33"/>
          <p:cNvSpPr/>
          <p:nvPr/>
        </p:nvSpPr>
        <p:spPr>
          <a:xfrm>
            <a:off x="1142600" y="1928813"/>
            <a:ext cx="2411400" cy="401100"/>
          </a:xfrm>
          <a:prstGeom prst="roundRect">
            <a:avLst>
              <a:gd name="adj" fmla="val 16667"/>
            </a:avLst>
          </a:prstGeom>
          <a:solidFill>
            <a:srgbClr val="F37A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gfa8e0dded3_0_33"/>
          <p:cNvSpPr/>
          <p:nvPr/>
        </p:nvSpPr>
        <p:spPr>
          <a:xfrm>
            <a:off x="5664375" y="1928813"/>
            <a:ext cx="2411400" cy="401100"/>
          </a:xfrm>
          <a:prstGeom prst="roundRect">
            <a:avLst>
              <a:gd name="adj" fmla="val 16667"/>
            </a:avLst>
          </a:prstGeom>
          <a:solidFill>
            <a:srgbClr val="E7CC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gfa8e0dded3_0_33"/>
          <p:cNvSpPr/>
          <p:nvPr/>
        </p:nvSpPr>
        <p:spPr>
          <a:xfrm>
            <a:off x="1158925" y="3686813"/>
            <a:ext cx="2411400" cy="401100"/>
          </a:xfrm>
          <a:prstGeom prst="roundRect">
            <a:avLst>
              <a:gd name="adj" fmla="val 16667"/>
            </a:avLst>
          </a:prstGeom>
          <a:solidFill>
            <a:srgbClr val="8888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gfa8e0dded3_0_33"/>
          <p:cNvSpPr/>
          <p:nvPr/>
        </p:nvSpPr>
        <p:spPr>
          <a:xfrm>
            <a:off x="5664375" y="3688013"/>
            <a:ext cx="2411400" cy="401100"/>
          </a:xfrm>
          <a:prstGeom prst="roundRect">
            <a:avLst>
              <a:gd name="adj" fmla="val 16667"/>
            </a:avLst>
          </a:prstGeom>
          <a:solidFill>
            <a:srgbClr val="65C0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gfa8e0dded3_0_33"/>
          <p:cNvSpPr txBox="1">
            <a:spLocks noGrp="1"/>
          </p:cNvSpPr>
          <p:nvPr>
            <p:ph type="title"/>
          </p:nvPr>
        </p:nvSpPr>
        <p:spPr>
          <a:xfrm>
            <a:off x="466725" y="1167994"/>
            <a:ext cx="8431200" cy="4560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dirty="0">
                <a:solidFill>
                  <a:srgbClr val="F37A87"/>
                </a:solidFill>
                <a:latin typeface="Tajawal Black"/>
                <a:cs typeface="Tajawal Black"/>
                <a:sym typeface="Tajawal Black"/>
              </a:rPr>
              <a:t>عينة الدراسة – 150 فرد</a:t>
            </a:r>
            <a:endParaRPr sz="3200" dirty="0">
              <a:solidFill>
                <a:srgbClr val="F37A87"/>
              </a:solidFill>
            </a:endParaRPr>
          </a:p>
        </p:txBody>
      </p:sp>
      <p:sp>
        <p:nvSpPr>
          <p:cNvPr id="229" name="Google Shape;229;gfa8e0dded3_0_33"/>
          <p:cNvSpPr txBox="1"/>
          <p:nvPr/>
        </p:nvSpPr>
        <p:spPr>
          <a:xfrm>
            <a:off x="1195325" y="1928813"/>
            <a:ext cx="2303400" cy="4011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ar-JO" sz="2200" b="1" dirty="0">
                <a:solidFill>
                  <a:schemeClr val="lt1"/>
                </a:solidFill>
                <a:latin typeface="Tajawal"/>
                <a:ea typeface="Tajawal"/>
                <a:cs typeface="Tajawal"/>
                <a:sym typeface="Tajawal"/>
              </a:rPr>
              <a:t>الجنس </a:t>
            </a:r>
            <a:endParaRPr sz="2200" dirty="0">
              <a:solidFill>
                <a:srgbClr val="FFFFFF"/>
              </a:solidFill>
              <a:latin typeface="Source Sans Pro"/>
              <a:ea typeface="Source Sans Pro"/>
              <a:cs typeface="Source Sans Pro"/>
              <a:sym typeface="Source Sans Pro"/>
            </a:endParaRPr>
          </a:p>
        </p:txBody>
      </p:sp>
      <p:sp>
        <p:nvSpPr>
          <p:cNvPr id="230" name="Google Shape;230;gfa8e0dded3_0_33"/>
          <p:cNvSpPr txBox="1"/>
          <p:nvPr/>
        </p:nvSpPr>
        <p:spPr>
          <a:xfrm>
            <a:off x="5715825" y="1928813"/>
            <a:ext cx="2303400" cy="4011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ar-JO" sz="2200" b="1" dirty="0">
                <a:solidFill>
                  <a:schemeClr val="lt1"/>
                </a:solidFill>
                <a:latin typeface="Tajawal"/>
                <a:ea typeface="Tajawal"/>
                <a:cs typeface="Tajawal"/>
                <a:sym typeface="Tajawal"/>
              </a:rPr>
              <a:t>متغير العمر</a:t>
            </a:r>
            <a:endParaRPr sz="2200" dirty="0">
              <a:solidFill>
                <a:srgbClr val="FFFFFF"/>
              </a:solidFill>
              <a:latin typeface="Source Sans Pro"/>
              <a:ea typeface="Source Sans Pro"/>
              <a:cs typeface="Source Sans Pro"/>
              <a:sym typeface="Source Sans Pro"/>
            </a:endParaRPr>
          </a:p>
        </p:txBody>
      </p:sp>
      <p:sp>
        <p:nvSpPr>
          <p:cNvPr id="231" name="Google Shape;231;gfa8e0dded3_0_33"/>
          <p:cNvSpPr txBox="1"/>
          <p:nvPr/>
        </p:nvSpPr>
        <p:spPr>
          <a:xfrm>
            <a:off x="5156200" y="2355909"/>
            <a:ext cx="3368700" cy="6585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JO" sz="1600" dirty="0">
                <a:solidFill>
                  <a:srgbClr val="000000"/>
                </a:solidFill>
                <a:latin typeface="Tajawal Medium"/>
                <a:ea typeface="Tajawal Medium"/>
                <a:cs typeface="Tajawal Medium"/>
                <a:sym typeface="Tajawal Medium"/>
              </a:rPr>
              <a:t>67% من العينة أعمارهم ما بين 31-46 سنة</a:t>
            </a:r>
            <a:endParaRPr sz="1600" dirty="0">
              <a:solidFill>
                <a:srgbClr val="000000"/>
              </a:solidFill>
              <a:latin typeface="Tajawal Medium"/>
              <a:ea typeface="Tajawal Medium"/>
              <a:cs typeface="Tajawal Medium"/>
              <a:sym typeface="Tajawal Medium"/>
            </a:endParaRPr>
          </a:p>
        </p:txBody>
      </p:sp>
      <p:sp>
        <p:nvSpPr>
          <p:cNvPr id="232" name="Google Shape;232;gfa8e0dded3_0_33"/>
          <p:cNvSpPr txBox="1"/>
          <p:nvPr/>
        </p:nvSpPr>
        <p:spPr>
          <a:xfrm>
            <a:off x="660400" y="4127559"/>
            <a:ext cx="3368700" cy="6585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JO" sz="1600" dirty="0">
                <a:latin typeface="Tajawal Medium"/>
                <a:ea typeface="Tajawal Medium"/>
                <a:cs typeface="Tajawal Medium"/>
                <a:sym typeface="Tajawal Medium"/>
              </a:rPr>
              <a:t>59.3% يقطنون في المدينة، 17.3% في مخيمات اللجوء، و16.6% في الريف. </a:t>
            </a:r>
            <a:endParaRPr sz="1600" dirty="0">
              <a:solidFill>
                <a:srgbClr val="000000"/>
              </a:solidFill>
              <a:latin typeface="Tajawal Medium"/>
              <a:ea typeface="Tajawal Medium"/>
              <a:cs typeface="Tajawal Medium"/>
              <a:sym typeface="Tajawal Medium"/>
            </a:endParaRPr>
          </a:p>
        </p:txBody>
      </p:sp>
      <p:sp>
        <p:nvSpPr>
          <p:cNvPr id="233" name="Google Shape;233;gfa8e0dded3_0_33"/>
          <p:cNvSpPr txBox="1"/>
          <p:nvPr/>
        </p:nvSpPr>
        <p:spPr>
          <a:xfrm>
            <a:off x="1195325" y="3700463"/>
            <a:ext cx="2303400" cy="4011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ar-JO" sz="2200" b="1" dirty="0">
                <a:solidFill>
                  <a:schemeClr val="lt1"/>
                </a:solidFill>
                <a:latin typeface="Tajawal"/>
                <a:ea typeface="Tajawal"/>
                <a:cs typeface="Tajawal"/>
                <a:sym typeface="Tajawal"/>
              </a:rPr>
              <a:t>مكان السكن</a:t>
            </a:r>
            <a:endParaRPr sz="2200" dirty="0">
              <a:solidFill>
                <a:srgbClr val="FFFFFF"/>
              </a:solidFill>
              <a:latin typeface="Source Sans Pro"/>
              <a:ea typeface="Source Sans Pro"/>
              <a:cs typeface="Source Sans Pro"/>
              <a:sym typeface="Source Sans Pro"/>
            </a:endParaRPr>
          </a:p>
        </p:txBody>
      </p:sp>
      <p:sp>
        <p:nvSpPr>
          <p:cNvPr id="234" name="Google Shape;234;gfa8e0dded3_0_33"/>
          <p:cNvSpPr txBox="1"/>
          <p:nvPr/>
        </p:nvSpPr>
        <p:spPr>
          <a:xfrm>
            <a:off x="5715825" y="3700463"/>
            <a:ext cx="2303400" cy="4011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ar-JO" sz="2000" b="1" dirty="0">
                <a:solidFill>
                  <a:schemeClr val="lt1"/>
                </a:solidFill>
                <a:latin typeface="Tajawal"/>
                <a:ea typeface="Tajawal"/>
                <a:cs typeface="Tajawal"/>
                <a:sym typeface="Tajawal"/>
              </a:rPr>
              <a:t>المستوى التعليمي</a:t>
            </a:r>
            <a:endParaRPr sz="2000" dirty="0">
              <a:solidFill>
                <a:srgbClr val="FFFFFF"/>
              </a:solidFill>
              <a:latin typeface="Source Sans Pro"/>
              <a:ea typeface="Source Sans Pro"/>
              <a:cs typeface="Source Sans Pro"/>
              <a:sym typeface="Source Sans Pro"/>
            </a:endParaRPr>
          </a:p>
        </p:txBody>
      </p:sp>
      <p:sp>
        <p:nvSpPr>
          <p:cNvPr id="235" name="Google Shape;235;gfa8e0dded3_0_33"/>
          <p:cNvSpPr txBox="1"/>
          <p:nvPr/>
        </p:nvSpPr>
        <p:spPr>
          <a:xfrm>
            <a:off x="5156200" y="4127559"/>
            <a:ext cx="3368700" cy="6585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JO" sz="1600" dirty="0">
                <a:latin typeface="Tajawal Medium"/>
                <a:ea typeface="Tajawal Medium"/>
                <a:cs typeface="Tajawal Medium"/>
                <a:sym typeface="Tajawal Medium"/>
              </a:rPr>
              <a:t>35% تعليم ثانوي، 46% تعليم جامعي</a:t>
            </a:r>
            <a:endParaRPr sz="1600" dirty="0">
              <a:solidFill>
                <a:srgbClr val="000000"/>
              </a:solidFill>
              <a:latin typeface="Tajawal Medium"/>
              <a:ea typeface="Tajawal Medium"/>
              <a:cs typeface="Tajawal Medium"/>
              <a:sym typeface="Tajawal Medium"/>
            </a:endParaRPr>
          </a:p>
        </p:txBody>
      </p:sp>
      <p:pic>
        <p:nvPicPr>
          <p:cNvPr id="236" name="Google Shape;236;gfa8e0dded3_0_33"/>
          <p:cNvPicPr preferRelativeResize="0"/>
          <p:nvPr/>
        </p:nvPicPr>
        <p:blipFill>
          <a:blip r:embed="rId3">
            <a:alphaModFix/>
          </a:blip>
          <a:stretch>
            <a:fillRect/>
          </a:stretch>
        </p:blipFill>
        <p:spPr>
          <a:xfrm>
            <a:off x="6616314" y="181700"/>
            <a:ext cx="2276462" cy="5739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7">
          <a:extLst>
            <a:ext uri="{FF2B5EF4-FFF2-40B4-BE49-F238E27FC236}">
              <a16:creationId xmlns:a16="http://schemas.microsoft.com/office/drawing/2014/main" id="{3CF8F5FE-BEF9-A3D2-8C57-968DB3A867F7}"/>
            </a:ext>
          </a:extLst>
        </p:cNvPr>
        <p:cNvGrpSpPr/>
        <p:nvPr/>
      </p:nvGrpSpPr>
      <p:grpSpPr>
        <a:xfrm>
          <a:off x="0" y="0"/>
          <a:ext cx="0" cy="0"/>
          <a:chOff x="0" y="0"/>
          <a:chExt cx="0" cy="0"/>
        </a:xfrm>
      </p:grpSpPr>
      <p:sp>
        <p:nvSpPr>
          <p:cNvPr id="258" name="Google Shape;258;gfa8e0dded3_0_87">
            <a:extLst>
              <a:ext uri="{FF2B5EF4-FFF2-40B4-BE49-F238E27FC236}">
                <a16:creationId xmlns:a16="http://schemas.microsoft.com/office/drawing/2014/main" id="{E8BBE259-8EF7-3A14-9190-072C9DC6BFC9}"/>
              </a:ext>
            </a:extLst>
          </p:cNvPr>
          <p:cNvSpPr txBox="1">
            <a:spLocks noGrp="1"/>
          </p:cNvSpPr>
          <p:nvPr>
            <p:ph type="title"/>
          </p:nvPr>
        </p:nvSpPr>
        <p:spPr>
          <a:xfrm>
            <a:off x="466725" y="1167994"/>
            <a:ext cx="8431200" cy="4560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b="0" i="0" u="none" dirty="0">
                <a:solidFill>
                  <a:srgbClr val="F37A87"/>
                </a:solidFill>
                <a:latin typeface="Tajawal Black"/>
                <a:ea typeface="Tajawal Black"/>
                <a:cs typeface="Tajawal Black"/>
                <a:sym typeface="Tajawal Black"/>
              </a:rPr>
              <a:t>المعرفة بأبعاد وأسباب وتأثيرات أزمة المناخ</a:t>
            </a:r>
            <a:endParaRPr sz="3200" dirty="0">
              <a:solidFill>
                <a:srgbClr val="F37A87"/>
              </a:solidFill>
            </a:endParaRPr>
          </a:p>
        </p:txBody>
      </p:sp>
      <p:sp>
        <p:nvSpPr>
          <p:cNvPr id="259" name="Google Shape;259;gfa8e0dded3_0_87">
            <a:extLst>
              <a:ext uri="{FF2B5EF4-FFF2-40B4-BE49-F238E27FC236}">
                <a16:creationId xmlns:a16="http://schemas.microsoft.com/office/drawing/2014/main" id="{B64FBAA7-711A-4458-39D8-074A34E70340}"/>
              </a:ext>
            </a:extLst>
          </p:cNvPr>
          <p:cNvSpPr/>
          <p:nvPr/>
        </p:nvSpPr>
        <p:spPr>
          <a:xfrm>
            <a:off x="1707" y="1971300"/>
            <a:ext cx="9142200" cy="3172200"/>
          </a:xfrm>
          <a:prstGeom prst="rect">
            <a:avLst/>
          </a:prstGeom>
          <a:solidFill>
            <a:srgbClr val="65C0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60" name="Google Shape;260;gfa8e0dded3_0_87" descr="star design">
            <a:extLst>
              <a:ext uri="{FF2B5EF4-FFF2-40B4-BE49-F238E27FC236}">
                <a16:creationId xmlns:a16="http://schemas.microsoft.com/office/drawing/2014/main" id="{D28726FC-E6FF-ACDB-CF91-A52AE68B869B}"/>
              </a:ext>
            </a:extLst>
          </p:cNvPr>
          <p:cNvPicPr preferRelativeResize="0"/>
          <p:nvPr/>
        </p:nvPicPr>
        <p:blipFill rotWithShape="1">
          <a:blip r:embed="rId3">
            <a:alphaModFix/>
          </a:blip>
          <a:srcRect l="49852" b="49964"/>
          <a:stretch/>
        </p:blipFill>
        <p:spPr>
          <a:xfrm>
            <a:off x="0" y="3436144"/>
            <a:ext cx="1710928" cy="1707356"/>
          </a:xfrm>
          <a:prstGeom prst="rect">
            <a:avLst/>
          </a:prstGeom>
          <a:noFill/>
          <a:ln>
            <a:noFill/>
          </a:ln>
        </p:spPr>
      </p:pic>
      <p:cxnSp>
        <p:nvCxnSpPr>
          <p:cNvPr id="261" name="Google Shape;261;gfa8e0dded3_0_87">
            <a:extLst>
              <a:ext uri="{FF2B5EF4-FFF2-40B4-BE49-F238E27FC236}">
                <a16:creationId xmlns:a16="http://schemas.microsoft.com/office/drawing/2014/main" id="{497180EE-E5C7-D5A1-5AA0-1FC23EBB5E31}"/>
              </a:ext>
            </a:extLst>
          </p:cNvPr>
          <p:cNvCxnSpPr/>
          <p:nvPr/>
        </p:nvCxnSpPr>
        <p:spPr>
          <a:xfrm rot="10800000">
            <a:off x="-62177" y="1971300"/>
            <a:ext cx="9206100" cy="0"/>
          </a:xfrm>
          <a:prstGeom prst="straightConnector1">
            <a:avLst/>
          </a:prstGeom>
          <a:noFill/>
          <a:ln w="63500" cap="flat" cmpd="sng">
            <a:solidFill>
              <a:srgbClr val="E7CCD6"/>
            </a:solidFill>
            <a:prstDash val="solid"/>
            <a:miter lim="800000"/>
            <a:headEnd type="none" w="sm" len="sm"/>
            <a:tailEnd type="none" w="sm" len="sm"/>
          </a:ln>
        </p:spPr>
      </p:cxnSp>
      <p:sp>
        <p:nvSpPr>
          <p:cNvPr id="262" name="Google Shape;262;gfa8e0dded3_0_87">
            <a:extLst>
              <a:ext uri="{FF2B5EF4-FFF2-40B4-BE49-F238E27FC236}">
                <a16:creationId xmlns:a16="http://schemas.microsoft.com/office/drawing/2014/main" id="{0FB98824-1516-8D53-4C3C-AB0A36D16C7B}"/>
              </a:ext>
            </a:extLst>
          </p:cNvPr>
          <p:cNvSpPr txBox="1">
            <a:spLocks noGrp="1"/>
          </p:cNvSpPr>
          <p:nvPr>
            <p:ph type="body" idx="1"/>
          </p:nvPr>
        </p:nvSpPr>
        <p:spPr>
          <a:xfrm>
            <a:off x="466725" y="2118121"/>
            <a:ext cx="8285275" cy="2253900"/>
          </a:xfrm>
          <a:prstGeom prst="rect">
            <a:avLst/>
          </a:prstGeom>
          <a:noFill/>
          <a:ln>
            <a:noFill/>
          </a:ln>
        </p:spPr>
        <p:txBody>
          <a:bodyPr spcFirstLastPara="1" wrap="square" lIns="91425" tIns="45700" rIns="91425" bIns="45700" anchor="t" anchorCtr="0">
            <a:noAutofit/>
          </a:bodyPr>
          <a:lstStyle/>
          <a:p>
            <a:pPr marL="0" lvl="0" indent="0" algn="just" rtl="1">
              <a:spcBef>
                <a:spcPts val="0"/>
              </a:spcBef>
              <a:buSzPts val="1600"/>
              <a:buNone/>
            </a:pPr>
            <a:r>
              <a:rPr lang="ar-EG" sz="2000" b="1" dirty="0">
                <a:latin typeface="Tajawal"/>
                <a:ea typeface="Source Sans Pro"/>
                <a:cs typeface="Tajawal"/>
              </a:rPr>
              <a:t>أظهرت نتائج الدراسة أن متوسط المعرفة المتعلقة بأبعاد وأسباب وتأثيرات أزمة المناخ بلغ (73.5%)، مما يدل على وجود معرفة </a:t>
            </a:r>
            <a:r>
              <a:rPr lang="ar-EG" sz="2000" b="1" dirty="0">
                <a:solidFill>
                  <a:srgbClr val="C00000"/>
                </a:solidFill>
                <a:latin typeface="Tajawal"/>
                <a:ea typeface="Source Sans Pro"/>
                <a:cs typeface="Tajawal"/>
              </a:rPr>
              <a:t>متوسطة</a:t>
            </a:r>
            <a:r>
              <a:rPr lang="ar-EG" sz="2000" b="1" dirty="0">
                <a:latin typeface="Tajawal"/>
                <a:ea typeface="Source Sans Pro"/>
                <a:cs typeface="Tajawal"/>
              </a:rPr>
              <a:t> لدى المشاركين. وهذا يشير إلى وجود ثغرات في الوعي البيئي التي تستدعي التوجيه من خلال حملات توعية وتعليم. من الضروري السعي لتحسين مستوى المعرفة لضمان استعداد الأهل ومقدمي الرعاية لمواجهة تحديات أزمة المناخ.</a:t>
            </a:r>
            <a:endParaRPr sz="2000" b="1" dirty="0">
              <a:latin typeface="Tajawal"/>
              <a:ea typeface="Source Sans Pro"/>
              <a:cs typeface="Tajawal"/>
            </a:endParaRPr>
          </a:p>
        </p:txBody>
      </p:sp>
      <p:pic>
        <p:nvPicPr>
          <p:cNvPr id="263" name="Google Shape;263;gfa8e0dded3_0_87">
            <a:extLst>
              <a:ext uri="{FF2B5EF4-FFF2-40B4-BE49-F238E27FC236}">
                <a16:creationId xmlns:a16="http://schemas.microsoft.com/office/drawing/2014/main" id="{36D1AA51-AADE-4C1A-18BF-4C707A864B4D}"/>
              </a:ext>
            </a:extLst>
          </p:cNvPr>
          <p:cNvPicPr preferRelativeResize="0"/>
          <p:nvPr/>
        </p:nvPicPr>
        <p:blipFill>
          <a:blip r:embed="rId4">
            <a:alphaModFix/>
          </a:blip>
          <a:stretch>
            <a:fillRect/>
          </a:stretch>
        </p:blipFill>
        <p:spPr>
          <a:xfrm>
            <a:off x="6616314" y="181700"/>
            <a:ext cx="2276462" cy="573900"/>
          </a:xfrm>
          <a:prstGeom prst="rect">
            <a:avLst/>
          </a:prstGeom>
          <a:noFill/>
          <a:ln>
            <a:noFill/>
          </a:ln>
        </p:spPr>
      </p:pic>
    </p:spTree>
    <p:extLst>
      <p:ext uri="{BB962C8B-B14F-4D97-AF65-F5344CB8AC3E}">
        <p14:creationId xmlns:p14="http://schemas.microsoft.com/office/powerpoint/2010/main" val="1526792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7">
          <a:extLst>
            <a:ext uri="{FF2B5EF4-FFF2-40B4-BE49-F238E27FC236}">
              <a16:creationId xmlns:a16="http://schemas.microsoft.com/office/drawing/2014/main" id="{1D089F7C-0AF8-AB65-F3E1-D77A563B0DDC}"/>
            </a:ext>
          </a:extLst>
        </p:cNvPr>
        <p:cNvGrpSpPr/>
        <p:nvPr/>
      </p:nvGrpSpPr>
      <p:grpSpPr>
        <a:xfrm>
          <a:off x="0" y="0"/>
          <a:ext cx="0" cy="0"/>
          <a:chOff x="0" y="0"/>
          <a:chExt cx="0" cy="0"/>
        </a:xfrm>
      </p:grpSpPr>
      <p:sp>
        <p:nvSpPr>
          <p:cNvPr id="258" name="Google Shape;258;gfa8e0dded3_0_87">
            <a:extLst>
              <a:ext uri="{FF2B5EF4-FFF2-40B4-BE49-F238E27FC236}">
                <a16:creationId xmlns:a16="http://schemas.microsoft.com/office/drawing/2014/main" id="{0F915D23-FE4E-4784-C82B-A2581A699025}"/>
              </a:ext>
            </a:extLst>
          </p:cNvPr>
          <p:cNvSpPr txBox="1">
            <a:spLocks noGrp="1"/>
          </p:cNvSpPr>
          <p:nvPr>
            <p:ph type="title"/>
          </p:nvPr>
        </p:nvSpPr>
        <p:spPr>
          <a:xfrm>
            <a:off x="466725" y="1167994"/>
            <a:ext cx="8431200" cy="4560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b="0" i="0" u="none" dirty="0">
                <a:solidFill>
                  <a:srgbClr val="F37A87"/>
                </a:solidFill>
                <a:latin typeface="Tajawal Black"/>
                <a:ea typeface="Tajawal Black"/>
                <a:cs typeface="Tajawal Black"/>
                <a:sym typeface="Tajawal Black"/>
              </a:rPr>
              <a:t>المعرفة بإجراءات التصدي لأزمة المناخ</a:t>
            </a:r>
            <a:endParaRPr sz="3200" dirty="0">
              <a:solidFill>
                <a:srgbClr val="F37A87"/>
              </a:solidFill>
            </a:endParaRPr>
          </a:p>
        </p:txBody>
      </p:sp>
      <p:sp>
        <p:nvSpPr>
          <p:cNvPr id="259" name="Google Shape;259;gfa8e0dded3_0_87">
            <a:extLst>
              <a:ext uri="{FF2B5EF4-FFF2-40B4-BE49-F238E27FC236}">
                <a16:creationId xmlns:a16="http://schemas.microsoft.com/office/drawing/2014/main" id="{1C2762E2-DDC5-0C5D-FF00-0A748C808AB9}"/>
              </a:ext>
            </a:extLst>
          </p:cNvPr>
          <p:cNvSpPr/>
          <p:nvPr/>
        </p:nvSpPr>
        <p:spPr>
          <a:xfrm>
            <a:off x="1707" y="1971300"/>
            <a:ext cx="9142200" cy="3172200"/>
          </a:xfrm>
          <a:prstGeom prst="rect">
            <a:avLst/>
          </a:prstGeom>
          <a:solidFill>
            <a:srgbClr val="65C0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60" name="Google Shape;260;gfa8e0dded3_0_87" descr="star design">
            <a:extLst>
              <a:ext uri="{FF2B5EF4-FFF2-40B4-BE49-F238E27FC236}">
                <a16:creationId xmlns:a16="http://schemas.microsoft.com/office/drawing/2014/main" id="{273E3A1D-04BC-D62F-F240-4811AB500229}"/>
              </a:ext>
            </a:extLst>
          </p:cNvPr>
          <p:cNvPicPr preferRelativeResize="0"/>
          <p:nvPr/>
        </p:nvPicPr>
        <p:blipFill rotWithShape="1">
          <a:blip r:embed="rId3">
            <a:alphaModFix/>
          </a:blip>
          <a:srcRect l="49852" b="49964"/>
          <a:stretch/>
        </p:blipFill>
        <p:spPr>
          <a:xfrm>
            <a:off x="0" y="3436144"/>
            <a:ext cx="1710928" cy="1707356"/>
          </a:xfrm>
          <a:prstGeom prst="rect">
            <a:avLst/>
          </a:prstGeom>
          <a:noFill/>
          <a:ln>
            <a:noFill/>
          </a:ln>
        </p:spPr>
      </p:pic>
      <p:cxnSp>
        <p:nvCxnSpPr>
          <p:cNvPr id="261" name="Google Shape;261;gfa8e0dded3_0_87">
            <a:extLst>
              <a:ext uri="{FF2B5EF4-FFF2-40B4-BE49-F238E27FC236}">
                <a16:creationId xmlns:a16="http://schemas.microsoft.com/office/drawing/2014/main" id="{04B598ED-42AF-7014-8C9B-6314D2C8C32E}"/>
              </a:ext>
            </a:extLst>
          </p:cNvPr>
          <p:cNvCxnSpPr/>
          <p:nvPr/>
        </p:nvCxnSpPr>
        <p:spPr>
          <a:xfrm rot="10800000">
            <a:off x="-62177" y="1971300"/>
            <a:ext cx="9206100" cy="0"/>
          </a:xfrm>
          <a:prstGeom prst="straightConnector1">
            <a:avLst/>
          </a:prstGeom>
          <a:noFill/>
          <a:ln w="63500" cap="flat" cmpd="sng">
            <a:solidFill>
              <a:srgbClr val="E7CCD6"/>
            </a:solidFill>
            <a:prstDash val="solid"/>
            <a:miter lim="800000"/>
            <a:headEnd type="none" w="sm" len="sm"/>
            <a:tailEnd type="none" w="sm" len="sm"/>
          </a:ln>
        </p:spPr>
      </p:cxnSp>
      <p:sp>
        <p:nvSpPr>
          <p:cNvPr id="262" name="Google Shape;262;gfa8e0dded3_0_87">
            <a:extLst>
              <a:ext uri="{FF2B5EF4-FFF2-40B4-BE49-F238E27FC236}">
                <a16:creationId xmlns:a16="http://schemas.microsoft.com/office/drawing/2014/main" id="{D6B9AFF3-0560-88A6-EBE8-6A8F7179D2CB}"/>
              </a:ext>
            </a:extLst>
          </p:cNvPr>
          <p:cNvSpPr txBox="1">
            <a:spLocks noGrp="1"/>
          </p:cNvSpPr>
          <p:nvPr>
            <p:ph type="body" idx="1"/>
          </p:nvPr>
        </p:nvSpPr>
        <p:spPr>
          <a:xfrm>
            <a:off x="466725" y="2118121"/>
            <a:ext cx="8285275" cy="2253900"/>
          </a:xfrm>
          <a:prstGeom prst="rect">
            <a:avLst/>
          </a:prstGeom>
          <a:noFill/>
          <a:ln>
            <a:noFill/>
          </a:ln>
        </p:spPr>
        <p:txBody>
          <a:bodyPr spcFirstLastPara="1" wrap="square" lIns="91425" tIns="45700" rIns="91425" bIns="45700" anchor="t" anchorCtr="0">
            <a:noAutofit/>
          </a:bodyPr>
          <a:lstStyle/>
          <a:p>
            <a:pPr marL="0" lvl="0" indent="0" algn="just" rtl="1">
              <a:spcBef>
                <a:spcPts val="0"/>
              </a:spcBef>
              <a:buSzPts val="1600"/>
              <a:buNone/>
            </a:pPr>
            <a:r>
              <a:rPr lang="ar-EG" sz="2000" b="1" dirty="0">
                <a:latin typeface="Tajawal"/>
                <a:ea typeface="Source Sans Pro"/>
                <a:cs typeface="Tajawal"/>
              </a:rPr>
              <a:t>بينما كانت معرفة الأهل ومقدمي الرعاية حول إجراءات التصدي لأزمة المناخ </a:t>
            </a:r>
            <a:r>
              <a:rPr lang="ar-EG" sz="2000" b="1" dirty="0">
                <a:solidFill>
                  <a:srgbClr val="C00000"/>
                </a:solidFill>
                <a:latin typeface="Tajawal"/>
                <a:ea typeface="Source Sans Pro"/>
                <a:cs typeface="Tajawal"/>
              </a:rPr>
              <a:t>أقل من معرفتهم بالأبعاد والأسباب</a:t>
            </a:r>
            <a:r>
              <a:rPr lang="ar-EG" sz="2000" b="1" dirty="0">
                <a:latin typeface="Tajawal"/>
                <a:ea typeface="Source Sans Pro"/>
                <a:cs typeface="Tajawal"/>
              </a:rPr>
              <a:t>، حيث سجل المتوسط (59.9%). هذا الفارق في المعرفة يبرز الحاجة الملحة لتوفير مزيد من المعلومات حول استراتيجيات التصدي الفعالة والممارسات البيئية الواعية. ينبغي أن تركز المبادرات التثقيفية بشكل خاص على هذه الجوانب لتعزيز الوعي وتحفيز التفاعل من أجل مواجهة أزمة المناخ.</a:t>
            </a:r>
            <a:endParaRPr sz="2000" b="1" dirty="0">
              <a:latin typeface="Tajawal"/>
              <a:ea typeface="Source Sans Pro"/>
              <a:cs typeface="Tajawal"/>
            </a:endParaRPr>
          </a:p>
        </p:txBody>
      </p:sp>
      <p:pic>
        <p:nvPicPr>
          <p:cNvPr id="263" name="Google Shape;263;gfa8e0dded3_0_87">
            <a:extLst>
              <a:ext uri="{FF2B5EF4-FFF2-40B4-BE49-F238E27FC236}">
                <a16:creationId xmlns:a16="http://schemas.microsoft.com/office/drawing/2014/main" id="{D5EBC1B3-5BCC-987E-3A77-0C9D8E281DB6}"/>
              </a:ext>
            </a:extLst>
          </p:cNvPr>
          <p:cNvPicPr preferRelativeResize="0"/>
          <p:nvPr/>
        </p:nvPicPr>
        <p:blipFill>
          <a:blip r:embed="rId4">
            <a:alphaModFix/>
          </a:blip>
          <a:stretch>
            <a:fillRect/>
          </a:stretch>
        </p:blipFill>
        <p:spPr>
          <a:xfrm>
            <a:off x="6616314" y="181700"/>
            <a:ext cx="2276462" cy="573900"/>
          </a:xfrm>
          <a:prstGeom prst="rect">
            <a:avLst/>
          </a:prstGeom>
          <a:noFill/>
          <a:ln>
            <a:noFill/>
          </a:ln>
        </p:spPr>
      </p:pic>
    </p:spTree>
    <p:extLst>
      <p:ext uri="{BB962C8B-B14F-4D97-AF65-F5344CB8AC3E}">
        <p14:creationId xmlns:p14="http://schemas.microsoft.com/office/powerpoint/2010/main" val="2487284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256CB12E-9C27-BBDF-A232-BDEB2BBD5DB9}"/>
            </a:ext>
          </a:extLst>
        </p:cNvPr>
        <p:cNvGrpSpPr/>
        <p:nvPr/>
      </p:nvGrpSpPr>
      <p:grpSpPr>
        <a:xfrm>
          <a:off x="0" y="0"/>
          <a:ext cx="0" cy="0"/>
          <a:chOff x="0" y="0"/>
          <a:chExt cx="0" cy="0"/>
        </a:xfrm>
      </p:grpSpPr>
      <p:sp>
        <p:nvSpPr>
          <p:cNvPr id="168" name="Google Shape;168;p2">
            <a:extLst>
              <a:ext uri="{FF2B5EF4-FFF2-40B4-BE49-F238E27FC236}">
                <a16:creationId xmlns:a16="http://schemas.microsoft.com/office/drawing/2014/main" id="{A563B7B7-398E-098A-3806-7310B78962C0}"/>
              </a:ext>
            </a:extLst>
          </p:cNvPr>
          <p:cNvSpPr/>
          <p:nvPr/>
        </p:nvSpPr>
        <p:spPr>
          <a:xfrm>
            <a:off x="0" y="1971300"/>
            <a:ext cx="9144000" cy="31722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71" name="Google Shape;171;p2">
            <a:extLst>
              <a:ext uri="{FF2B5EF4-FFF2-40B4-BE49-F238E27FC236}">
                <a16:creationId xmlns:a16="http://schemas.microsoft.com/office/drawing/2014/main" id="{86F74E62-8213-1B33-56C3-4D9146B3B2F7}"/>
              </a:ext>
            </a:extLst>
          </p:cNvPr>
          <p:cNvCxnSpPr/>
          <p:nvPr/>
        </p:nvCxnSpPr>
        <p:spPr>
          <a:xfrm>
            <a:off x="8791775" y="2085975"/>
            <a:ext cx="0" cy="2307300"/>
          </a:xfrm>
          <a:prstGeom prst="straightConnector1">
            <a:avLst/>
          </a:prstGeom>
          <a:noFill/>
          <a:ln w="63500" cap="flat" cmpd="sng">
            <a:solidFill>
              <a:srgbClr val="E7CCD6"/>
            </a:solidFill>
            <a:prstDash val="solid"/>
            <a:miter lim="800000"/>
            <a:headEnd type="none" w="med" len="med"/>
            <a:tailEnd type="none" w="med" len="med"/>
          </a:ln>
        </p:spPr>
      </p:cxnSp>
      <p:pic>
        <p:nvPicPr>
          <p:cNvPr id="172" name="Google Shape;172;p2" descr="star design">
            <a:extLst>
              <a:ext uri="{FF2B5EF4-FFF2-40B4-BE49-F238E27FC236}">
                <a16:creationId xmlns:a16="http://schemas.microsoft.com/office/drawing/2014/main" id="{70ACBA55-FFA9-7865-5468-359DE0AB792B}"/>
              </a:ext>
            </a:extLst>
          </p:cNvPr>
          <p:cNvPicPr preferRelativeResize="0"/>
          <p:nvPr/>
        </p:nvPicPr>
        <p:blipFill rotWithShape="1">
          <a:blip r:embed="rId3">
            <a:alphaModFix/>
          </a:blip>
          <a:srcRect l="49852" b="49963"/>
          <a:stretch/>
        </p:blipFill>
        <p:spPr>
          <a:xfrm>
            <a:off x="0" y="3260565"/>
            <a:ext cx="1922625" cy="1891014"/>
          </a:xfrm>
          <a:prstGeom prst="rect">
            <a:avLst/>
          </a:prstGeom>
          <a:noFill/>
          <a:ln>
            <a:noFill/>
          </a:ln>
        </p:spPr>
      </p:pic>
      <p:pic>
        <p:nvPicPr>
          <p:cNvPr id="173" name="Google Shape;173;p2">
            <a:extLst>
              <a:ext uri="{FF2B5EF4-FFF2-40B4-BE49-F238E27FC236}">
                <a16:creationId xmlns:a16="http://schemas.microsoft.com/office/drawing/2014/main" id="{35CC8D67-36D5-8524-2263-28DA242AAB2C}"/>
              </a:ext>
            </a:extLst>
          </p:cNvPr>
          <p:cNvPicPr preferRelativeResize="0"/>
          <p:nvPr/>
        </p:nvPicPr>
        <p:blipFill>
          <a:blip r:embed="rId4">
            <a:alphaModFix/>
          </a:blip>
          <a:stretch>
            <a:fillRect/>
          </a:stretch>
        </p:blipFill>
        <p:spPr>
          <a:xfrm>
            <a:off x="6616314" y="181700"/>
            <a:ext cx="2276462" cy="573900"/>
          </a:xfrm>
          <a:prstGeom prst="rect">
            <a:avLst/>
          </a:prstGeom>
          <a:noFill/>
          <a:ln>
            <a:noFill/>
          </a:ln>
        </p:spPr>
      </p:pic>
      <p:graphicFrame>
        <p:nvGraphicFramePr>
          <p:cNvPr id="2" name="Table 1">
            <a:extLst>
              <a:ext uri="{FF2B5EF4-FFF2-40B4-BE49-F238E27FC236}">
                <a16:creationId xmlns:a16="http://schemas.microsoft.com/office/drawing/2014/main" id="{B26410E1-E5CC-8E7D-DB1D-6329C93B9E69}"/>
              </a:ext>
            </a:extLst>
          </p:cNvPr>
          <p:cNvGraphicFramePr>
            <a:graphicFrameLocks noGrp="1"/>
          </p:cNvGraphicFramePr>
          <p:nvPr>
            <p:extLst>
              <p:ext uri="{D42A27DB-BD31-4B8C-83A1-F6EECF244321}">
                <p14:modId xmlns:p14="http://schemas.microsoft.com/office/powerpoint/2010/main" val="3278401281"/>
              </p:ext>
            </p:extLst>
          </p:nvPr>
        </p:nvGraphicFramePr>
        <p:xfrm>
          <a:off x="352224" y="855160"/>
          <a:ext cx="8532199" cy="4106640"/>
        </p:xfrm>
        <a:graphic>
          <a:graphicData uri="http://schemas.openxmlformats.org/drawingml/2006/table">
            <a:tbl>
              <a:tblPr rtl="1" firstRow="1" firstCol="1" bandRow="1">
                <a:tableStyleId>{5C22544A-7EE6-4342-B048-85BDC9FD1C3A}</a:tableStyleId>
              </a:tblPr>
              <a:tblGrid>
                <a:gridCol w="935788">
                  <a:extLst>
                    <a:ext uri="{9D8B030D-6E8A-4147-A177-3AD203B41FA5}">
                      <a16:colId xmlns:a16="http://schemas.microsoft.com/office/drawing/2014/main" val="3246402873"/>
                    </a:ext>
                  </a:extLst>
                </a:gridCol>
                <a:gridCol w="3865944">
                  <a:extLst>
                    <a:ext uri="{9D8B030D-6E8A-4147-A177-3AD203B41FA5}">
                      <a16:colId xmlns:a16="http://schemas.microsoft.com/office/drawing/2014/main" val="4165907815"/>
                    </a:ext>
                  </a:extLst>
                </a:gridCol>
                <a:gridCol w="3730467">
                  <a:extLst>
                    <a:ext uri="{9D8B030D-6E8A-4147-A177-3AD203B41FA5}">
                      <a16:colId xmlns:a16="http://schemas.microsoft.com/office/drawing/2014/main" val="256231565"/>
                    </a:ext>
                  </a:extLst>
                </a:gridCol>
              </a:tblGrid>
              <a:tr h="205421">
                <a:tc>
                  <a:txBody>
                    <a:bodyPr/>
                    <a:lstStyle/>
                    <a:p>
                      <a:pPr marL="0" marR="0" algn="just" rtl="1">
                        <a:lnSpc>
                          <a:spcPct val="107000"/>
                        </a:lnSpc>
                        <a:spcAft>
                          <a:spcPts val="800"/>
                        </a:spcAft>
                        <a:buNone/>
                      </a:pPr>
                      <a:r>
                        <a:rPr lang="ar-SA" sz="1600" b="1" i="0" u="none" strike="noStrike" cap="none">
                          <a:solidFill>
                            <a:schemeClr val="dk1"/>
                          </a:solidFill>
                          <a:latin typeface="Tajawal"/>
                          <a:ea typeface="Source Sans Pro"/>
                          <a:cs typeface="Tajawal"/>
                          <a:sym typeface="Arial"/>
                        </a:rPr>
                        <a:t>المحور </a:t>
                      </a:r>
                      <a:endParaRPr lang="en-US" sz="1600" b="1" i="0" u="none" strike="noStrike" cap="none">
                        <a:solidFill>
                          <a:schemeClr val="dk1"/>
                        </a:solidFill>
                        <a:latin typeface="Tajawal"/>
                        <a:ea typeface="Source Sans Pro"/>
                        <a:cs typeface="Tajawal"/>
                        <a:sym typeface="Arial"/>
                      </a:endParaRPr>
                    </a:p>
                  </a:txBody>
                  <a:tcPr marL="63415" marR="63415" marT="0" marB="0">
                    <a:solidFill>
                      <a:srgbClr val="65C0BA"/>
                    </a:solidFill>
                  </a:tcPr>
                </a:tc>
                <a:tc>
                  <a:txBody>
                    <a:bodyPr/>
                    <a:lstStyle/>
                    <a:p>
                      <a:pPr marL="0" marR="0" algn="just" rtl="1">
                        <a:lnSpc>
                          <a:spcPct val="107000"/>
                        </a:lnSpc>
                        <a:spcAft>
                          <a:spcPts val="800"/>
                        </a:spcAft>
                        <a:buNone/>
                      </a:pPr>
                      <a:r>
                        <a:rPr lang="ar-SA" sz="1600" b="1" i="0" u="none" strike="noStrike" cap="none">
                          <a:solidFill>
                            <a:schemeClr val="dk1"/>
                          </a:solidFill>
                          <a:latin typeface="Tajawal"/>
                          <a:ea typeface="Source Sans Pro"/>
                          <a:cs typeface="Tajawal"/>
                          <a:sym typeface="Arial"/>
                        </a:rPr>
                        <a:t>الممارسة الأعلى </a:t>
                      </a:r>
                      <a:endParaRPr lang="en-US" sz="1600" b="1" i="0" u="none" strike="noStrike" cap="none">
                        <a:solidFill>
                          <a:schemeClr val="dk1"/>
                        </a:solidFill>
                        <a:latin typeface="Tajawal"/>
                        <a:ea typeface="Source Sans Pro"/>
                        <a:cs typeface="Tajawal"/>
                        <a:sym typeface="Arial"/>
                      </a:endParaRPr>
                    </a:p>
                  </a:txBody>
                  <a:tcPr marL="63415" marR="63415" marT="0" marB="0">
                    <a:solidFill>
                      <a:srgbClr val="65C0BA"/>
                    </a:solidFill>
                  </a:tcPr>
                </a:tc>
                <a:tc>
                  <a:txBody>
                    <a:bodyPr/>
                    <a:lstStyle/>
                    <a:p>
                      <a:pPr marL="0" marR="0" algn="just" rtl="1">
                        <a:lnSpc>
                          <a:spcPct val="107000"/>
                        </a:lnSpc>
                        <a:spcAft>
                          <a:spcPts val="800"/>
                        </a:spcAft>
                        <a:buNone/>
                      </a:pPr>
                      <a:r>
                        <a:rPr lang="ar-SA" sz="1600" b="1" i="0" u="none" strike="noStrike" cap="none" dirty="0">
                          <a:solidFill>
                            <a:schemeClr val="dk1"/>
                          </a:solidFill>
                          <a:latin typeface="Tajawal"/>
                          <a:ea typeface="Source Sans Pro"/>
                          <a:cs typeface="Tajawal"/>
                          <a:sym typeface="Arial"/>
                        </a:rPr>
                        <a:t>الممارسة الأدنى </a:t>
                      </a:r>
                      <a:endParaRPr lang="en-US" sz="1600" b="1" i="0" u="none" strike="noStrike" cap="none" dirty="0">
                        <a:solidFill>
                          <a:schemeClr val="dk1"/>
                        </a:solidFill>
                        <a:latin typeface="Tajawal"/>
                        <a:ea typeface="Source Sans Pro"/>
                        <a:cs typeface="Tajawal"/>
                        <a:sym typeface="Arial"/>
                      </a:endParaRPr>
                    </a:p>
                  </a:txBody>
                  <a:tcPr marL="63415" marR="63415" marT="0" marB="0">
                    <a:solidFill>
                      <a:srgbClr val="65C0BA"/>
                    </a:solidFill>
                  </a:tcPr>
                </a:tc>
                <a:extLst>
                  <a:ext uri="{0D108BD9-81ED-4DB2-BD59-A6C34878D82A}">
                    <a16:rowId xmlns:a16="http://schemas.microsoft.com/office/drawing/2014/main" val="163842557"/>
                  </a:ext>
                </a:extLst>
              </a:tr>
              <a:tr h="853428">
                <a:tc>
                  <a:txBody>
                    <a:bodyPr/>
                    <a:lstStyle/>
                    <a:p>
                      <a:pPr marL="0" marR="0" algn="just" rtl="1">
                        <a:lnSpc>
                          <a:spcPct val="107000"/>
                        </a:lnSpc>
                        <a:spcAft>
                          <a:spcPts val="800"/>
                        </a:spcAft>
                        <a:buNone/>
                      </a:pPr>
                      <a:r>
                        <a:rPr lang="ar-SA" sz="1600" b="1" i="0" u="none" strike="noStrike" cap="none" dirty="0">
                          <a:solidFill>
                            <a:schemeClr val="dk1"/>
                          </a:solidFill>
                          <a:latin typeface="Tajawal"/>
                          <a:ea typeface="Source Sans Pro"/>
                          <a:cs typeface="Tajawal"/>
                          <a:sym typeface="Arial"/>
                        </a:rPr>
                        <a:t>الهواء</a:t>
                      </a:r>
                      <a:endParaRPr lang="en-US" sz="1600" b="1" i="0" u="none" strike="noStrike" cap="none" dirty="0">
                        <a:solidFill>
                          <a:schemeClr val="dk1"/>
                        </a:solidFill>
                        <a:latin typeface="Tajawal"/>
                        <a:ea typeface="Source Sans Pro"/>
                        <a:cs typeface="Tajawal"/>
                        <a:sym typeface="Arial"/>
                      </a:endParaRPr>
                    </a:p>
                  </a:txBody>
                  <a:tcPr marL="63415" marR="63415" marT="0" marB="0">
                    <a:solidFill>
                      <a:srgbClr val="65C0BA"/>
                    </a:solidFill>
                  </a:tcPr>
                </a:tc>
                <a:tc>
                  <a:txBody>
                    <a:bodyPr/>
                    <a:lstStyle/>
                    <a:p>
                      <a:pPr marL="0" marR="0" algn="just" rtl="1">
                        <a:lnSpc>
                          <a:spcPct val="107000"/>
                        </a:lnSpc>
                        <a:spcAft>
                          <a:spcPts val="800"/>
                        </a:spcAft>
                        <a:buNone/>
                      </a:pPr>
                      <a:r>
                        <a:rPr lang="ar-EG" sz="1600" b="0" i="0" u="none" strike="noStrike" cap="none" dirty="0">
                          <a:solidFill>
                            <a:schemeClr val="dk1"/>
                          </a:solidFill>
                          <a:latin typeface="Tajawal"/>
                          <a:ea typeface="Source Sans Pro"/>
                          <a:cs typeface="Tajawal"/>
                          <a:sym typeface="Arial"/>
                        </a:rPr>
                        <a:t>احرص على تهوية المنزل بشكل منتظم للسماح بتدفّق الهواء النقي.</a:t>
                      </a:r>
                      <a:endParaRPr lang="en-US" sz="1600" b="0" i="0" u="none" strike="noStrike" cap="none" dirty="0">
                        <a:solidFill>
                          <a:schemeClr val="dk1"/>
                        </a:solidFill>
                        <a:latin typeface="Tajawal"/>
                        <a:ea typeface="Source Sans Pro"/>
                        <a:cs typeface="Tajawal"/>
                        <a:sym typeface="Arial"/>
                      </a:endParaRPr>
                    </a:p>
                  </a:txBody>
                  <a:tcPr marL="63415" marR="63415" marT="0" marB="0">
                    <a:solidFill>
                      <a:schemeClr val="tx2">
                        <a:lumMod val="20000"/>
                        <a:lumOff val="80000"/>
                      </a:schemeClr>
                    </a:solidFill>
                  </a:tcPr>
                </a:tc>
                <a:tc>
                  <a:txBody>
                    <a:bodyPr/>
                    <a:lstStyle/>
                    <a:p>
                      <a:pPr marL="0" marR="0" algn="just" rtl="1">
                        <a:lnSpc>
                          <a:spcPct val="107000"/>
                        </a:lnSpc>
                        <a:spcAft>
                          <a:spcPts val="800"/>
                        </a:spcAft>
                        <a:buNone/>
                      </a:pPr>
                      <a:r>
                        <a:rPr lang="ar-EG" sz="1600" b="0" i="0" u="none" strike="noStrike" cap="none" dirty="0">
                          <a:solidFill>
                            <a:schemeClr val="dk1"/>
                          </a:solidFill>
                          <a:latin typeface="Tajawal"/>
                          <a:ea typeface="Source Sans Pro"/>
                          <a:cs typeface="Tajawal"/>
                          <a:sym typeface="Arial"/>
                        </a:rPr>
                        <a:t>أشارك مع عائلتي في مبادرات بيئية من خلال الانضمام إلى جمعيات بيئية محلّية أو حملات نظافة حيث أسكن.</a:t>
                      </a:r>
                      <a:endParaRPr lang="en-US" sz="1600" b="0" i="0" u="none" strike="noStrike" cap="none" dirty="0">
                        <a:solidFill>
                          <a:schemeClr val="dk1"/>
                        </a:solidFill>
                        <a:latin typeface="Tajawal"/>
                        <a:ea typeface="Source Sans Pro"/>
                        <a:cs typeface="Tajawal"/>
                        <a:sym typeface="Arial"/>
                      </a:endParaRPr>
                    </a:p>
                  </a:txBody>
                  <a:tcPr marL="63415" marR="63415" marT="0" marB="0">
                    <a:solidFill>
                      <a:schemeClr val="tx2">
                        <a:lumMod val="20000"/>
                        <a:lumOff val="80000"/>
                      </a:schemeClr>
                    </a:solidFill>
                  </a:tcPr>
                </a:tc>
                <a:extLst>
                  <a:ext uri="{0D108BD9-81ED-4DB2-BD59-A6C34878D82A}">
                    <a16:rowId xmlns:a16="http://schemas.microsoft.com/office/drawing/2014/main" val="1679143080"/>
                  </a:ext>
                </a:extLst>
              </a:tr>
              <a:tr h="1069431">
                <a:tc>
                  <a:txBody>
                    <a:bodyPr/>
                    <a:lstStyle/>
                    <a:p>
                      <a:pPr marL="0" marR="0" algn="just" rtl="1">
                        <a:lnSpc>
                          <a:spcPct val="107000"/>
                        </a:lnSpc>
                        <a:spcAft>
                          <a:spcPts val="800"/>
                        </a:spcAft>
                        <a:buNone/>
                      </a:pPr>
                      <a:r>
                        <a:rPr lang="ar-LB" sz="1600" b="1" i="0" u="none" strike="noStrike" cap="none" dirty="0">
                          <a:solidFill>
                            <a:schemeClr val="dk1"/>
                          </a:solidFill>
                          <a:latin typeface="Tajawal"/>
                          <a:ea typeface="Source Sans Pro"/>
                          <a:cs typeface="Tajawal"/>
                          <a:sym typeface="Arial"/>
                        </a:rPr>
                        <a:t>الماء</a:t>
                      </a:r>
                      <a:endParaRPr lang="en-US" sz="1600" b="1" i="0" u="none" strike="noStrike" cap="none" dirty="0">
                        <a:solidFill>
                          <a:schemeClr val="dk1"/>
                        </a:solidFill>
                        <a:latin typeface="Tajawal"/>
                        <a:ea typeface="Source Sans Pro"/>
                        <a:cs typeface="Tajawal"/>
                        <a:sym typeface="Arial"/>
                      </a:endParaRPr>
                    </a:p>
                  </a:txBody>
                  <a:tcPr marL="63415" marR="63415" marT="0" marB="0">
                    <a:solidFill>
                      <a:srgbClr val="65C0BA"/>
                    </a:solidFill>
                  </a:tcPr>
                </a:tc>
                <a:tc>
                  <a:txBody>
                    <a:bodyPr/>
                    <a:lstStyle/>
                    <a:p>
                      <a:pPr marL="0" marR="0" algn="just" rtl="1">
                        <a:lnSpc>
                          <a:spcPct val="107000"/>
                        </a:lnSpc>
                        <a:spcAft>
                          <a:spcPts val="800"/>
                        </a:spcAft>
                        <a:buNone/>
                      </a:pPr>
                      <a:r>
                        <a:rPr lang="ar-EG" sz="1600" b="0" i="0" u="none" strike="noStrike" cap="none" dirty="0">
                          <a:solidFill>
                            <a:schemeClr val="dk1"/>
                          </a:solidFill>
                          <a:latin typeface="Tajawal"/>
                          <a:ea typeface="Source Sans Pro"/>
                          <a:cs typeface="Tajawal"/>
                          <a:sym typeface="Arial"/>
                        </a:rPr>
                        <a:t>أقوم بالتخزين الصحيح للمياه من خلال استخدام وعاء نظيف ومحكم الإغلاق، وتجنّب ترك المياه معرّضة للهواء لفترات طويلة.</a:t>
                      </a:r>
                      <a:endParaRPr lang="en-US" sz="1600" b="0" i="0" u="none" strike="noStrike" cap="none" dirty="0">
                        <a:solidFill>
                          <a:schemeClr val="dk1"/>
                        </a:solidFill>
                        <a:latin typeface="Tajawal"/>
                        <a:ea typeface="Source Sans Pro"/>
                        <a:cs typeface="Tajawal"/>
                        <a:sym typeface="Arial"/>
                      </a:endParaRPr>
                    </a:p>
                  </a:txBody>
                  <a:tcPr marL="63415" marR="63415" marT="0" marB="0">
                    <a:solidFill>
                      <a:schemeClr val="tx2">
                        <a:lumMod val="20000"/>
                        <a:lumOff val="80000"/>
                      </a:schemeClr>
                    </a:solidFill>
                  </a:tcPr>
                </a:tc>
                <a:tc>
                  <a:txBody>
                    <a:bodyPr/>
                    <a:lstStyle/>
                    <a:p>
                      <a:pPr marL="0" marR="0" algn="just" rtl="1">
                        <a:lnSpc>
                          <a:spcPct val="107000"/>
                        </a:lnSpc>
                        <a:spcAft>
                          <a:spcPts val="800"/>
                        </a:spcAft>
                        <a:buNone/>
                      </a:pPr>
                      <a:r>
                        <a:rPr lang="ar-EG" sz="1600" b="0" i="0" u="none" strike="noStrike" cap="none" dirty="0">
                          <a:solidFill>
                            <a:schemeClr val="dk1"/>
                          </a:solidFill>
                          <a:latin typeface="Tajawal"/>
                          <a:ea typeface="Source Sans Pro"/>
                          <a:cs typeface="Tajawal"/>
                          <a:sym typeface="Arial"/>
                        </a:rPr>
                        <a:t>أنضمّ إلى مجموعات على وسائل التواصل الاجتماعي تنشط في مجال للحصول على معلومات حول كيفية المشاركة في الفعاليات المقبلة. </a:t>
                      </a:r>
                      <a:endParaRPr lang="en-US" sz="1600" b="0" i="0" u="none" strike="noStrike" cap="none" dirty="0">
                        <a:solidFill>
                          <a:schemeClr val="dk1"/>
                        </a:solidFill>
                        <a:latin typeface="Tajawal"/>
                        <a:ea typeface="Source Sans Pro"/>
                        <a:cs typeface="Tajawal"/>
                        <a:sym typeface="Arial"/>
                      </a:endParaRPr>
                    </a:p>
                  </a:txBody>
                  <a:tcPr marL="63415" marR="63415" marT="0" marB="0">
                    <a:solidFill>
                      <a:schemeClr val="tx2">
                        <a:lumMod val="20000"/>
                        <a:lumOff val="80000"/>
                      </a:schemeClr>
                    </a:solidFill>
                  </a:tcPr>
                </a:tc>
                <a:extLst>
                  <a:ext uri="{0D108BD9-81ED-4DB2-BD59-A6C34878D82A}">
                    <a16:rowId xmlns:a16="http://schemas.microsoft.com/office/drawing/2014/main" val="4059800895"/>
                  </a:ext>
                </a:extLst>
              </a:tr>
              <a:tr h="1069431">
                <a:tc>
                  <a:txBody>
                    <a:bodyPr/>
                    <a:lstStyle/>
                    <a:p>
                      <a:pPr marL="0" marR="0" algn="just" rtl="1">
                        <a:lnSpc>
                          <a:spcPct val="107000"/>
                        </a:lnSpc>
                        <a:spcAft>
                          <a:spcPts val="800"/>
                        </a:spcAft>
                        <a:buNone/>
                      </a:pPr>
                      <a:r>
                        <a:rPr lang="ar-SA" sz="1600" b="1" i="0" u="none" strike="noStrike" cap="none" dirty="0">
                          <a:solidFill>
                            <a:schemeClr val="dk1"/>
                          </a:solidFill>
                          <a:latin typeface="Tajawal"/>
                          <a:ea typeface="Source Sans Pro"/>
                          <a:cs typeface="Tajawal"/>
                          <a:sym typeface="Arial"/>
                        </a:rPr>
                        <a:t>سلامة الغذاء </a:t>
                      </a:r>
                      <a:endParaRPr lang="en-US" sz="1600" b="1" i="0" u="none" strike="noStrike" cap="none" dirty="0">
                        <a:solidFill>
                          <a:schemeClr val="dk1"/>
                        </a:solidFill>
                        <a:latin typeface="Tajawal"/>
                        <a:ea typeface="Source Sans Pro"/>
                        <a:cs typeface="Tajawal"/>
                        <a:sym typeface="Arial"/>
                      </a:endParaRPr>
                    </a:p>
                  </a:txBody>
                  <a:tcPr marL="63415" marR="63415" marT="0" marB="0">
                    <a:solidFill>
                      <a:srgbClr val="65C0BA"/>
                    </a:solidFill>
                  </a:tcPr>
                </a:tc>
                <a:tc>
                  <a:txBody>
                    <a:bodyPr/>
                    <a:lstStyle/>
                    <a:p>
                      <a:pPr marL="0" marR="0" algn="just" rtl="1">
                        <a:lnSpc>
                          <a:spcPct val="107000"/>
                        </a:lnSpc>
                        <a:spcAft>
                          <a:spcPts val="800"/>
                        </a:spcAft>
                        <a:buNone/>
                      </a:pPr>
                      <a:r>
                        <a:rPr lang="ar-EG" sz="1600" b="0" i="0" u="none" strike="noStrike" cap="none" dirty="0">
                          <a:solidFill>
                            <a:schemeClr val="dk1"/>
                          </a:solidFill>
                          <a:latin typeface="Tajawal"/>
                          <a:ea typeface="Source Sans Pro"/>
                          <a:cs typeface="Tajawal"/>
                          <a:sym typeface="Arial"/>
                        </a:rPr>
                        <a:t>أتأكد من تخزين الأطعمة بشكل صحيح في الثلاجة أو البرّاد لمنع نمو البكتيريا وتلوّث الطعام وتقليل هدره</a:t>
                      </a:r>
                      <a:r>
                        <a:rPr lang="en-US" sz="1600" b="0" i="0" u="none" strike="noStrike" cap="none" dirty="0">
                          <a:solidFill>
                            <a:schemeClr val="dk1"/>
                          </a:solidFill>
                          <a:latin typeface="Tajawal"/>
                          <a:ea typeface="Source Sans Pro"/>
                          <a:cs typeface="Tajawal"/>
                          <a:sym typeface="Arial"/>
                        </a:rPr>
                        <a:t>.</a:t>
                      </a:r>
                    </a:p>
                  </a:txBody>
                  <a:tcPr marL="63415" marR="63415" marT="0" marB="0">
                    <a:solidFill>
                      <a:schemeClr val="tx2">
                        <a:lumMod val="20000"/>
                        <a:lumOff val="80000"/>
                      </a:schemeClr>
                    </a:solidFill>
                  </a:tcPr>
                </a:tc>
                <a:tc>
                  <a:txBody>
                    <a:bodyPr/>
                    <a:lstStyle/>
                    <a:p>
                      <a:pPr marL="0" marR="0" algn="just" rtl="1">
                        <a:lnSpc>
                          <a:spcPct val="107000"/>
                        </a:lnSpc>
                        <a:spcAft>
                          <a:spcPts val="800"/>
                        </a:spcAft>
                        <a:buNone/>
                      </a:pPr>
                      <a:r>
                        <a:rPr lang="ar-EG" sz="1600" b="0" i="0" u="none" strike="noStrike" cap="none" dirty="0">
                          <a:solidFill>
                            <a:schemeClr val="dk1"/>
                          </a:solidFill>
                          <a:latin typeface="Tajawal"/>
                          <a:ea typeface="Source Sans Pro"/>
                          <a:cs typeface="Tajawal"/>
                          <a:sym typeface="Arial"/>
                        </a:rPr>
                        <a:t>في حال كان لديّ أيّ قلق بخصوص تغذية أطفالي، أستشير طبيب الأطفال أو أخصّائي تغذية أو العامل الصحّي في المركز الصحّي القريب.</a:t>
                      </a:r>
                      <a:endParaRPr lang="en-US" sz="1600" b="0" i="0" u="none" strike="noStrike" cap="none" dirty="0">
                        <a:solidFill>
                          <a:schemeClr val="dk1"/>
                        </a:solidFill>
                        <a:latin typeface="Tajawal"/>
                        <a:ea typeface="Source Sans Pro"/>
                        <a:cs typeface="Tajawal"/>
                        <a:sym typeface="Arial"/>
                      </a:endParaRPr>
                    </a:p>
                  </a:txBody>
                  <a:tcPr marL="63415" marR="63415" marT="0" marB="0">
                    <a:solidFill>
                      <a:schemeClr val="tx2">
                        <a:lumMod val="20000"/>
                        <a:lumOff val="80000"/>
                      </a:schemeClr>
                    </a:solidFill>
                  </a:tcPr>
                </a:tc>
                <a:extLst>
                  <a:ext uri="{0D108BD9-81ED-4DB2-BD59-A6C34878D82A}">
                    <a16:rowId xmlns:a16="http://schemas.microsoft.com/office/drawing/2014/main" val="799794218"/>
                  </a:ext>
                </a:extLst>
              </a:tr>
              <a:tr h="853428">
                <a:tc>
                  <a:txBody>
                    <a:bodyPr/>
                    <a:lstStyle/>
                    <a:p>
                      <a:pPr marL="0" marR="0" algn="just" rtl="1">
                        <a:lnSpc>
                          <a:spcPct val="107000"/>
                        </a:lnSpc>
                        <a:spcAft>
                          <a:spcPts val="800"/>
                        </a:spcAft>
                        <a:buNone/>
                      </a:pPr>
                      <a:r>
                        <a:rPr lang="ar-SA" sz="1600" b="1" i="0" u="none" strike="noStrike" cap="none" dirty="0">
                          <a:solidFill>
                            <a:schemeClr val="dk1"/>
                          </a:solidFill>
                          <a:latin typeface="Tajawal"/>
                          <a:ea typeface="Source Sans Pro"/>
                          <a:cs typeface="Tajawal"/>
                          <a:sym typeface="Arial"/>
                        </a:rPr>
                        <a:t>النفايات</a:t>
                      </a:r>
                      <a:endParaRPr lang="en-US" sz="1600" b="1" i="0" u="none" strike="noStrike" cap="none" dirty="0">
                        <a:solidFill>
                          <a:schemeClr val="dk1"/>
                        </a:solidFill>
                        <a:latin typeface="Tajawal"/>
                        <a:ea typeface="Source Sans Pro"/>
                        <a:cs typeface="Tajawal"/>
                        <a:sym typeface="Arial"/>
                      </a:endParaRPr>
                    </a:p>
                  </a:txBody>
                  <a:tcPr marL="63415" marR="63415" marT="0" marB="0">
                    <a:solidFill>
                      <a:srgbClr val="65C0BA"/>
                    </a:solidFill>
                  </a:tcPr>
                </a:tc>
                <a:tc>
                  <a:txBody>
                    <a:bodyPr/>
                    <a:lstStyle/>
                    <a:p>
                      <a:pPr marL="0" marR="0" algn="just" rtl="1">
                        <a:lnSpc>
                          <a:spcPct val="107000"/>
                        </a:lnSpc>
                        <a:spcAft>
                          <a:spcPts val="800"/>
                        </a:spcAft>
                        <a:buNone/>
                      </a:pPr>
                      <a:r>
                        <a:rPr lang="ar-EG" sz="1600" b="0" i="0" u="none" strike="noStrike" cap="none" dirty="0">
                          <a:solidFill>
                            <a:schemeClr val="dk1"/>
                          </a:solidFill>
                          <a:latin typeface="Tajawal"/>
                          <a:ea typeface="Source Sans Pro"/>
                          <a:cs typeface="Tajawal"/>
                          <a:sym typeface="Arial"/>
                        </a:rPr>
                        <a:t>أثقف أطفالي حول أهمية الحفاظ على صحّتهم من خلال الابتعاد عن النفايات المتراكمة لأنّها تحتوي على الملوثات الضارّة. </a:t>
                      </a:r>
                      <a:endParaRPr lang="en-US" sz="1600" b="0" i="0" u="none" strike="noStrike" cap="none" dirty="0">
                        <a:solidFill>
                          <a:schemeClr val="dk1"/>
                        </a:solidFill>
                        <a:latin typeface="Tajawal"/>
                        <a:ea typeface="Source Sans Pro"/>
                        <a:cs typeface="Tajawal"/>
                        <a:sym typeface="Arial"/>
                      </a:endParaRPr>
                    </a:p>
                  </a:txBody>
                  <a:tcPr marL="63415" marR="63415" marT="0" marB="0">
                    <a:solidFill>
                      <a:schemeClr val="tx2">
                        <a:lumMod val="20000"/>
                        <a:lumOff val="80000"/>
                      </a:schemeClr>
                    </a:solidFill>
                  </a:tcPr>
                </a:tc>
                <a:tc>
                  <a:txBody>
                    <a:bodyPr/>
                    <a:lstStyle/>
                    <a:p>
                      <a:pPr marL="0" marR="0" algn="just" rtl="1">
                        <a:lnSpc>
                          <a:spcPct val="107000"/>
                        </a:lnSpc>
                        <a:spcAft>
                          <a:spcPts val="800"/>
                        </a:spcAft>
                        <a:buNone/>
                      </a:pPr>
                      <a:r>
                        <a:rPr lang="ar-EG" sz="1600" b="0" i="0" u="none" strike="noStrike" cap="none" dirty="0">
                          <a:solidFill>
                            <a:schemeClr val="dk1"/>
                          </a:solidFill>
                          <a:latin typeface="Tajawal"/>
                          <a:ea typeface="Source Sans Pro"/>
                          <a:cs typeface="Tajawal"/>
                          <a:sym typeface="Arial"/>
                        </a:rPr>
                        <a:t>أشجع ثقافة فرز النفايات في المنزل وأشارك أفراد الأسرّة وأطفالي في أنشطة إعادة التدوير.</a:t>
                      </a:r>
                      <a:endParaRPr lang="en-US" sz="1600" b="0" i="0" u="none" strike="noStrike" cap="none" dirty="0">
                        <a:solidFill>
                          <a:schemeClr val="dk1"/>
                        </a:solidFill>
                        <a:latin typeface="Tajawal"/>
                        <a:ea typeface="Source Sans Pro"/>
                        <a:cs typeface="Tajawal"/>
                        <a:sym typeface="Arial"/>
                      </a:endParaRPr>
                    </a:p>
                  </a:txBody>
                  <a:tcPr marL="63415" marR="63415" marT="0" marB="0">
                    <a:solidFill>
                      <a:schemeClr val="tx2">
                        <a:lumMod val="20000"/>
                        <a:lumOff val="80000"/>
                      </a:schemeClr>
                    </a:solidFill>
                  </a:tcPr>
                </a:tc>
                <a:extLst>
                  <a:ext uri="{0D108BD9-81ED-4DB2-BD59-A6C34878D82A}">
                    <a16:rowId xmlns:a16="http://schemas.microsoft.com/office/drawing/2014/main" val="1453628483"/>
                  </a:ext>
                </a:extLst>
              </a:tr>
            </a:tbl>
          </a:graphicData>
        </a:graphic>
      </p:graphicFrame>
      <p:sp>
        <p:nvSpPr>
          <p:cNvPr id="12" name="TextBox 11">
            <a:extLst>
              <a:ext uri="{FF2B5EF4-FFF2-40B4-BE49-F238E27FC236}">
                <a16:creationId xmlns:a16="http://schemas.microsoft.com/office/drawing/2014/main" id="{477933F9-05C7-69A7-BD31-7C1A1A3D1E6C}"/>
              </a:ext>
            </a:extLst>
          </p:cNvPr>
          <p:cNvSpPr txBox="1"/>
          <p:nvPr/>
        </p:nvSpPr>
        <p:spPr>
          <a:xfrm>
            <a:off x="-1048312" y="143063"/>
            <a:ext cx="7494968" cy="584775"/>
          </a:xfrm>
          <a:prstGeom prst="rect">
            <a:avLst/>
          </a:prstGeom>
          <a:noFill/>
        </p:spPr>
        <p:txBody>
          <a:bodyPr wrap="square">
            <a:spAutoFit/>
          </a:bodyPr>
          <a:lstStyle/>
          <a:p>
            <a:pPr algn="r" rtl="1"/>
            <a:r>
              <a:rPr kumimoji="0" lang="ar-JO" sz="3200" b="0" i="0" u="none" strike="noStrike" kern="0" cap="none" spc="0" normalizeH="0" baseline="0" noProof="0" dirty="0">
                <a:ln>
                  <a:noFill/>
                </a:ln>
                <a:solidFill>
                  <a:srgbClr val="F37A87"/>
                </a:solidFill>
                <a:effectLst/>
                <a:uLnTx/>
                <a:uFillTx/>
                <a:latin typeface="Tajawal Black"/>
                <a:ea typeface="Tajawal Black"/>
                <a:cs typeface="Tajawal Black"/>
                <a:sym typeface="Tajawal Black"/>
              </a:rPr>
              <a:t>الممارسات اليومية</a:t>
            </a:r>
            <a:endParaRPr lang="en-US" dirty="0"/>
          </a:p>
        </p:txBody>
      </p:sp>
    </p:spTree>
    <p:extLst>
      <p:ext uri="{BB962C8B-B14F-4D97-AF65-F5344CB8AC3E}">
        <p14:creationId xmlns:p14="http://schemas.microsoft.com/office/powerpoint/2010/main" val="1890728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7">
          <a:extLst>
            <a:ext uri="{FF2B5EF4-FFF2-40B4-BE49-F238E27FC236}">
              <a16:creationId xmlns:a16="http://schemas.microsoft.com/office/drawing/2014/main" id="{C24D34BD-9659-628F-7C4A-75973BD45B61}"/>
            </a:ext>
          </a:extLst>
        </p:cNvPr>
        <p:cNvGrpSpPr/>
        <p:nvPr/>
      </p:nvGrpSpPr>
      <p:grpSpPr>
        <a:xfrm>
          <a:off x="0" y="0"/>
          <a:ext cx="0" cy="0"/>
          <a:chOff x="0" y="0"/>
          <a:chExt cx="0" cy="0"/>
        </a:xfrm>
      </p:grpSpPr>
      <p:sp>
        <p:nvSpPr>
          <p:cNvPr id="258" name="Google Shape;258;gfa8e0dded3_0_87">
            <a:extLst>
              <a:ext uri="{FF2B5EF4-FFF2-40B4-BE49-F238E27FC236}">
                <a16:creationId xmlns:a16="http://schemas.microsoft.com/office/drawing/2014/main" id="{255C793B-78F8-1E31-C27F-DE4B75E28236}"/>
              </a:ext>
            </a:extLst>
          </p:cNvPr>
          <p:cNvSpPr txBox="1">
            <a:spLocks noGrp="1"/>
          </p:cNvSpPr>
          <p:nvPr>
            <p:ph type="title"/>
          </p:nvPr>
        </p:nvSpPr>
        <p:spPr>
          <a:xfrm>
            <a:off x="466725" y="1167994"/>
            <a:ext cx="8431200" cy="4560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b="0" i="0" u="none" dirty="0">
                <a:solidFill>
                  <a:srgbClr val="F37A87"/>
                </a:solidFill>
                <a:latin typeface="Tajawal Black"/>
                <a:ea typeface="Tajawal Black"/>
                <a:cs typeface="Tajawal Black"/>
                <a:sym typeface="Tajawal Black"/>
              </a:rPr>
              <a:t>الممارسات اليومية المرتبطة بأزمة المناخ</a:t>
            </a:r>
            <a:endParaRPr sz="3200" dirty="0">
              <a:solidFill>
                <a:srgbClr val="F37A87"/>
              </a:solidFill>
            </a:endParaRPr>
          </a:p>
        </p:txBody>
      </p:sp>
      <p:sp>
        <p:nvSpPr>
          <p:cNvPr id="259" name="Google Shape;259;gfa8e0dded3_0_87">
            <a:extLst>
              <a:ext uri="{FF2B5EF4-FFF2-40B4-BE49-F238E27FC236}">
                <a16:creationId xmlns:a16="http://schemas.microsoft.com/office/drawing/2014/main" id="{3BEE9B61-8599-00FC-037E-176F5ACBAE80}"/>
              </a:ext>
            </a:extLst>
          </p:cNvPr>
          <p:cNvSpPr/>
          <p:nvPr/>
        </p:nvSpPr>
        <p:spPr>
          <a:xfrm>
            <a:off x="1707" y="1971300"/>
            <a:ext cx="9142200" cy="3172200"/>
          </a:xfrm>
          <a:prstGeom prst="rect">
            <a:avLst/>
          </a:prstGeom>
          <a:solidFill>
            <a:srgbClr val="65C0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60" name="Google Shape;260;gfa8e0dded3_0_87" descr="star design">
            <a:extLst>
              <a:ext uri="{FF2B5EF4-FFF2-40B4-BE49-F238E27FC236}">
                <a16:creationId xmlns:a16="http://schemas.microsoft.com/office/drawing/2014/main" id="{0F664BA5-B994-ECC5-7939-D279B44553E1}"/>
              </a:ext>
            </a:extLst>
          </p:cNvPr>
          <p:cNvPicPr preferRelativeResize="0"/>
          <p:nvPr/>
        </p:nvPicPr>
        <p:blipFill rotWithShape="1">
          <a:blip r:embed="rId3">
            <a:alphaModFix/>
          </a:blip>
          <a:srcRect l="49852" b="49964"/>
          <a:stretch/>
        </p:blipFill>
        <p:spPr>
          <a:xfrm>
            <a:off x="0" y="3436144"/>
            <a:ext cx="1710928" cy="1707356"/>
          </a:xfrm>
          <a:prstGeom prst="rect">
            <a:avLst/>
          </a:prstGeom>
          <a:noFill/>
          <a:ln>
            <a:noFill/>
          </a:ln>
        </p:spPr>
      </p:pic>
      <p:cxnSp>
        <p:nvCxnSpPr>
          <p:cNvPr id="261" name="Google Shape;261;gfa8e0dded3_0_87">
            <a:extLst>
              <a:ext uri="{FF2B5EF4-FFF2-40B4-BE49-F238E27FC236}">
                <a16:creationId xmlns:a16="http://schemas.microsoft.com/office/drawing/2014/main" id="{675676E0-6E71-67B7-7452-38B04638BB22}"/>
              </a:ext>
            </a:extLst>
          </p:cNvPr>
          <p:cNvCxnSpPr/>
          <p:nvPr/>
        </p:nvCxnSpPr>
        <p:spPr>
          <a:xfrm rot="10800000">
            <a:off x="-62177" y="1971300"/>
            <a:ext cx="9206100" cy="0"/>
          </a:xfrm>
          <a:prstGeom prst="straightConnector1">
            <a:avLst/>
          </a:prstGeom>
          <a:noFill/>
          <a:ln w="63500" cap="flat" cmpd="sng">
            <a:solidFill>
              <a:srgbClr val="E7CCD6"/>
            </a:solidFill>
            <a:prstDash val="solid"/>
            <a:miter lim="800000"/>
            <a:headEnd type="none" w="sm" len="sm"/>
            <a:tailEnd type="none" w="sm" len="sm"/>
          </a:ln>
        </p:spPr>
      </p:cxnSp>
      <p:sp>
        <p:nvSpPr>
          <p:cNvPr id="262" name="Google Shape;262;gfa8e0dded3_0_87">
            <a:extLst>
              <a:ext uri="{FF2B5EF4-FFF2-40B4-BE49-F238E27FC236}">
                <a16:creationId xmlns:a16="http://schemas.microsoft.com/office/drawing/2014/main" id="{D80B378F-A5F6-C4CD-5092-555A37B196B2}"/>
              </a:ext>
            </a:extLst>
          </p:cNvPr>
          <p:cNvSpPr txBox="1">
            <a:spLocks noGrp="1"/>
          </p:cNvSpPr>
          <p:nvPr>
            <p:ph type="body" idx="1"/>
          </p:nvPr>
        </p:nvSpPr>
        <p:spPr>
          <a:xfrm>
            <a:off x="466725" y="2118121"/>
            <a:ext cx="8285275" cy="2253900"/>
          </a:xfrm>
          <a:prstGeom prst="rect">
            <a:avLst/>
          </a:prstGeom>
          <a:noFill/>
          <a:ln>
            <a:noFill/>
          </a:ln>
        </p:spPr>
        <p:txBody>
          <a:bodyPr spcFirstLastPara="1" wrap="square" lIns="91425" tIns="45700" rIns="91425" bIns="45700" anchor="t" anchorCtr="0">
            <a:noAutofit/>
          </a:bodyPr>
          <a:lstStyle/>
          <a:p>
            <a:pPr marL="0" lvl="0" indent="0" algn="just" rtl="1">
              <a:spcBef>
                <a:spcPts val="0"/>
              </a:spcBef>
              <a:buSzPts val="1600"/>
              <a:buNone/>
            </a:pPr>
            <a:r>
              <a:rPr lang="ar-EG" sz="2000" b="1" dirty="0">
                <a:latin typeface="Tajawal"/>
                <a:ea typeface="Source Sans Pro"/>
                <a:cs typeface="Tajawal"/>
              </a:rPr>
              <a:t>أظهرت النتائج أن الممارسات اليومية للأهل ومقدمي الرعاية </a:t>
            </a:r>
            <a:r>
              <a:rPr lang="ar-EG" sz="2000" b="1" dirty="0">
                <a:solidFill>
                  <a:srgbClr val="C00000"/>
                </a:solidFill>
                <a:latin typeface="Tajawal"/>
                <a:ea typeface="Source Sans Pro"/>
                <a:cs typeface="Tajawal"/>
              </a:rPr>
              <a:t>كانت جيدة بشكل عام </a:t>
            </a:r>
            <a:r>
              <a:rPr lang="ar-EG" sz="2000" b="1" dirty="0">
                <a:latin typeface="Tajawal"/>
                <a:ea typeface="Source Sans Pro"/>
                <a:cs typeface="Tajawal"/>
              </a:rPr>
              <a:t>(76.5%)، لكن هناك اختلافات في الجوانب المتعلقة بالهواء والمياه وسلامة الغذاء وإدارة النفايات. ومع ذلك، هناك مجالات تتطلب تحسيناً مثل المشاركة في المبادرات البيئية وفرز النفايات. يتطلب تعزيز هذه الممارسات تعاوناً بين المؤسسات التعليمية والمجتمعات المحلية والسلطات الحكومية.</a:t>
            </a:r>
            <a:endParaRPr sz="2000" b="1" dirty="0">
              <a:latin typeface="Tajawal"/>
              <a:ea typeface="Source Sans Pro"/>
              <a:cs typeface="Tajawal"/>
            </a:endParaRPr>
          </a:p>
        </p:txBody>
      </p:sp>
      <p:pic>
        <p:nvPicPr>
          <p:cNvPr id="263" name="Google Shape;263;gfa8e0dded3_0_87">
            <a:extLst>
              <a:ext uri="{FF2B5EF4-FFF2-40B4-BE49-F238E27FC236}">
                <a16:creationId xmlns:a16="http://schemas.microsoft.com/office/drawing/2014/main" id="{9974E151-CC4C-E03E-14A8-AD5D57E2D85F}"/>
              </a:ext>
            </a:extLst>
          </p:cNvPr>
          <p:cNvPicPr preferRelativeResize="0"/>
          <p:nvPr/>
        </p:nvPicPr>
        <p:blipFill>
          <a:blip r:embed="rId4">
            <a:alphaModFix/>
          </a:blip>
          <a:stretch>
            <a:fillRect/>
          </a:stretch>
        </p:blipFill>
        <p:spPr>
          <a:xfrm>
            <a:off x="6616314" y="181700"/>
            <a:ext cx="2276462" cy="573900"/>
          </a:xfrm>
          <a:prstGeom prst="rect">
            <a:avLst/>
          </a:prstGeom>
          <a:noFill/>
          <a:ln>
            <a:noFill/>
          </a:ln>
        </p:spPr>
      </p:pic>
    </p:spTree>
    <p:extLst>
      <p:ext uri="{BB962C8B-B14F-4D97-AF65-F5344CB8AC3E}">
        <p14:creationId xmlns:p14="http://schemas.microsoft.com/office/powerpoint/2010/main" val="3729276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7">
          <a:extLst>
            <a:ext uri="{FF2B5EF4-FFF2-40B4-BE49-F238E27FC236}">
              <a16:creationId xmlns:a16="http://schemas.microsoft.com/office/drawing/2014/main" id="{275BB017-3D50-0DB0-11B5-8AA025706F3C}"/>
            </a:ext>
          </a:extLst>
        </p:cNvPr>
        <p:cNvGrpSpPr/>
        <p:nvPr/>
      </p:nvGrpSpPr>
      <p:grpSpPr>
        <a:xfrm>
          <a:off x="0" y="0"/>
          <a:ext cx="0" cy="0"/>
          <a:chOff x="0" y="0"/>
          <a:chExt cx="0" cy="0"/>
        </a:xfrm>
      </p:grpSpPr>
      <p:pic>
        <p:nvPicPr>
          <p:cNvPr id="268" name="Google Shape;268;g2743a19ef55_0_16">
            <a:extLst>
              <a:ext uri="{FF2B5EF4-FFF2-40B4-BE49-F238E27FC236}">
                <a16:creationId xmlns:a16="http://schemas.microsoft.com/office/drawing/2014/main" id="{A33770F0-CD7B-83F3-BD94-E9E79A5C4D2B}"/>
              </a:ext>
            </a:extLst>
          </p:cNvPr>
          <p:cNvPicPr preferRelativeResize="0"/>
          <p:nvPr/>
        </p:nvPicPr>
        <p:blipFill>
          <a:blip r:embed="rId3">
            <a:alphaModFix/>
          </a:blip>
          <a:stretch>
            <a:fillRect/>
          </a:stretch>
        </p:blipFill>
        <p:spPr>
          <a:xfrm>
            <a:off x="6527075" y="0"/>
            <a:ext cx="2616925" cy="5143500"/>
          </a:xfrm>
          <a:prstGeom prst="rect">
            <a:avLst/>
          </a:prstGeom>
          <a:noFill/>
          <a:ln>
            <a:noFill/>
          </a:ln>
        </p:spPr>
      </p:pic>
      <p:pic>
        <p:nvPicPr>
          <p:cNvPr id="269" name="Google Shape;269;g2743a19ef55_0_16">
            <a:extLst>
              <a:ext uri="{FF2B5EF4-FFF2-40B4-BE49-F238E27FC236}">
                <a16:creationId xmlns:a16="http://schemas.microsoft.com/office/drawing/2014/main" id="{FD28DD61-1B77-CD06-53AB-D4899E3B4DA9}"/>
              </a:ext>
            </a:extLst>
          </p:cNvPr>
          <p:cNvPicPr preferRelativeResize="0"/>
          <p:nvPr/>
        </p:nvPicPr>
        <p:blipFill>
          <a:blip r:embed="rId4">
            <a:alphaModFix/>
          </a:blip>
          <a:stretch>
            <a:fillRect/>
          </a:stretch>
        </p:blipFill>
        <p:spPr>
          <a:xfrm>
            <a:off x="6624650" y="203800"/>
            <a:ext cx="2276452" cy="564325"/>
          </a:xfrm>
          <a:prstGeom prst="rect">
            <a:avLst/>
          </a:prstGeom>
          <a:noFill/>
          <a:ln>
            <a:noFill/>
          </a:ln>
        </p:spPr>
      </p:pic>
      <p:sp>
        <p:nvSpPr>
          <p:cNvPr id="270" name="Google Shape;270;g2743a19ef55_0_16">
            <a:extLst>
              <a:ext uri="{FF2B5EF4-FFF2-40B4-BE49-F238E27FC236}">
                <a16:creationId xmlns:a16="http://schemas.microsoft.com/office/drawing/2014/main" id="{0B8C2155-20FC-DAF3-977C-75DCDFE2E72D}"/>
              </a:ext>
            </a:extLst>
          </p:cNvPr>
          <p:cNvSpPr txBox="1"/>
          <p:nvPr/>
        </p:nvSpPr>
        <p:spPr>
          <a:xfrm>
            <a:off x="242898" y="0"/>
            <a:ext cx="6041279" cy="5020521"/>
          </a:xfrm>
          <a:prstGeom prst="rect">
            <a:avLst/>
          </a:prstGeom>
          <a:noFill/>
          <a:ln>
            <a:noFill/>
          </a:ln>
        </p:spPr>
        <p:txBody>
          <a:bodyPr spcFirstLastPara="1" wrap="square" lIns="91425" tIns="45700" rIns="91425" bIns="45700" anchor="t" anchorCtr="0">
            <a:noAutofit/>
          </a:bodyPr>
          <a:lstStyle/>
          <a:p>
            <a:pPr marL="0" lvl="0" indent="0" algn="justLow" rtl="1">
              <a:spcBef>
                <a:spcPts val="0"/>
              </a:spcBef>
              <a:spcAft>
                <a:spcPts val="0"/>
              </a:spcAft>
              <a:buNone/>
            </a:pPr>
            <a:endParaRPr sz="1700" dirty="0">
              <a:solidFill>
                <a:srgbClr val="888888"/>
              </a:solidFill>
              <a:latin typeface="Tajawal Medium"/>
              <a:ea typeface="Tajawal Medium"/>
              <a:cs typeface="Tajawal Medium"/>
              <a:sym typeface="Tajawal Medium"/>
            </a:endParaRPr>
          </a:p>
          <a:p>
            <a:pPr marL="0" lvl="0" indent="0" algn="justLow" rtl="1">
              <a:spcBef>
                <a:spcPts val="0"/>
              </a:spcBef>
              <a:spcAft>
                <a:spcPts val="0"/>
              </a:spcAft>
              <a:buNone/>
            </a:pPr>
            <a:endParaRPr sz="1700" dirty="0">
              <a:solidFill>
                <a:srgbClr val="888888"/>
              </a:solidFill>
              <a:latin typeface="Tajawal Medium"/>
              <a:ea typeface="Tajawal Medium"/>
              <a:cs typeface="Tajawal Medium"/>
              <a:sym typeface="Tajawal Medium"/>
            </a:endParaRPr>
          </a:p>
          <a:p>
            <a:pPr marL="285750" lvl="0" indent="-285750" algn="justLow" rtl="1">
              <a:lnSpc>
                <a:spcPct val="150000"/>
              </a:lnSpc>
              <a:spcBef>
                <a:spcPts val="0"/>
              </a:spcBef>
              <a:spcAft>
                <a:spcPts val="0"/>
              </a:spcAft>
              <a:buFont typeface="Wingdings" panose="05000000000000000000" pitchFamily="2" charset="2"/>
              <a:buChar char="§"/>
            </a:pPr>
            <a:r>
              <a:rPr lang="ar-JO" sz="1800" dirty="0">
                <a:solidFill>
                  <a:schemeClr val="dk1"/>
                </a:solidFill>
                <a:latin typeface="Tajawal"/>
                <a:ea typeface="Source Sans Pro"/>
                <a:cs typeface="Tajawal"/>
                <a:sym typeface="Tajawal Medium"/>
              </a:rPr>
              <a:t>من ناحية أخرى، لم تُظهر النتائج وجود علاقات دالة بين متغيرات العمر،، نوع السكن، ومكان الإقامة -إلا للتعليم - مع درجة الوعي بأبعاد وأسباب وتأثيرات أزمة المناخ والإجراءات اللازمة لمواجهتها. </a:t>
            </a:r>
          </a:p>
          <a:p>
            <a:pPr marL="285750" lvl="0" indent="-285750" algn="justLow" rtl="1">
              <a:lnSpc>
                <a:spcPct val="150000"/>
              </a:lnSpc>
              <a:spcBef>
                <a:spcPts val="0"/>
              </a:spcBef>
              <a:spcAft>
                <a:spcPts val="0"/>
              </a:spcAft>
              <a:buFont typeface="Wingdings" panose="05000000000000000000" pitchFamily="2" charset="2"/>
              <a:buChar char="§"/>
            </a:pPr>
            <a:r>
              <a:rPr lang="ar-JO" sz="1800" dirty="0">
                <a:solidFill>
                  <a:schemeClr val="dk1"/>
                </a:solidFill>
                <a:latin typeface="Tajawal"/>
                <a:ea typeface="Source Sans Pro"/>
                <a:cs typeface="Tajawal"/>
                <a:sym typeface="Tajawal Medium"/>
              </a:rPr>
              <a:t>وهذا يدل على أن المعرفة والممارسات المتعلقة بالأزمة لا تتأثر كثيراً بالعوامل الديموغرافية، مما يدل على أهمية التعليم كعنصر حاسم في رفع مستوى الوعي البيئي. ويستدعي أن تكون استراتيجيات التعليم والتوعية شاملة لجميع الفئات، بغض النظر عن العمر أو المستوى التعليمي أو الموقع.</a:t>
            </a:r>
            <a:endParaRPr lang="ar-JO" sz="1600" dirty="0"/>
          </a:p>
          <a:p>
            <a:pPr lvl="0" algn="justLow" rtl="1"/>
            <a:endParaRPr sz="1700" dirty="0">
              <a:solidFill>
                <a:srgbClr val="888888"/>
              </a:solidFill>
              <a:latin typeface="Tajawal Medium"/>
              <a:ea typeface="Tajawal Medium"/>
              <a:cs typeface="Tajawal Medium"/>
              <a:sym typeface="Tajawal Medium"/>
            </a:endParaRPr>
          </a:p>
        </p:txBody>
      </p:sp>
    </p:spTree>
    <p:extLst>
      <p:ext uri="{BB962C8B-B14F-4D97-AF65-F5344CB8AC3E}">
        <p14:creationId xmlns:p14="http://schemas.microsoft.com/office/powerpoint/2010/main" val="2625205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gfa8e0dded3_0_149"/>
          <p:cNvSpPr txBox="1"/>
          <p:nvPr/>
        </p:nvSpPr>
        <p:spPr>
          <a:xfrm>
            <a:off x="0" y="2541619"/>
            <a:ext cx="9144000" cy="2611500"/>
          </a:xfrm>
          <a:prstGeom prst="rect">
            <a:avLst/>
          </a:prstGeom>
          <a:solidFill>
            <a:srgbClr val="ACDED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310" name="Google Shape;310;gfa8e0dded3_0_149"/>
          <p:cNvSpPr/>
          <p:nvPr/>
        </p:nvSpPr>
        <p:spPr>
          <a:xfrm>
            <a:off x="634200" y="1876306"/>
            <a:ext cx="2411400" cy="1533713"/>
          </a:xfrm>
          <a:prstGeom prst="roundRect">
            <a:avLst>
              <a:gd name="adj" fmla="val 16667"/>
            </a:avLst>
          </a:prstGeom>
          <a:solidFill>
            <a:srgbClr val="65C0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gfa8e0dded3_0_149"/>
          <p:cNvSpPr/>
          <p:nvPr/>
        </p:nvSpPr>
        <p:spPr>
          <a:xfrm>
            <a:off x="3366300" y="1876306"/>
            <a:ext cx="2411400" cy="1533713"/>
          </a:xfrm>
          <a:prstGeom prst="roundRect">
            <a:avLst>
              <a:gd name="adj" fmla="val 16667"/>
            </a:avLst>
          </a:prstGeom>
          <a:solidFill>
            <a:srgbClr val="F37A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gfa8e0dded3_0_149"/>
          <p:cNvSpPr/>
          <p:nvPr/>
        </p:nvSpPr>
        <p:spPr>
          <a:xfrm>
            <a:off x="6098400" y="1876306"/>
            <a:ext cx="2411400" cy="1533713"/>
          </a:xfrm>
          <a:prstGeom prst="roundRect">
            <a:avLst>
              <a:gd name="adj" fmla="val 16667"/>
            </a:avLst>
          </a:prstGeom>
          <a:solidFill>
            <a:srgbClr val="E7CC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gfa8e0dded3_0_149"/>
          <p:cNvSpPr/>
          <p:nvPr/>
        </p:nvSpPr>
        <p:spPr>
          <a:xfrm>
            <a:off x="2000250" y="3577383"/>
            <a:ext cx="2411400" cy="1408371"/>
          </a:xfrm>
          <a:prstGeom prst="roundRect">
            <a:avLst>
              <a:gd name="adj" fmla="val 16667"/>
            </a:avLst>
          </a:prstGeom>
          <a:solidFill>
            <a:srgbClr val="B7B7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gfa8e0dded3_0_149"/>
          <p:cNvSpPr/>
          <p:nvPr/>
        </p:nvSpPr>
        <p:spPr>
          <a:xfrm>
            <a:off x="4732350" y="3553428"/>
            <a:ext cx="2411400" cy="1408371"/>
          </a:xfrm>
          <a:prstGeom prst="roundRect">
            <a:avLst>
              <a:gd name="adj" fmla="val 16667"/>
            </a:avLst>
          </a:prstGeom>
          <a:solidFill>
            <a:srgbClr val="8888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gfa8e0dded3_0_149"/>
          <p:cNvSpPr txBox="1"/>
          <p:nvPr/>
        </p:nvSpPr>
        <p:spPr>
          <a:xfrm>
            <a:off x="688200" y="1921119"/>
            <a:ext cx="2303400" cy="1407599"/>
          </a:xfrm>
          <a:prstGeom prst="rect">
            <a:avLst/>
          </a:prstGeom>
          <a:noFill/>
          <a:ln>
            <a:noFill/>
          </a:ln>
        </p:spPr>
        <p:txBody>
          <a:bodyPr spcFirstLastPara="1" wrap="square" lIns="91425" tIns="45700" rIns="91425" bIns="45700" anchor="ctr" anchorCtr="0">
            <a:noAutofit/>
          </a:bodyPr>
          <a:lstStyle/>
          <a:p>
            <a:pPr marL="0" lvl="0" indent="0" algn="justLow" rtl="1">
              <a:spcBef>
                <a:spcPts val="0"/>
              </a:spcBef>
              <a:spcAft>
                <a:spcPts val="0"/>
              </a:spcAft>
              <a:buClr>
                <a:schemeClr val="dk1"/>
              </a:buClr>
              <a:buSzPts val="1100"/>
              <a:buFont typeface="Arial"/>
              <a:buNone/>
            </a:pPr>
            <a:r>
              <a:rPr lang="ar-JO" sz="1600" b="1" dirty="0">
                <a:solidFill>
                  <a:schemeClr val="tx1"/>
                </a:solidFill>
                <a:latin typeface="Tajawal"/>
                <a:cs typeface="Tajawal"/>
                <a:sym typeface="Tajawal"/>
              </a:rPr>
              <a:t>تشجيع المشاركة المجتمعية: تعزيز المشاركة في المبادرات البيئية من خلال الأنشطة المجتمعية وفرص التطوع</a:t>
            </a:r>
            <a:endParaRPr sz="4400" dirty="0">
              <a:solidFill>
                <a:srgbClr val="000000"/>
              </a:solidFill>
            </a:endParaRPr>
          </a:p>
        </p:txBody>
      </p:sp>
      <p:sp>
        <p:nvSpPr>
          <p:cNvPr id="316" name="Google Shape;316;gfa8e0dded3_0_149"/>
          <p:cNvSpPr txBox="1"/>
          <p:nvPr/>
        </p:nvSpPr>
        <p:spPr>
          <a:xfrm>
            <a:off x="3420300" y="1876306"/>
            <a:ext cx="2303400" cy="1533713"/>
          </a:xfrm>
          <a:prstGeom prst="rect">
            <a:avLst/>
          </a:prstGeom>
          <a:noFill/>
          <a:ln>
            <a:noFill/>
          </a:ln>
        </p:spPr>
        <p:txBody>
          <a:bodyPr spcFirstLastPara="1" wrap="square" lIns="91425" tIns="45700" rIns="91425" bIns="45700" anchor="ctr" anchorCtr="0">
            <a:noAutofit/>
          </a:bodyPr>
          <a:lstStyle/>
          <a:p>
            <a:pPr marL="0" lvl="0" indent="0" algn="justLow" rtl="0">
              <a:spcBef>
                <a:spcPts val="0"/>
              </a:spcBef>
              <a:spcAft>
                <a:spcPts val="0"/>
              </a:spcAft>
              <a:buClr>
                <a:schemeClr val="dk1"/>
              </a:buClr>
              <a:buSzPts val="1100"/>
              <a:buFont typeface="Arial"/>
              <a:buNone/>
            </a:pPr>
            <a:r>
              <a:rPr lang="ar-JO" sz="1600" b="1" dirty="0">
                <a:solidFill>
                  <a:schemeClr val="tx1"/>
                </a:solidFill>
                <a:latin typeface="Tajawal"/>
                <a:cs typeface="Tajawal"/>
                <a:sym typeface="Tajawal"/>
              </a:rPr>
              <a:t>حملات توعية مخصصة: تنفيذ حملات توعية تستهدف السكان في المدن والأرياف مع التركيز على كلا الجنسين</a:t>
            </a:r>
            <a:endParaRPr sz="1600" b="1" dirty="0">
              <a:solidFill>
                <a:schemeClr val="tx1"/>
              </a:solidFill>
              <a:latin typeface="Tajawal"/>
              <a:cs typeface="Tajawal"/>
            </a:endParaRPr>
          </a:p>
        </p:txBody>
      </p:sp>
      <p:sp>
        <p:nvSpPr>
          <p:cNvPr id="317" name="Google Shape;317;gfa8e0dded3_0_149"/>
          <p:cNvSpPr txBox="1"/>
          <p:nvPr/>
        </p:nvSpPr>
        <p:spPr>
          <a:xfrm>
            <a:off x="2054250" y="4030519"/>
            <a:ext cx="2303400" cy="523500"/>
          </a:xfrm>
          <a:prstGeom prst="rect">
            <a:avLst/>
          </a:prstGeom>
          <a:noFill/>
          <a:ln>
            <a:noFill/>
          </a:ln>
        </p:spPr>
        <p:txBody>
          <a:bodyPr spcFirstLastPara="1" wrap="square" lIns="91425" tIns="45700" rIns="91425" bIns="45700" anchor="ctr" anchorCtr="0">
            <a:noAutofit/>
          </a:bodyPr>
          <a:lstStyle/>
          <a:p>
            <a:pPr marL="0" lvl="0" indent="0" algn="justLow" rtl="1">
              <a:spcBef>
                <a:spcPts val="0"/>
              </a:spcBef>
              <a:spcAft>
                <a:spcPts val="0"/>
              </a:spcAft>
              <a:buClr>
                <a:schemeClr val="dk1"/>
              </a:buClr>
              <a:buSzPts val="1100"/>
              <a:buFont typeface="Arial"/>
              <a:buNone/>
            </a:pPr>
            <a:r>
              <a:rPr lang="ar-JO" sz="1600" b="1" dirty="0">
                <a:solidFill>
                  <a:schemeClr val="tx1"/>
                </a:solidFill>
                <a:latin typeface="Tajawal"/>
                <a:cs typeface="Tajawal"/>
                <a:sym typeface="Tajawal"/>
              </a:rPr>
              <a:t>ادماج التكيف مع تغير المناخ ضمن السياسات البيئية مع سياسات التعليم والسياسات الاجتماعية </a:t>
            </a:r>
            <a:endParaRPr sz="1600" b="1" dirty="0">
              <a:solidFill>
                <a:schemeClr val="tx1"/>
              </a:solidFill>
              <a:latin typeface="Tajawal"/>
              <a:cs typeface="Tajawal"/>
            </a:endParaRPr>
          </a:p>
        </p:txBody>
      </p:sp>
      <p:sp>
        <p:nvSpPr>
          <p:cNvPr id="318" name="Google Shape;318;gfa8e0dded3_0_149"/>
          <p:cNvSpPr txBox="1"/>
          <p:nvPr/>
        </p:nvSpPr>
        <p:spPr>
          <a:xfrm>
            <a:off x="4786350" y="3577383"/>
            <a:ext cx="2303400" cy="1408371"/>
          </a:xfrm>
          <a:prstGeom prst="rect">
            <a:avLst/>
          </a:prstGeom>
          <a:noFill/>
          <a:ln>
            <a:noFill/>
          </a:ln>
        </p:spPr>
        <p:txBody>
          <a:bodyPr spcFirstLastPara="1" wrap="square" lIns="91425" tIns="45700" rIns="91425" bIns="45700" anchor="ctr" anchorCtr="0">
            <a:noAutofit/>
          </a:bodyPr>
          <a:lstStyle/>
          <a:p>
            <a:pPr marL="0" lvl="0" indent="0" algn="justLow" rtl="1">
              <a:spcBef>
                <a:spcPts val="0"/>
              </a:spcBef>
              <a:spcAft>
                <a:spcPts val="0"/>
              </a:spcAft>
              <a:buClr>
                <a:schemeClr val="dk1"/>
              </a:buClr>
              <a:buSzPts val="1100"/>
              <a:buFont typeface="Arial"/>
              <a:buNone/>
            </a:pPr>
            <a:r>
              <a:rPr lang="ar-JO" sz="1600" b="1" dirty="0">
                <a:solidFill>
                  <a:schemeClr val="tx1"/>
                </a:solidFill>
                <a:latin typeface="Tajawal"/>
                <a:cs typeface="Tajawal"/>
                <a:sym typeface="Tajawal"/>
              </a:rPr>
              <a:t>متابعة السياسات البيئية: متابعة تنفيذ سياسات بيئية تدعم الممارسات المستدامة في الحياة اليومية</a:t>
            </a:r>
            <a:endParaRPr sz="4400" dirty="0">
              <a:solidFill>
                <a:srgbClr val="000000"/>
              </a:solidFill>
            </a:endParaRPr>
          </a:p>
        </p:txBody>
      </p:sp>
      <p:sp>
        <p:nvSpPr>
          <p:cNvPr id="319" name="Google Shape;319;gfa8e0dded3_0_149"/>
          <p:cNvSpPr txBox="1"/>
          <p:nvPr/>
        </p:nvSpPr>
        <p:spPr>
          <a:xfrm>
            <a:off x="6163500" y="1876306"/>
            <a:ext cx="2303400" cy="1533713"/>
          </a:xfrm>
          <a:prstGeom prst="rect">
            <a:avLst/>
          </a:prstGeom>
          <a:noFill/>
          <a:ln>
            <a:noFill/>
          </a:ln>
        </p:spPr>
        <p:txBody>
          <a:bodyPr spcFirstLastPara="1" wrap="square" lIns="91425" tIns="45700" rIns="91425" bIns="45700" anchor="ctr" anchorCtr="0">
            <a:noAutofit/>
          </a:bodyPr>
          <a:lstStyle/>
          <a:p>
            <a:pPr marL="0" lvl="0" indent="0" algn="justLow" rtl="1">
              <a:spcBef>
                <a:spcPts val="0"/>
              </a:spcBef>
              <a:spcAft>
                <a:spcPts val="0"/>
              </a:spcAft>
              <a:buClr>
                <a:schemeClr val="dk1"/>
              </a:buClr>
              <a:buSzPts val="1100"/>
              <a:buFont typeface="Arial"/>
              <a:buNone/>
            </a:pPr>
            <a:r>
              <a:rPr lang="ar-JO" sz="1600" b="1" dirty="0">
                <a:solidFill>
                  <a:schemeClr val="tx1"/>
                </a:solidFill>
                <a:latin typeface="Tajawal"/>
                <a:ea typeface="Tajawal"/>
                <a:cs typeface="Tajawal"/>
                <a:sym typeface="Tajawal"/>
              </a:rPr>
              <a:t>تعزيز التعليم البيئي: دمج المناهج البيئية في جميع المراحل التعليمية لرفع مستوى الوعي البيئي</a:t>
            </a:r>
            <a:r>
              <a:rPr lang="en-US" sz="1600" b="1" dirty="0">
                <a:solidFill>
                  <a:schemeClr val="tx1"/>
                </a:solidFill>
                <a:latin typeface="Tajawal"/>
                <a:ea typeface="Tajawal"/>
                <a:cs typeface="Tajawal"/>
                <a:sym typeface="Tajawal"/>
              </a:rPr>
              <a:t>ن</a:t>
            </a:r>
            <a:endParaRPr sz="3200" dirty="0">
              <a:solidFill>
                <a:schemeClr val="tx1"/>
              </a:solidFill>
            </a:endParaRPr>
          </a:p>
        </p:txBody>
      </p:sp>
      <p:sp>
        <p:nvSpPr>
          <p:cNvPr id="320" name="Google Shape;320;gfa8e0dded3_0_149"/>
          <p:cNvSpPr txBox="1">
            <a:spLocks noGrp="1"/>
          </p:cNvSpPr>
          <p:nvPr>
            <p:ph type="title"/>
          </p:nvPr>
        </p:nvSpPr>
        <p:spPr>
          <a:xfrm>
            <a:off x="4411650" y="1168000"/>
            <a:ext cx="4486500" cy="4560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b="0" i="0" u="none" dirty="0">
                <a:solidFill>
                  <a:srgbClr val="F37A87"/>
                </a:solidFill>
                <a:latin typeface="Tajawal Black"/>
                <a:ea typeface="Tajawal Black"/>
                <a:cs typeface="Tajawal Black"/>
                <a:sym typeface="Tajawal Black"/>
              </a:rPr>
              <a:t>التوصيات</a:t>
            </a:r>
            <a:endParaRPr sz="3200" dirty="0">
              <a:solidFill>
                <a:srgbClr val="F37A87"/>
              </a:solidFill>
            </a:endParaRPr>
          </a:p>
        </p:txBody>
      </p:sp>
      <p:pic>
        <p:nvPicPr>
          <p:cNvPr id="321" name="Google Shape;321;gfa8e0dded3_0_149"/>
          <p:cNvPicPr preferRelativeResize="0"/>
          <p:nvPr/>
        </p:nvPicPr>
        <p:blipFill>
          <a:blip r:embed="rId3">
            <a:alphaModFix/>
          </a:blip>
          <a:stretch>
            <a:fillRect/>
          </a:stretch>
        </p:blipFill>
        <p:spPr>
          <a:xfrm>
            <a:off x="6616314" y="181700"/>
            <a:ext cx="2276462" cy="5739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9"/>
          <p:cNvSpPr txBox="1"/>
          <p:nvPr/>
        </p:nvSpPr>
        <p:spPr>
          <a:xfrm>
            <a:off x="0" y="0"/>
            <a:ext cx="9144000" cy="5143500"/>
          </a:xfrm>
          <a:prstGeom prst="rect">
            <a:avLst/>
          </a:prstGeom>
          <a:solidFill>
            <a:srgbClr val="65C0B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39" name="Google Shape;339;p9"/>
          <p:cNvSpPr txBox="1">
            <a:spLocks noGrp="1"/>
          </p:cNvSpPr>
          <p:nvPr>
            <p:ph type="title"/>
          </p:nvPr>
        </p:nvSpPr>
        <p:spPr>
          <a:xfrm>
            <a:off x="466725" y="2247900"/>
            <a:ext cx="8229600" cy="8574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lt1"/>
              </a:buClr>
              <a:buSzPts val="5400"/>
              <a:buFont typeface="Tajawal Black"/>
              <a:buNone/>
            </a:pPr>
            <a:r>
              <a:rPr lang="en-US" sz="5400" b="0" i="0" u="none" dirty="0" err="1">
                <a:solidFill>
                  <a:schemeClr val="lt1"/>
                </a:solidFill>
                <a:latin typeface="Tajawal Black"/>
                <a:ea typeface="Tajawal Black"/>
                <a:cs typeface="Tajawal Black"/>
                <a:sym typeface="Tajawal Black"/>
              </a:rPr>
              <a:t>شكراً</a:t>
            </a:r>
            <a:r>
              <a:rPr lang="en-US" sz="5400" b="0" i="0" u="none" dirty="0">
                <a:solidFill>
                  <a:schemeClr val="lt1"/>
                </a:solidFill>
                <a:latin typeface="Tajawal Black"/>
                <a:ea typeface="Tajawal Black"/>
                <a:cs typeface="Tajawal Black"/>
                <a:sym typeface="Tajawal Black"/>
              </a:rPr>
              <a:t> </a:t>
            </a:r>
            <a:r>
              <a:rPr lang="en-US" sz="5400" b="0" i="0" u="none" dirty="0" err="1">
                <a:solidFill>
                  <a:schemeClr val="lt1"/>
                </a:solidFill>
                <a:latin typeface="Tajawal Black"/>
                <a:ea typeface="Tajawal Black"/>
                <a:cs typeface="Tajawal Black"/>
                <a:sym typeface="Tajawal Black"/>
              </a:rPr>
              <a:t>لكم</a:t>
            </a:r>
            <a:endParaRPr dirty="0"/>
          </a:p>
        </p:txBody>
      </p:sp>
      <p:pic>
        <p:nvPicPr>
          <p:cNvPr id="340" name="Google Shape;340;p9" descr="Design3"/>
          <p:cNvPicPr preferRelativeResize="0"/>
          <p:nvPr/>
        </p:nvPicPr>
        <p:blipFill rotWithShape="1">
          <a:blip r:embed="rId3">
            <a:alphaModFix/>
          </a:blip>
          <a:srcRect/>
          <a:stretch/>
        </p:blipFill>
        <p:spPr>
          <a:xfrm flipH="1">
            <a:off x="3139281" y="2062925"/>
            <a:ext cx="1102519" cy="361950"/>
          </a:xfrm>
          <a:prstGeom prst="rect">
            <a:avLst/>
          </a:prstGeom>
          <a:noFill/>
          <a:ln>
            <a:noFill/>
          </a:ln>
        </p:spPr>
      </p:pic>
      <p:pic>
        <p:nvPicPr>
          <p:cNvPr id="341" name="Google Shape;341;p9"/>
          <p:cNvPicPr preferRelativeResize="0"/>
          <p:nvPr/>
        </p:nvPicPr>
        <p:blipFill>
          <a:blip r:embed="rId4">
            <a:alphaModFix/>
          </a:blip>
          <a:stretch>
            <a:fillRect/>
          </a:stretch>
        </p:blipFill>
        <p:spPr>
          <a:xfrm>
            <a:off x="6624650" y="203800"/>
            <a:ext cx="2276452" cy="564325"/>
          </a:xfrm>
          <a:prstGeom prst="rect">
            <a:avLst/>
          </a:prstGeom>
          <a:noFill/>
          <a:ln>
            <a:noFill/>
          </a:ln>
        </p:spPr>
      </p:pic>
      <p:sp>
        <p:nvSpPr>
          <p:cNvPr id="342" name="Google Shape;342;p9"/>
          <p:cNvSpPr/>
          <p:nvPr/>
        </p:nvSpPr>
        <p:spPr>
          <a:xfrm>
            <a:off x="2250" y="4777400"/>
            <a:ext cx="9144000" cy="3621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b="1">
                <a:solidFill>
                  <a:srgbClr val="65C0BA"/>
                </a:solidFill>
                <a:latin typeface="Source Sans Pro"/>
                <a:ea typeface="Source Sans Pro"/>
                <a:cs typeface="Source Sans Pro"/>
                <a:sym typeface="Source Sans Pro"/>
              </a:rPr>
              <a:t>www.anecd.net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5B344674-E7E8-3F87-8617-96BD0850F61B}"/>
            </a:ext>
          </a:extLst>
        </p:cNvPr>
        <p:cNvGrpSpPr/>
        <p:nvPr/>
      </p:nvGrpSpPr>
      <p:grpSpPr>
        <a:xfrm>
          <a:off x="0" y="0"/>
          <a:ext cx="0" cy="0"/>
          <a:chOff x="0" y="0"/>
          <a:chExt cx="0" cy="0"/>
        </a:xfrm>
      </p:grpSpPr>
      <p:sp>
        <p:nvSpPr>
          <p:cNvPr id="168" name="Google Shape;168;p2">
            <a:extLst>
              <a:ext uri="{FF2B5EF4-FFF2-40B4-BE49-F238E27FC236}">
                <a16:creationId xmlns:a16="http://schemas.microsoft.com/office/drawing/2014/main" id="{34CB948E-7559-E909-0C5F-46D75D6C9596}"/>
              </a:ext>
            </a:extLst>
          </p:cNvPr>
          <p:cNvSpPr/>
          <p:nvPr/>
        </p:nvSpPr>
        <p:spPr>
          <a:xfrm>
            <a:off x="107575" y="1666753"/>
            <a:ext cx="9021449" cy="3456483"/>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9" name="Google Shape;169;p2">
            <a:extLst>
              <a:ext uri="{FF2B5EF4-FFF2-40B4-BE49-F238E27FC236}">
                <a16:creationId xmlns:a16="http://schemas.microsoft.com/office/drawing/2014/main" id="{4D8D5FB1-9910-37E6-04ED-FCD10C4AED6B}"/>
              </a:ext>
            </a:extLst>
          </p:cNvPr>
          <p:cNvSpPr txBox="1">
            <a:spLocks noGrp="1"/>
          </p:cNvSpPr>
          <p:nvPr>
            <p:ph type="title"/>
          </p:nvPr>
        </p:nvSpPr>
        <p:spPr>
          <a:xfrm>
            <a:off x="360575" y="915873"/>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b="0" i="0" u="none" dirty="0">
                <a:solidFill>
                  <a:srgbClr val="F37A87"/>
                </a:solidFill>
                <a:latin typeface="Tajawal Black"/>
                <a:ea typeface="Tajawal Black"/>
                <a:cs typeface="Tajawal Black"/>
                <a:sym typeface="Tajawal Black"/>
              </a:rPr>
              <a:t>السياق الوطني – تأثير التغير المناخي </a:t>
            </a:r>
            <a:endParaRPr sz="3200" dirty="0">
              <a:solidFill>
                <a:srgbClr val="F37A87"/>
              </a:solidFill>
            </a:endParaRPr>
          </a:p>
        </p:txBody>
      </p:sp>
      <p:cxnSp>
        <p:nvCxnSpPr>
          <p:cNvPr id="171" name="Google Shape;171;p2">
            <a:extLst>
              <a:ext uri="{FF2B5EF4-FFF2-40B4-BE49-F238E27FC236}">
                <a16:creationId xmlns:a16="http://schemas.microsoft.com/office/drawing/2014/main" id="{80DB5E14-8391-20C3-DECD-2C31ECB2F76B}"/>
              </a:ext>
            </a:extLst>
          </p:cNvPr>
          <p:cNvCxnSpPr/>
          <p:nvPr/>
        </p:nvCxnSpPr>
        <p:spPr>
          <a:xfrm>
            <a:off x="8791775" y="2085975"/>
            <a:ext cx="0" cy="2307300"/>
          </a:xfrm>
          <a:prstGeom prst="straightConnector1">
            <a:avLst/>
          </a:prstGeom>
          <a:noFill/>
          <a:ln w="63500" cap="flat" cmpd="sng">
            <a:solidFill>
              <a:srgbClr val="E7CCD6"/>
            </a:solidFill>
            <a:prstDash val="solid"/>
            <a:miter lim="800000"/>
            <a:headEnd type="none" w="med" len="med"/>
            <a:tailEnd type="none" w="med" len="med"/>
          </a:ln>
        </p:spPr>
      </p:cxnSp>
      <p:pic>
        <p:nvPicPr>
          <p:cNvPr id="172" name="Google Shape;172;p2" descr="star design">
            <a:extLst>
              <a:ext uri="{FF2B5EF4-FFF2-40B4-BE49-F238E27FC236}">
                <a16:creationId xmlns:a16="http://schemas.microsoft.com/office/drawing/2014/main" id="{241E92DD-6403-4B1E-2E95-AECAB496C516}"/>
              </a:ext>
            </a:extLst>
          </p:cNvPr>
          <p:cNvPicPr preferRelativeResize="0"/>
          <p:nvPr/>
        </p:nvPicPr>
        <p:blipFill rotWithShape="1">
          <a:blip r:embed="rId3">
            <a:alphaModFix/>
          </a:blip>
          <a:srcRect l="49852" b="49963"/>
          <a:stretch/>
        </p:blipFill>
        <p:spPr>
          <a:xfrm>
            <a:off x="122551" y="3087551"/>
            <a:ext cx="1922625" cy="1891014"/>
          </a:xfrm>
          <a:prstGeom prst="rect">
            <a:avLst/>
          </a:prstGeom>
          <a:noFill/>
          <a:ln>
            <a:noFill/>
          </a:ln>
        </p:spPr>
      </p:pic>
      <p:pic>
        <p:nvPicPr>
          <p:cNvPr id="173" name="Google Shape;173;p2">
            <a:extLst>
              <a:ext uri="{FF2B5EF4-FFF2-40B4-BE49-F238E27FC236}">
                <a16:creationId xmlns:a16="http://schemas.microsoft.com/office/drawing/2014/main" id="{320AAD52-A022-20C7-22FB-D555DAC443D0}"/>
              </a:ext>
            </a:extLst>
          </p:cNvPr>
          <p:cNvPicPr preferRelativeResize="0"/>
          <p:nvPr/>
        </p:nvPicPr>
        <p:blipFill>
          <a:blip r:embed="rId4">
            <a:alphaModFix/>
          </a:blip>
          <a:stretch>
            <a:fillRect/>
          </a:stretch>
        </p:blipFill>
        <p:spPr>
          <a:xfrm>
            <a:off x="6616314" y="181700"/>
            <a:ext cx="2276462" cy="573900"/>
          </a:xfrm>
          <a:prstGeom prst="rect">
            <a:avLst/>
          </a:prstGeom>
          <a:noFill/>
          <a:ln>
            <a:noFill/>
          </a:ln>
        </p:spPr>
      </p:pic>
      <p:sp>
        <p:nvSpPr>
          <p:cNvPr id="170" name="Google Shape;170;p2">
            <a:extLst>
              <a:ext uri="{FF2B5EF4-FFF2-40B4-BE49-F238E27FC236}">
                <a16:creationId xmlns:a16="http://schemas.microsoft.com/office/drawing/2014/main" id="{7F276E1E-9A2B-1C8B-6B0F-76CFE8347A57}"/>
              </a:ext>
            </a:extLst>
          </p:cNvPr>
          <p:cNvSpPr txBox="1">
            <a:spLocks noGrp="1"/>
          </p:cNvSpPr>
          <p:nvPr>
            <p:ph type="body" idx="1"/>
          </p:nvPr>
        </p:nvSpPr>
        <p:spPr>
          <a:xfrm>
            <a:off x="301724" y="1890979"/>
            <a:ext cx="8540552" cy="3557840"/>
          </a:xfrm>
          <a:prstGeom prst="rect">
            <a:avLst/>
          </a:prstGeom>
          <a:noFill/>
          <a:ln>
            <a:noFill/>
          </a:ln>
        </p:spPr>
        <p:txBody>
          <a:bodyPr spcFirstLastPara="1" wrap="square" lIns="91425" tIns="45700" rIns="91425" bIns="45700" anchor="t" anchorCtr="0">
            <a:noAutofit/>
          </a:bodyPr>
          <a:lstStyle/>
          <a:p>
            <a:pPr algn="r" rtl="1">
              <a:buNone/>
            </a:pPr>
            <a:r>
              <a:rPr lang="ar-JO" sz="2000" b="1" dirty="0">
                <a:solidFill>
                  <a:srgbClr val="F37A87"/>
                </a:solidFill>
                <a:latin typeface="Tajawal"/>
                <a:cs typeface="Tajawal"/>
              </a:rPr>
              <a:t>ارتفاع درجات الحرارة والحر الشديد</a:t>
            </a:r>
          </a:p>
          <a:p>
            <a:pPr algn="just" rtl="1"/>
            <a:r>
              <a:rPr lang="ar-JO" sz="1800" dirty="0">
                <a:latin typeface="Tajawal"/>
                <a:cs typeface="Tajawal"/>
              </a:rPr>
              <a:t>شهد الأردن ارتفاعاً ملموسًا في درجات الحرارة، وتصاعد وتيرة موجات الحر، لا سيّما في المناطق المنخفضة مثل غور الصافي والعقبة، مما يُعد إنذارًا صحياً خطيرًا.</a:t>
            </a:r>
            <a:r>
              <a:rPr lang="en-US" sz="1800" dirty="0">
                <a:latin typeface="Tajawal"/>
                <a:cs typeface="Tajawal"/>
              </a:rPr>
              <a:t> </a:t>
            </a:r>
            <a:endParaRPr lang="ar-JO" sz="1800" dirty="0">
              <a:latin typeface="Tajawal"/>
              <a:cs typeface="Tajawal"/>
            </a:endParaRPr>
          </a:p>
          <a:p>
            <a:pPr algn="r" rtl="1">
              <a:buNone/>
            </a:pPr>
            <a:endParaRPr lang="ar-JO" sz="2000" b="1" dirty="0">
              <a:solidFill>
                <a:srgbClr val="F37A87"/>
              </a:solidFill>
              <a:latin typeface="Tajawal"/>
              <a:cs typeface="Tajawal"/>
            </a:endParaRPr>
          </a:p>
          <a:p>
            <a:pPr algn="r" rtl="1">
              <a:buNone/>
            </a:pPr>
            <a:r>
              <a:rPr lang="ar-JO" sz="2000" b="1" dirty="0">
                <a:solidFill>
                  <a:srgbClr val="F37A87"/>
                </a:solidFill>
                <a:latin typeface="Tajawal"/>
                <a:cs typeface="Tajawal"/>
              </a:rPr>
              <a:t>شح المياه وتأثر الموارد المائية</a:t>
            </a:r>
          </a:p>
          <a:p>
            <a:pPr algn="r" rtl="1"/>
            <a:r>
              <a:rPr lang="ar-JO" sz="1800" dirty="0">
                <a:latin typeface="Tajawal"/>
                <a:cs typeface="Tajawal"/>
              </a:rPr>
              <a:t>الأردن أحد أكثر الدول ندرة في المياه في العالم. حصة الفرد تبلغ 97 مترًا مكعبًا فقط سنويًا</a:t>
            </a:r>
          </a:p>
          <a:p>
            <a:pPr algn="r" rtl="1"/>
            <a:r>
              <a:rPr lang="ar-JO" sz="1800" dirty="0">
                <a:latin typeface="Tajawal"/>
                <a:cs typeface="Tajawal"/>
              </a:rPr>
              <a:t> تزداد حدة الجفاف وانعدام الأمن الغذائي بسبب نقص مياه الري.</a:t>
            </a:r>
            <a:endParaRPr lang="en-US" sz="1800" dirty="0">
              <a:latin typeface="Tajawal"/>
              <a:cs typeface="Tajawal"/>
            </a:endParaRPr>
          </a:p>
          <a:p>
            <a:pPr algn="r" rtl="1"/>
            <a:r>
              <a:rPr lang="ar-JO" sz="1800" dirty="0">
                <a:latin typeface="Tajawal"/>
                <a:cs typeface="Tajawal"/>
              </a:rPr>
              <a:t>تقرير مخاطر المناخ يشير إلى احتمال انخفاض متوسط توافر المياه للفرد السنوي بنسبة 30% بحلول عام 2040</a:t>
            </a:r>
            <a:endParaRPr lang="en-US" sz="2000" dirty="0"/>
          </a:p>
        </p:txBody>
      </p:sp>
    </p:spTree>
    <p:extLst>
      <p:ext uri="{BB962C8B-B14F-4D97-AF65-F5344CB8AC3E}">
        <p14:creationId xmlns:p14="http://schemas.microsoft.com/office/powerpoint/2010/main" val="1822149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BC940F5A-5E5D-CF31-97AE-809F9E6A0A3D}"/>
            </a:ext>
          </a:extLst>
        </p:cNvPr>
        <p:cNvGrpSpPr/>
        <p:nvPr/>
      </p:nvGrpSpPr>
      <p:grpSpPr>
        <a:xfrm>
          <a:off x="0" y="0"/>
          <a:ext cx="0" cy="0"/>
          <a:chOff x="0" y="0"/>
          <a:chExt cx="0" cy="0"/>
        </a:xfrm>
      </p:grpSpPr>
      <p:sp>
        <p:nvSpPr>
          <p:cNvPr id="168" name="Google Shape;168;p2">
            <a:extLst>
              <a:ext uri="{FF2B5EF4-FFF2-40B4-BE49-F238E27FC236}">
                <a16:creationId xmlns:a16="http://schemas.microsoft.com/office/drawing/2014/main" id="{B72552C4-6DF7-96DA-E44F-AFFC43A2BCA2}"/>
              </a:ext>
            </a:extLst>
          </p:cNvPr>
          <p:cNvSpPr/>
          <p:nvPr/>
        </p:nvSpPr>
        <p:spPr>
          <a:xfrm>
            <a:off x="111775" y="1623546"/>
            <a:ext cx="9021449" cy="3557841"/>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a:extLst>
              <a:ext uri="{FF2B5EF4-FFF2-40B4-BE49-F238E27FC236}">
                <a16:creationId xmlns:a16="http://schemas.microsoft.com/office/drawing/2014/main" id="{F77A22A4-F9F1-03BA-075E-0EF50EBE255A}"/>
              </a:ext>
            </a:extLst>
          </p:cNvPr>
          <p:cNvSpPr txBox="1">
            <a:spLocks noGrp="1"/>
          </p:cNvSpPr>
          <p:nvPr>
            <p:ph type="title"/>
          </p:nvPr>
        </p:nvSpPr>
        <p:spPr>
          <a:xfrm>
            <a:off x="360575" y="851351"/>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b="0" i="0" u="none" dirty="0">
                <a:solidFill>
                  <a:srgbClr val="F37A87"/>
                </a:solidFill>
                <a:latin typeface="Tajawal Black"/>
                <a:ea typeface="Tajawal Black"/>
                <a:cs typeface="Tajawal Black"/>
                <a:sym typeface="Tajawal Black"/>
              </a:rPr>
              <a:t>السياق الوطني – تأثير التغير المناخي </a:t>
            </a:r>
            <a:endParaRPr sz="3200" dirty="0">
              <a:solidFill>
                <a:srgbClr val="F37A87"/>
              </a:solidFill>
            </a:endParaRPr>
          </a:p>
        </p:txBody>
      </p:sp>
      <p:cxnSp>
        <p:nvCxnSpPr>
          <p:cNvPr id="171" name="Google Shape;171;p2">
            <a:extLst>
              <a:ext uri="{FF2B5EF4-FFF2-40B4-BE49-F238E27FC236}">
                <a16:creationId xmlns:a16="http://schemas.microsoft.com/office/drawing/2014/main" id="{B97ABFD4-5316-9E91-AA3D-46BF5E186B1C}"/>
              </a:ext>
            </a:extLst>
          </p:cNvPr>
          <p:cNvCxnSpPr/>
          <p:nvPr/>
        </p:nvCxnSpPr>
        <p:spPr>
          <a:xfrm>
            <a:off x="8791775" y="2085975"/>
            <a:ext cx="0" cy="2307300"/>
          </a:xfrm>
          <a:prstGeom prst="straightConnector1">
            <a:avLst/>
          </a:prstGeom>
          <a:noFill/>
          <a:ln w="63500" cap="flat" cmpd="sng">
            <a:solidFill>
              <a:srgbClr val="E7CCD6"/>
            </a:solidFill>
            <a:prstDash val="solid"/>
            <a:miter lim="800000"/>
            <a:headEnd type="none" w="med" len="med"/>
            <a:tailEnd type="none" w="med" len="med"/>
          </a:ln>
        </p:spPr>
      </p:cxnSp>
      <p:pic>
        <p:nvPicPr>
          <p:cNvPr id="172" name="Google Shape;172;p2" descr="star design">
            <a:extLst>
              <a:ext uri="{FF2B5EF4-FFF2-40B4-BE49-F238E27FC236}">
                <a16:creationId xmlns:a16="http://schemas.microsoft.com/office/drawing/2014/main" id="{D2BEEB29-503D-9227-8955-6AD4C2DE8834}"/>
              </a:ext>
            </a:extLst>
          </p:cNvPr>
          <p:cNvPicPr preferRelativeResize="0"/>
          <p:nvPr/>
        </p:nvPicPr>
        <p:blipFill rotWithShape="1">
          <a:blip r:embed="rId3">
            <a:alphaModFix/>
          </a:blip>
          <a:srcRect l="49852" b="49963"/>
          <a:stretch/>
        </p:blipFill>
        <p:spPr>
          <a:xfrm>
            <a:off x="122551" y="3087551"/>
            <a:ext cx="1922625" cy="1891014"/>
          </a:xfrm>
          <a:prstGeom prst="rect">
            <a:avLst/>
          </a:prstGeom>
          <a:noFill/>
          <a:ln>
            <a:noFill/>
          </a:ln>
        </p:spPr>
      </p:pic>
      <p:pic>
        <p:nvPicPr>
          <p:cNvPr id="173" name="Google Shape;173;p2">
            <a:extLst>
              <a:ext uri="{FF2B5EF4-FFF2-40B4-BE49-F238E27FC236}">
                <a16:creationId xmlns:a16="http://schemas.microsoft.com/office/drawing/2014/main" id="{02246CA5-E359-AA6E-1325-13DE36E52BFB}"/>
              </a:ext>
            </a:extLst>
          </p:cNvPr>
          <p:cNvPicPr preferRelativeResize="0"/>
          <p:nvPr/>
        </p:nvPicPr>
        <p:blipFill>
          <a:blip r:embed="rId4">
            <a:alphaModFix/>
          </a:blip>
          <a:stretch>
            <a:fillRect/>
          </a:stretch>
        </p:blipFill>
        <p:spPr>
          <a:xfrm>
            <a:off x="6616314" y="181700"/>
            <a:ext cx="2276462" cy="573900"/>
          </a:xfrm>
          <a:prstGeom prst="rect">
            <a:avLst/>
          </a:prstGeom>
          <a:noFill/>
          <a:ln>
            <a:noFill/>
          </a:ln>
        </p:spPr>
      </p:pic>
      <p:sp>
        <p:nvSpPr>
          <p:cNvPr id="170" name="Google Shape;170;p2">
            <a:extLst>
              <a:ext uri="{FF2B5EF4-FFF2-40B4-BE49-F238E27FC236}">
                <a16:creationId xmlns:a16="http://schemas.microsoft.com/office/drawing/2014/main" id="{57D41B5A-73EE-F163-7107-888E8F24B15D}"/>
              </a:ext>
            </a:extLst>
          </p:cNvPr>
          <p:cNvSpPr txBox="1">
            <a:spLocks noGrp="1"/>
          </p:cNvSpPr>
          <p:nvPr>
            <p:ph type="body" idx="1"/>
          </p:nvPr>
        </p:nvSpPr>
        <p:spPr>
          <a:xfrm>
            <a:off x="360575" y="1925702"/>
            <a:ext cx="8540552" cy="3557840"/>
          </a:xfrm>
          <a:prstGeom prst="rect">
            <a:avLst/>
          </a:prstGeom>
          <a:noFill/>
          <a:ln>
            <a:noFill/>
          </a:ln>
        </p:spPr>
        <p:txBody>
          <a:bodyPr spcFirstLastPara="1" wrap="square" lIns="91425" tIns="45700" rIns="91425" bIns="45700" anchor="t" anchorCtr="0">
            <a:noAutofit/>
          </a:bodyPr>
          <a:lstStyle/>
          <a:p>
            <a:pPr marL="114300" indent="0" algn="r" rtl="1">
              <a:buNone/>
            </a:pPr>
            <a:r>
              <a:rPr lang="ar-JO" sz="2000" b="1" dirty="0">
                <a:solidFill>
                  <a:srgbClr val="F37A87"/>
                </a:solidFill>
                <a:latin typeface="Tajawal"/>
                <a:cs typeface="Tajawal"/>
              </a:rPr>
              <a:t>موجات الفيضانات والتقلبات المناخية</a:t>
            </a:r>
          </a:p>
          <a:p>
            <a:pPr algn="r" rtl="1"/>
            <a:r>
              <a:rPr lang="ar-JO" sz="2000" dirty="0">
                <a:latin typeface="Tajawal"/>
                <a:cs typeface="Tajawal"/>
              </a:rPr>
              <a:t>الأردن يشهد تكراراً في فيضانات مفاجئة وانهيارات أرضية وجفاف متزايد، مما يهدد استدامة الموارد الطبيعية والبنية التحتية.</a:t>
            </a:r>
            <a:endParaRPr lang="en-US" sz="2000" dirty="0"/>
          </a:p>
          <a:p>
            <a:pPr algn="r" rtl="1">
              <a:buNone/>
            </a:pPr>
            <a:endParaRPr lang="ar-JO" sz="2000" dirty="0">
              <a:latin typeface="Tajawal"/>
              <a:cs typeface="Tajawal"/>
            </a:endParaRPr>
          </a:p>
          <a:p>
            <a:pPr algn="r" rtl="1">
              <a:buNone/>
            </a:pPr>
            <a:r>
              <a:rPr lang="ar-JO" sz="2000" b="1" dirty="0">
                <a:solidFill>
                  <a:srgbClr val="F37A87"/>
                </a:solidFill>
                <a:latin typeface="Tajawal"/>
                <a:cs typeface="Tajawal"/>
              </a:rPr>
              <a:t>تفاقم انعدام الأمن الغذائي </a:t>
            </a:r>
          </a:p>
          <a:p>
            <a:pPr algn="just" rtl="1"/>
            <a:r>
              <a:rPr lang="ar-JO" sz="2000" dirty="0">
                <a:latin typeface="Tajawal"/>
                <a:cs typeface="Tajawal"/>
              </a:rPr>
              <a:t>بسبب نقص مياه الري. يُظهر مؤشر البنك الدولي أن نسبة واردات الأغذية من إجمالي الواردات التجارية بلغت 20.18% في عام 2023.ما يعادل أكثر من 10% من الناتج المحلي الإجمالي</a:t>
            </a:r>
          </a:p>
          <a:p>
            <a:pPr marL="114300" indent="0" algn="r" rtl="1">
              <a:buNone/>
            </a:pPr>
            <a:endParaRPr lang="en-US" sz="2000" dirty="0"/>
          </a:p>
        </p:txBody>
      </p:sp>
    </p:spTree>
    <p:extLst>
      <p:ext uri="{BB962C8B-B14F-4D97-AF65-F5344CB8AC3E}">
        <p14:creationId xmlns:p14="http://schemas.microsoft.com/office/powerpoint/2010/main" val="3322066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94" name="Google Shape;194;gfa8e0dded3_0_12"/>
          <p:cNvSpPr/>
          <p:nvPr/>
        </p:nvSpPr>
        <p:spPr>
          <a:xfrm>
            <a:off x="1174375" y="1973022"/>
            <a:ext cx="6095905" cy="3170784"/>
          </a:xfrm>
          <a:prstGeom prst="rect">
            <a:avLst/>
          </a:pr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pic>
        <p:nvPicPr>
          <p:cNvPr id="188" name="Google Shape;188;gfa8e0dded3_0_12"/>
          <p:cNvPicPr preferRelativeResize="0"/>
          <p:nvPr/>
        </p:nvPicPr>
        <p:blipFill rotWithShape="1">
          <a:blip r:embed="rId3">
            <a:alphaModFix/>
          </a:blip>
          <a:srcRect l="-3342" r="16060"/>
          <a:stretch/>
        </p:blipFill>
        <p:spPr>
          <a:xfrm>
            <a:off x="7953325" y="1440925"/>
            <a:ext cx="1190675" cy="2071299"/>
          </a:xfrm>
          <a:prstGeom prst="rect">
            <a:avLst/>
          </a:prstGeom>
          <a:noFill/>
          <a:ln>
            <a:noFill/>
          </a:ln>
        </p:spPr>
      </p:pic>
      <p:sp>
        <p:nvSpPr>
          <p:cNvPr id="190" name="Google Shape;190;gfa8e0dded3_0_12"/>
          <p:cNvSpPr/>
          <p:nvPr/>
        </p:nvSpPr>
        <p:spPr>
          <a:xfrm>
            <a:off x="1174375" y="1327252"/>
            <a:ext cx="6144254" cy="645770"/>
          </a:xfrm>
          <a:prstGeom prst="roundRect">
            <a:avLst>
              <a:gd name="adj" fmla="val 16667"/>
            </a:avLst>
          </a:prstGeom>
          <a:solidFill>
            <a:srgbClr val="F37A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93" name="Google Shape;193;gfa8e0dded3_0_12"/>
          <p:cNvPicPr preferRelativeResize="0"/>
          <p:nvPr/>
        </p:nvPicPr>
        <p:blipFill>
          <a:blip r:embed="rId4">
            <a:alphaModFix/>
          </a:blip>
          <a:stretch>
            <a:fillRect/>
          </a:stretch>
        </p:blipFill>
        <p:spPr>
          <a:xfrm>
            <a:off x="6616314" y="181700"/>
            <a:ext cx="2276462" cy="573900"/>
          </a:xfrm>
          <a:prstGeom prst="rect">
            <a:avLst/>
          </a:prstGeom>
          <a:noFill/>
          <a:ln>
            <a:noFill/>
          </a:ln>
        </p:spPr>
      </p:pic>
      <p:sp>
        <p:nvSpPr>
          <p:cNvPr id="197" name="Google Shape;197;gfa8e0dded3_0_12"/>
          <p:cNvSpPr txBox="1"/>
          <p:nvPr/>
        </p:nvSpPr>
        <p:spPr>
          <a:xfrm>
            <a:off x="1175280" y="2123106"/>
            <a:ext cx="6050633" cy="2262127"/>
          </a:xfrm>
          <a:prstGeom prst="rect">
            <a:avLst/>
          </a:prstGeom>
          <a:noFill/>
          <a:ln>
            <a:noFill/>
          </a:ln>
        </p:spPr>
        <p:txBody>
          <a:bodyPr spcFirstLastPara="1" wrap="square" lIns="91425" tIns="91425" rIns="91425" bIns="91425" anchor="t" anchorCtr="0">
            <a:spAutoFit/>
          </a:bodyPr>
          <a:lstStyle/>
          <a:p>
            <a:pPr marL="285750" lvl="0" indent="-285750" algn="just" rtl="1">
              <a:lnSpc>
                <a:spcPct val="150000"/>
              </a:lnSpc>
              <a:buFont typeface="Arial" panose="020B0604020202020204" pitchFamily="34" charset="0"/>
              <a:buChar char="•"/>
            </a:pPr>
            <a:r>
              <a:rPr lang="ar-SA" sz="1800" dirty="0">
                <a:solidFill>
                  <a:schemeClr val="dk1"/>
                </a:solidFill>
                <a:latin typeface="Tajawal"/>
                <a:cs typeface="Tajawal"/>
              </a:rPr>
              <a:t>الأزمة المالية العالمية في عام 2008، </a:t>
            </a:r>
            <a:endParaRPr lang="en-US" sz="1800" dirty="0">
              <a:solidFill>
                <a:schemeClr val="dk1"/>
              </a:solidFill>
              <a:latin typeface="Tajawal"/>
              <a:cs typeface="Tajawal"/>
            </a:endParaRPr>
          </a:p>
          <a:p>
            <a:pPr marL="285750" lvl="0" indent="-285750" algn="just" rtl="1">
              <a:lnSpc>
                <a:spcPct val="150000"/>
              </a:lnSpc>
              <a:buFont typeface="Arial" panose="020B0604020202020204" pitchFamily="34" charset="0"/>
              <a:buChar char="•"/>
            </a:pPr>
            <a:r>
              <a:rPr lang="ar-SA" sz="1800" dirty="0">
                <a:solidFill>
                  <a:schemeClr val="dk1"/>
                </a:solidFill>
                <a:latin typeface="Tajawal"/>
                <a:cs typeface="Tajawal"/>
              </a:rPr>
              <a:t>الصراعات الإقليمية التي اندلعت في عام 2011، مما أدى إلى تدفق 1.3 مليون لاجئ سوري، </a:t>
            </a:r>
            <a:endParaRPr lang="en-US" sz="1800" dirty="0">
              <a:solidFill>
                <a:schemeClr val="dk1"/>
              </a:solidFill>
              <a:latin typeface="Tajawal"/>
              <a:cs typeface="Tajawal"/>
            </a:endParaRPr>
          </a:p>
          <a:p>
            <a:pPr marL="285750" lvl="0" indent="-285750" algn="just" rtl="1">
              <a:lnSpc>
                <a:spcPct val="150000"/>
              </a:lnSpc>
              <a:buFont typeface="Arial" panose="020B0604020202020204" pitchFamily="34" charset="0"/>
              <a:buChar char="•"/>
            </a:pPr>
            <a:r>
              <a:rPr lang="ar-SA" sz="1800" dirty="0">
                <a:solidFill>
                  <a:schemeClr val="dk1"/>
                </a:solidFill>
                <a:latin typeface="Tajawal"/>
                <a:cs typeface="Tajawal"/>
              </a:rPr>
              <a:t>تلتها في العام 2019 جائحة كوفيد-19، </a:t>
            </a:r>
            <a:endParaRPr lang="en-US" sz="1800" dirty="0">
              <a:solidFill>
                <a:schemeClr val="dk1"/>
              </a:solidFill>
              <a:latin typeface="Tajawal"/>
              <a:cs typeface="Tajawal"/>
            </a:endParaRPr>
          </a:p>
          <a:p>
            <a:pPr marL="285750" lvl="0" indent="-285750" algn="just" rtl="1">
              <a:lnSpc>
                <a:spcPct val="150000"/>
              </a:lnSpc>
              <a:buFont typeface="Arial" panose="020B0604020202020204" pitchFamily="34" charset="0"/>
              <a:buChar char="•"/>
            </a:pPr>
            <a:r>
              <a:rPr lang="ar-SA" sz="1800" dirty="0">
                <a:solidFill>
                  <a:schemeClr val="dk1"/>
                </a:solidFill>
                <a:latin typeface="Tajawal"/>
                <a:cs typeface="Tajawal"/>
              </a:rPr>
              <a:t>حاليا الحرب في غزة</a:t>
            </a:r>
            <a:r>
              <a:rPr lang="ar-JO" sz="1800" dirty="0">
                <a:solidFill>
                  <a:schemeClr val="dk1"/>
                </a:solidFill>
                <a:latin typeface="Tajawal"/>
                <a:cs typeface="Tajawal"/>
              </a:rPr>
              <a:t>.</a:t>
            </a:r>
            <a:endParaRPr sz="1800" dirty="0">
              <a:solidFill>
                <a:schemeClr val="dk1"/>
              </a:solidFill>
              <a:latin typeface="Tajawal"/>
              <a:cs typeface="Tajawal"/>
              <a:sym typeface="Source Sans Pro"/>
            </a:endParaRPr>
          </a:p>
        </p:txBody>
      </p:sp>
      <p:sp>
        <p:nvSpPr>
          <p:cNvPr id="3" name="TextBox 2">
            <a:extLst>
              <a:ext uri="{FF2B5EF4-FFF2-40B4-BE49-F238E27FC236}">
                <a16:creationId xmlns:a16="http://schemas.microsoft.com/office/drawing/2014/main" id="{4CA724ED-B130-7736-8FDA-CDE88E912B3F}"/>
              </a:ext>
            </a:extLst>
          </p:cNvPr>
          <p:cNvSpPr txBox="1"/>
          <p:nvPr/>
        </p:nvSpPr>
        <p:spPr>
          <a:xfrm>
            <a:off x="2200086" y="813313"/>
            <a:ext cx="6308899" cy="461665"/>
          </a:xfrm>
          <a:prstGeom prst="rect">
            <a:avLst/>
          </a:prstGeom>
          <a:noFill/>
        </p:spPr>
        <p:txBody>
          <a:bodyPr wrap="square">
            <a:spAutoFit/>
          </a:bodyPr>
          <a:lstStyle/>
          <a:p>
            <a:pPr algn="r" rtl="1"/>
            <a:r>
              <a:rPr lang="ar-JO" sz="2400" dirty="0">
                <a:solidFill>
                  <a:srgbClr val="F37A87"/>
                </a:solidFill>
                <a:latin typeface="Tajawal Black"/>
                <a:cs typeface="Tajawal Black"/>
                <a:sym typeface="Tajawal Black"/>
              </a:rPr>
              <a:t>أبرز المهددات التي تقيض الجهود الوطنية </a:t>
            </a:r>
            <a:endParaRPr lang="en-US" sz="2400" dirty="0"/>
          </a:p>
        </p:txBody>
      </p:sp>
      <p:sp>
        <p:nvSpPr>
          <p:cNvPr id="196" name="Google Shape;196;gfa8e0dded3_0_12"/>
          <p:cNvSpPr txBox="1"/>
          <p:nvPr/>
        </p:nvSpPr>
        <p:spPr>
          <a:xfrm>
            <a:off x="1727431" y="1310869"/>
            <a:ext cx="5498483" cy="699813"/>
          </a:xfrm>
          <a:prstGeom prst="rect">
            <a:avLst/>
          </a:prstGeom>
          <a:noFill/>
          <a:ln>
            <a:noFill/>
          </a:ln>
        </p:spPr>
        <p:txBody>
          <a:bodyPr spcFirstLastPara="1" wrap="square" lIns="91425" tIns="45700" rIns="91425" bIns="45700" anchor="ctr" anchorCtr="0">
            <a:noAutofit/>
          </a:bodyPr>
          <a:lstStyle/>
          <a:p>
            <a:pPr lvl="0" algn="r">
              <a:buClr>
                <a:schemeClr val="dk1"/>
              </a:buClr>
              <a:buSzPts val="1600"/>
            </a:pPr>
            <a:r>
              <a:rPr lang="ar-JO" sz="2400" b="1" dirty="0">
                <a:solidFill>
                  <a:schemeClr val="lt1"/>
                </a:solidFill>
                <a:latin typeface="Tajawal"/>
                <a:cs typeface="Tajawal"/>
                <a:sym typeface="Tajawal"/>
              </a:rPr>
              <a:t>الأزمات الانسانية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
          <p:cNvSpPr/>
          <p:nvPr/>
        </p:nvSpPr>
        <p:spPr>
          <a:xfrm>
            <a:off x="0" y="1689904"/>
            <a:ext cx="9144000" cy="3453596"/>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p:cNvSpPr txBox="1">
            <a:spLocks noGrp="1"/>
          </p:cNvSpPr>
          <p:nvPr>
            <p:ph type="title"/>
          </p:nvPr>
        </p:nvSpPr>
        <p:spPr>
          <a:xfrm>
            <a:off x="360575" y="873476"/>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b="0" i="0" u="none" dirty="0">
                <a:solidFill>
                  <a:srgbClr val="F37A87"/>
                </a:solidFill>
                <a:latin typeface="Tajawal Black"/>
                <a:ea typeface="Tajawal Black"/>
                <a:cs typeface="Tajawal Black"/>
                <a:sym typeface="Tajawal Black"/>
              </a:rPr>
              <a:t>السياق الوطني - الاستجابة</a:t>
            </a:r>
            <a:endParaRPr sz="3200" dirty="0">
              <a:solidFill>
                <a:srgbClr val="F37A87"/>
              </a:solidFill>
            </a:endParaRPr>
          </a:p>
        </p:txBody>
      </p:sp>
      <p:cxnSp>
        <p:nvCxnSpPr>
          <p:cNvPr id="171" name="Google Shape;171;p2"/>
          <p:cNvCxnSpPr/>
          <p:nvPr/>
        </p:nvCxnSpPr>
        <p:spPr>
          <a:xfrm>
            <a:off x="8791775" y="2085975"/>
            <a:ext cx="0" cy="2307300"/>
          </a:xfrm>
          <a:prstGeom prst="straightConnector1">
            <a:avLst/>
          </a:prstGeom>
          <a:noFill/>
          <a:ln w="63500" cap="flat" cmpd="sng">
            <a:solidFill>
              <a:srgbClr val="E7CCD6"/>
            </a:solidFill>
            <a:prstDash val="solid"/>
            <a:miter lim="800000"/>
            <a:headEnd type="none" w="med" len="med"/>
            <a:tailEnd type="none" w="med" len="med"/>
          </a:ln>
        </p:spPr>
      </p:cxnSp>
      <p:pic>
        <p:nvPicPr>
          <p:cNvPr id="172" name="Google Shape;172;p2" descr="star design"/>
          <p:cNvPicPr preferRelativeResize="0"/>
          <p:nvPr/>
        </p:nvPicPr>
        <p:blipFill rotWithShape="1">
          <a:blip r:embed="rId3">
            <a:alphaModFix/>
          </a:blip>
          <a:srcRect l="49852" b="49963"/>
          <a:stretch/>
        </p:blipFill>
        <p:spPr>
          <a:xfrm>
            <a:off x="122551" y="3087551"/>
            <a:ext cx="1922625" cy="1891014"/>
          </a:xfrm>
          <a:prstGeom prst="rect">
            <a:avLst/>
          </a:prstGeom>
          <a:noFill/>
          <a:ln>
            <a:noFill/>
          </a:ln>
        </p:spPr>
      </p:pic>
      <p:pic>
        <p:nvPicPr>
          <p:cNvPr id="173" name="Google Shape;173;p2"/>
          <p:cNvPicPr preferRelativeResize="0"/>
          <p:nvPr/>
        </p:nvPicPr>
        <p:blipFill>
          <a:blip r:embed="rId4">
            <a:alphaModFix/>
          </a:blip>
          <a:stretch>
            <a:fillRect/>
          </a:stretch>
        </p:blipFill>
        <p:spPr>
          <a:xfrm>
            <a:off x="6616314" y="181700"/>
            <a:ext cx="2276462" cy="573900"/>
          </a:xfrm>
          <a:prstGeom prst="rect">
            <a:avLst/>
          </a:prstGeom>
          <a:noFill/>
          <a:ln>
            <a:noFill/>
          </a:ln>
        </p:spPr>
      </p:pic>
      <p:sp>
        <p:nvSpPr>
          <p:cNvPr id="170" name="Google Shape;170;p2"/>
          <p:cNvSpPr txBox="1">
            <a:spLocks noGrp="1"/>
          </p:cNvSpPr>
          <p:nvPr>
            <p:ph type="body" idx="1"/>
          </p:nvPr>
        </p:nvSpPr>
        <p:spPr>
          <a:xfrm>
            <a:off x="1122744" y="1689905"/>
            <a:ext cx="7649144" cy="3413076"/>
          </a:xfrm>
          <a:prstGeom prst="rect">
            <a:avLst/>
          </a:prstGeom>
          <a:noFill/>
          <a:ln>
            <a:noFill/>
          </a:ln>
        </p:spPr>
        <p:txBody>
          <a:bodyPr spcFirstLastPara="1" wrap="square" lIns="91425" tIns="45700" rIns="91425" bIns="45700" anchor="t" anchorCtr="0">
            <a:noAutofit/>
          </a:bodyPr>
          <a:lstStyle/>
          <a:p>
            <a:pPr marL="114300" indent="0" algn="just" rtl="1">
              <a:lnSpc>
                <a:spcPct val="150000"/>
              </a:lnSpc>
              <a:buNone/>
            </a:pPr>
            <a:r>
              <a:rPr lang="ar-JO" sz="1600" dirty="0">
                <a:latin typeface="Tajawal"/>
                <a:cs typeface="Tajawal"/>
              </a:rPr>
              <a:t>ت</a:t>
            </a:r>
            <a:r>
              <a:rPr lang="ar-SA" sz="1600" dirty="0">
                <a:latin typeface="Tajawal"/>
                <a:cs typeface="Tajawal"/>
              </a:rPr>
              <a:t>ولي الملكــة أولويــة متقدمــة لقضيــة التغـيـر المناخي؛ نظـراً لتداعياتـه على الأنظمة الحيويـة والمصادر الطبيعيـة الوطنيـة</a:t>
            </a:r>
            <a:r>
              <a:rPr lang="en-US" sz="1600" dirty="0">
                <a:latin typeface="Tajawal"/>
                <a:cs typeface="Tajawal"/>
              </a:rPr>
              <a:t>.</a:t>
            </a:r>
            <a:r>
              <a:rPr lang="ar-SA" sz="1600" dirty="0">
                <a:latin typeface="Tajawal"/>
                <a:cs typeface="Tajawal"/>
              </a:rPr>
              <a:t> وهو ما ظهر جليا في الإعداد للسياسات الوطنية التي تهدف للتعامل مع هذه القضية فتتماشى وثيقة </a:t>
            </a:r>
            <a:r>
              <a:rPr lang="ar-SA" sz="1600" b="1" dirty="0">
                <a:solidFill>
                  <a:srgbClr val="C00000"/>
                </a:solidFill>
                <a:latin typeface="Tajawal"/>
                <a:cs typeface="Tajawal"/>
              </a:rPr>
              <a:t>السياسة الوطنية للتغير المناخي في المملكة الاردنية الهاشمية 2022- 20250  والخطة الوطنية للتكيف مع التغير المناخي 2022 </a:t>
            </a:r>
            <a:r>
              <a:rPr lang="ar-JO" sz="1600" b="1" dirty="0">
                <a:solidFill>
                  <a:srgbClr val="C00000"/>
                </a:solidFill>
                <a:latin typeface="Tajawal"/>
                <a:cs typeface="Tajawal"/>
              </a:rPr>
              <a:t>وخطة تحويل الاستثمارات المناخية 2022،</a:t>
            </a:r>
            <a:r>
              <a:rPr lang="ar-JO" sz="1600" dirty="0">
                <a:latin typeface="Tajawal"/>
                <a:cs typeface="Tajawal"/>
              </a:rPr>
              <a:t> و</a:t>
            </a:r>
            <a:r>
              <a:rPr lang="ar-SA" sz="1600" dirty="0">
                <a:latin typeface="Tajawal"/>
                <a:cs typeface="Tajawal"/>
              </a:rPr>
              <a:t>ال</a:t>
            </a:r>
            <a:r>
              <a:rPr lang="ar-SA" sz="1600" b="1" dirty="0">
                <a:solidFill>
                  <a:srgbClr val="C00000"/>
                </a:solidFill>
                <a:latin typeface="Tajawal"/>
                <a:cs typeface="Tajawal"/>
              </a:rPr>
              <a:t>خطة الوطنية للنمو الأخضر لقطاع الطاقة  (2021 – 2025)</a:t>
            </a:r>
            <a:r>
              <a:rPr lang="ar-SA" sz="1600" dirty="0">
                <a:latin typeface="Tajawal"/>
                <a:cs typeface="Tajawal"/>
              </a:rPr>
              <a:t>. </a:t>
            </a:r>
            <a:r>
              <a:rPr lang="ar-SA" sz="1600" b="1" dirty="0">
                <a:solidFill>
                  <a:srgbClr val="C00000"/>
                </a:solidFill>
                <a:latin typeface="Tajawal"/>
                <a:cs typeface="Tajawal"/>
              </a:rPr>
              <a:t>والخطــة الوطنيــة للزراعــات الذكيــة مناخيا</a:t>
            </a:r>
            <a:r>
              <a:rPr lang="ar-SA" sz="1600" dirty="0">
                <a:latin typeface="Tajawal"/>
                <a:cs typeface="Tajawal"/>
              </a:rPr>
              <a:t> </a:t>
            </a:r>
            <a:r>
              <a:rPr lang="ar-SA" sz="1600" b="1" dirty="0">
                <a:solidFill>
                  <a:srgbClr val="C00000"/>
                </a:solidFill>
                <a:latin typeface="Tajawal"/>
                <a:cs typeface="Tajawal"/>
              </a:rPr>
              <a:t>وخطــة مدينــة ّ عـ</a:t>
            </a:r>
            <a:r>
              <a:rPr lang="ar-JO" sz="1600" b="1" dirty="0">
                <a:solidFill>
                  <a:srgbClr val="C00000"/>
                </a:solidFill>
                <a:latin typeface="Tajawal"/>
                <a:cs typeface="Tajawal"/>
              </a:rPr>
              <a:t>م</a:t>
            </a:r>
            <a:r>
              <a:rPr lang="ar-SA" sz="1600" b="1" dirty="0">
                <a:solidFill>
                  <a:srgbClr val="C00000"/>
                </a:solidFill>
                <a:latin typeface="Tajawal"/>
                <a:cs typeface="Tajawal"/>
              </a:rPr>
              <a:t>ـان لمواجهة التغــر المناخي/ خطــة المدينة الخـضـراء</a:t>
            </a:r>
            <a:r>
              <a:rPr lang="ar-SA" sz="1600" dirty="0">
                <a:latin typeface="Tajawal"/>
                <a:cs typeface="Tajawal"/>
              </a:rPr>
              <a:t>، </a:t>
            </a:r>
            <a:r>
              <a:rPr lang="ar-SA" sz="1600" b="1" dirty="0">
                <a:solidFill>
                  <a:srgbClr val="C00000"/>
                </a:solidFill>
                <a:latin typeface="Tajawal"/>
                <a:cs typeface="Tajawal"/>
              </a:rPr>
              <a:t>وخطــط اللا مركزيــة للمحافظــات والبلديــات للاستجابة لظاهــرة التغــير المناخي </a:t>
            </a:r>
            <a:r>
              <a:rPr lang="ar-SA" sz="1600" dirty="0">
                <a:latin typeface="Tajawal"/>
                <a:cs typeface="Tajawal"/>
              </a:rPr>
              <a:t>مع السياسات الوطنية والاستراتيجيات القطاعية، لا سيما </a:t>
            </a:r>
            <a:r>
              <a:rPr lang="ar-SA" sz="1600" b="1" dirty="0">
                <a:solidFill>
                  <a:srgbClr val="C00000"/>
                </a:solidFill>
                <a:latin typeface="Tajawal"/>
                <a:cs typeface="Tajawal"/>
              </a:rPr>
              <a:t>رؤية التحديث الاقتصادي</a:t>
            </a:r>
            <a:r>
              <a:rPr lang="ar-JO" sz="1600" b="1" dirty="0">
                <a:solidFill>
                  <a:srgbClr val="C00000"/>
                </a:solidFill>
                <a:latin typeface="Tajawal"/>
                <a:cs typeface="Tajawal"/>
              </a:rPr>
              <a:t> 2022</a:t>
            </a:r>
            <a:r>
              <a:rPr lang="en-US" sz="1600" dirty="0">
                <a:latin typeface="Tajawal"/>
                <a:cs typeface="Tajawal"/>
              </a:rPr>
              <a:t>.</a:t>
            </a:r>
            <a:r>
              <a:rPr lang="en-US" sz="1600"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1">
          <a:extLst>
            <a:ext uri="{FF2B5EF4-FFF2-40B4-BE49-F238E27FC236}">
              <a16:creationId xmlns:a16="http://schemas.microsoft.com/office/drawing/2014/main" id="{1A90D12D-D674-8F76-BA9C-B0F56433FF46}"/>
            </a:ext>
          </a:extLst>
        </p:cNvPr>
        <p:cNvGrpSpPr/>
        <p:nvPr/>
      </p:nvGrpSpPr>
      <p:grpSpPr>
        <a:xfrm>
          <a:off x="0" y="0"/>
          <a:ext cx="0" cy="0"/>
          <a:chOff x="0" y="0"/>
          <a:chExt cx="0" cy="0"/>
        </a:xfrm>
      </p:grpSpPr>
      <p:pic>
        <p:nvPicPr>
          <p:cNvPr id="202" name="Google Shape;202;gfa8e0dded3_0_170">
            <a:extLst>
              <a:ext uri="{FF2B5EF4-FFF2-40B4-BE49-F238E27FC236}">
                <a16:creationId xmlns:a16="http://schemas.microsoft.com/office/drawing/2014/main" id="{BDDFE1DF-849E-D713-9B3B-44C6AF376B3F}"/>
              </a:ext>
            </a:extLst>
          </p:cNvPr>
          <p:cNvPicPr preferRelativeResize="0"/>
          <p:nvPr/>
        </p:nvPicPr>
        <p:blipFill>
          <a:blip r:embed="rId3">
            <a:alphaModFix/>
          </a:blip>
          <a:stretch>
            <a:fillRect/>
          </a:stretch>
        </p:blipFill>
        <p:spPr>
          <a:xfrm>
            <a:off x="0" y="1328794"/>
            <a:ext cx="1364174" cy="2071313"/>
          </a:xfrm>
          <a:prstGeom prst="rect">
            <a:avLst/>
          </a:prstGeom>
          <a:noFill/>
          <a:ln>
            <a:noFill/>
          </a:ln>
        </p:spPr>
      </p:pic>
      <p:sp>
        <p:nvSpPr>
          <p:cNvPr id="203" name="Google Shape;203;gfa8e0dded3_0_170">
            <a:extLst>
              <a:ext uri="{FF2B5EF4-FFF2-40B4-BE49-F238E27FC236}">
                <a16:creationId xmlns:a16="http://schemas.microsoft.com/office/drawing/2014/main" id="{A74E1699-822E-1B59-E576-948B9A0D721C}"/>
              </a:ext>
            </a:extLst>
          </p:cNvPr>
          <p:cNvSpPr/>
          <p:nvPr/>
        </p:nvSpPr>
        <p:spPr>
          <a:xfrm>
            <a:off x="347687" y="2399847"/>
            <a:ext cx="2459400" cy="2743800"/>
          </a:xfrm>
          <a:prstGeom prst="rect">
            <a:avLst/>
          </a:prstGeom>
          <a:solidFill>
            <a:srgbClr val="EFEFE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lang="ar-JO" sz="2000" dirty="0"/>
          </a:p>
          <a:p>
            <a:pPr marL="0" lvl="0" indent="0" algn="ctr" rtl="0">
              <a:spcBef>
                <a:spcPts val="0"/>
              </a:spcBef>
              <a:spcAft>
                <a:spcPts val="0"/>
              </a:spcAft>
              <a:buNone/>
            </a:pPr>
            <a:endParaRPr lang="ar-JO" sz="2000" dirty="0"/>
          </a:p>
          <a:p>
            <a:pPr marL="0" lvl="0" indent="0" algn="ctr" rtl="0">
              <a:spcBef>
                <a:spcPts val="0"/>
              </a:spcBef>
              <a:spcAft>
                <a:spcPts val="0"/>
              </a:spcAft>
              <a:buNone/>
            </a:pPr>
            <a:r>
              <a:rPr lang="ar-JO" sz="2000" dirty="0"/>
              <a:t>2016</a:t>
            </a:r>
            <a:endParaRPr sz="2000" dirty="0"/>
          </a:p>
        </p:txBody>
      </p:sp>
      <p:sp>
        <p:nvSpPr>
          <p:cNvPr id="204" name="Google Shape;204;gfa8e0dded3_0_170">
            <a:extLst>
              <a:ext uri="{FF2B5EF4-FFF2-40B4-BE49-F238E27FC236}">
                <a16:creationId xmlns:a16="http://schemas.microsoft.com/office/drawing/2014/main" id="{15844FF6-C889-5067-97D6-C0ACBB473501}"/>
              </a:ext>
            </a:extLst>
          </p:cNvPr>
          <p:cNvSpPr/>
          <p:nvPr/>
        </p:nvSpPr>
        <p:spPr>
          <a:xfrm>
            <a:off x="412893" y="1982494"/>
            <a:ext cx="2459400" cy="1599952"/>
          </a:xfrm>
          <a:prstGeom prst="roundRect">
            <a:avLst>
              <a:gd name="adj" fmla="val 16667"/>
            </a:avLst>
          </a:prstGeom>
          <a:solidFill>
            <a:srgbClr val="F37A87"/>
          </a:solidFill>
          <a:ln>
            <a:noFill/>
          </a:ln>
        </p:spPr>
        <p:txBody>
          <a:bodyPr spcFirstLastPara="1" wrap="square" lIns="91425" tIns="91425" rIns="91425" bIns="91425" anchor="ctr" anchorCtr="0">
            <a:noAutofit/>
          </a:bodyPr>
          <a:lstStyle/>
          <a:p>
            <a:pPr lvl="0" algn="ctr" rtl="1"/>
            <a:r>
              <a:rPr lang="ar-JO" sz="1800" b="1" dirty="0">
                <a:solidFill>
                  <a:schemeClr val="tx1"/>
                </a:solidFill>
                <a:latin typeface="Tajawal"/>
                <a:cs typeface="Tajawal"/>
              </a:rPr>
              <a:t>اتفاق باريس للمناخ </a:t>
            </a:r>
          </a:p>
          <a:p>
            <a:pPr lvl="0" algn="ctr" rtl="1"/>
            <a:r>
              <a:rPr lang="ar-JO" sz="1800" b="1" dirty="0">
                <a:solidFill>
                  <a:schemeClr val="tx1"/>
                </a:solidFill>
                <a:latin typeface="Tajawal"/>
                <a:cs typeface="Tajawal"/>
              </a:rPr>
              <a:t>(</a:t>
            </a:r>
            <a:r>
              <a:rPr lang="en-US" sz="1800" b="1" dirty="0">
                <a:solidFill>
                  <a:schemeClr val="tx1"/>
                </a:solidFill>
                <a:latin typeface="Tajawal"/>
                <a:cs typeface="Tajawal"/>
              </a:rPr>
              <a:t>Paris Agreement)</a:t>
            </a:r>
          </a:p>
          <a:p>
            <a:pPr lvl="0" algn="ctr" rtl="1"/>
            <a:r>
              <a:rPr lang="en-US" sz="1800" b="1" dirty="0">
                <a:solidFill>
                  <a:schemeClr val="tx1"/>
                </a:solidFill>
                <a:latin typeface="Tajawal"/>
                <a:cs typeface="Tajawal"/>
              </a:rPr>
              <a:t>NDC</a:t>
            </a:r>
            <a:endParaRPr lang="ar-JO" sz="1800" b="1" dirty="0">
              <a:solidFill>
                <a:schemeClr val="tx1"/>
              </a:solidFill>
              <a:latin typeface="Tajawal"/>
              <a:cs typeface="Tajawal"/>
            </a:endParaRPr>
          </a:p>
        </p:txBody>
      </p:sp>
      <p:sp>
        <p:nvSpPr>
          <p:cNvPr id="206" name="Google Shape;206;gfa8e0dded3_0_170">
            <a:extLst>
              <a:ext uri="{FF2B5EF4-FFF2-40B4-BE49-F238E27FC236}">
                <a16:creationId xmlns:a16="http://schemas.microsoft.com/office/drawing/2014/main" id="{37989DB6-8A51-8038-9FC3-89F2C936F5C7}"/>
              </a:ext>
            </a:extLst>
          </p:cNvPr>
          <p:cNvSpPr/>
          <p:nvPr/>
        </p:nvSpPr>
        <p:spPr>
          <a:xfrm>
            <a:off x="3288669" y="2399847"/>
            <a:ext cx="2459400" cy="2743800"/>
          </a:xfrm>
          <a:prstGeom prst="rect">
            <a:avLst/>
          </a:prstGeom>
          <a:solidFill>
            <a:srgbClr val="EFEFE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lang="ar-JO" sz="1800" dirty="0"/>
          </a:p>
          <a:p>
            <a:pPr marL="0" lvl="0" indent="0" algn="ctr" rtl="0">
              <a:spcBef>
                <a:spcPts val="0"/>
              </a:spcBef>
              <a:spcAft>
                <a:spcPts val="0"/>
              </a:spcAft>
              <a:buNone/>
            </a:pPr>
            <a:endParaRPr lang="ar-JO" sz="1800" dirty="0"/>
          </a:p>
          <a:p>
            <a:pPr marL="0" lvl="0" indent="0" algn="ctr" rtl="0">
              <a:spcBef>
                <a:spcPts val="0"/>
              </a:spcBef>
              <a:spcAft>
                <a:spcPts val="0"/>
              </a:spcAft>
              <a:buNone/>
            </a:pPr>
            <a:endParaRPr lang="ar-JO" sz="1800" dirty="0"/>
          </a:p>
          <a:p>
            <a:pPr marL="0" lvl="0" indent="0" algn="ctr" rtl="0">
              <a:spcBef>
                <a:spcPts val="0"/>
              </a:spcBef>
              <a:spcAft>
                <a:spcPts val="0"/>
              </a:spcAft>
              <a:buNone/>
            </a:pPr>
            <a:r>
              <a:rPr lang="ar-JO" sz="1800" dirty="0"/>
              <a:t>2003</a:t>
            </a:r>
            <a:endParaRPr sz="1800" dirty="0"/>
          </a:p>
        </p:txBody>
      </p:sp>
      <p:sp>
        <p:nvSpPr>
          <p:cNvPr id="208" name="Google Shape;208;gfa8e0dded3_0_170">
            <a:extLst>
              <a:ext uri="{FF2B5EF4-FFF2-40B4-BE49-F238E27FC236}">
                <a16:creationId xmlns:a16="http://schemas.microsoft.com/office/drawing/2014/main" id="{E76F16B7-51D4-6B8A-0258-ED2E60E8B3E3}"/>
              </a:ext>
            </a:extLst>
          </p:cNvPr>
          <p:cNvSpPr/>
          <p:nvPr/>
        </p:nvSpPr>
        <p:spPr>
          <a:xfrm>
            <a:off x="6283282" y="2399847"/>
            <a:ext cx="2459400" cy="2743800"/>
          </a:xfrm>
          <a:prstGeom prst="rect">
            <a:avLst/>
          </a:pr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gfa8e0dded3_0_170">
            <a:extLst>
              <a:ext uri="{FF2B5EF4-FFF2-40B4-BE49-F238E27FC236}">
                <a16:creationId xmlns:a16="http://schemas.microsoft.com/office/drawing/2014/main" id="{B59B7DA8-4E7D-73C9-237B-B0B4D693D74F}"/>
              </a:ext>
            </a:extLst>
          </p:cNvPr>
          <p:cNvSpPr txBox="1"/>
          <p:nvPr/>
        </p:nvSpPr>
        <p:spPr>
          <a:xfrm>
            <a:off x="6283282" y="3587801"/>
            <a:ext cx="2459400" cy="861744"/>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endParaRPr lang="ar-JO" sz="2000" dirty="0">
              <a:solidFill>
                <a:schemeClr val="dk1"/>
              </a:solidFill>
              <a:latin typeface="Tajawal"/>
              <a:ea typeface="Source Sans Pro"/>
              <a:cs typeface="Tajawal"/>
              <a:sym typeface="Tajawal"/>
            </a:endParaRPr>
          </a:p>
          <a:p>
            <a:pPr marL="0" lvl="0" indent="0" algn="ctr" rtl="0">
              <a:spcBef>
                <a:spcPts val="0"/>
              </a:spcBef>
              <a:spcAft>
                <a:spcPts val="0"/>
              </a:spcAft>
              <a:buNone/>
            </a:pPr>
            <a:r>
              <a:rPr lang="ar-JO" sz="2400" dirty="0">
                <a:solidFill>
                  <a:schemeClr val="dk1"/>
                </a:solidFill>
                <a:latin typeface="Tajawal"/>
                <a:ea typeface="Source Sans Pro"/>
                <a:cs typeface="Tajawal"/>
                <a:sym typeface="Tajawal"/>
              </a:rPr>
              <a:t>1993</a:t>
            </a:r>
            <a:endParaRPr sz="2400" dirty="0">
              <a:latin typeface="Source Sans Pro"/>
              <a:ea typeface="Source Sans Pro"/>
              <a:cs typeface="Source Sans Pro"/>
              <a:sym typeface="Source Sans Pro"/>
            </a:endParaRPr>
          </a:p>
        </p:txBody>
      </p:sp>
      <p:sp>
        <p:nvSpPr>
          <p:cNvPr id="210" name="Google Shape;210;gfa8e0dded3_0_170">
            <a:extLst>
              <a:ext uri="{FF2B5EF4-FFF2-40B4-BE49-F238E27FC236}">
                <a16:creationId xmlns:a16="http://schemas.microsoft.com/office/drawing/2014/main" id="{62D5D9B5-9564-A5DC-D3F8-60901533D6CA}"/>
              </a:ext>
            </a:extLst>
          </p:cNvPr>
          <p:cNvSpPr txBox="1">
            <a:spLocks noGrp="1"/>
          </p:cNvSpPr>
          <p:nvPr>
            <p:ph type="title"/>
          </p:nvPr>
        </p:nvSpPr>
        <p:spPr>
          <a:xfrm>
            <a:off x="466725" y="1167994"/>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2800" b="0" i="0" u="none" dirty="0">
                <a:solidFill>
                  <a:srgbClr val="F37A87"/>
                </a:solidFill>
                <a:latin typeface="Tajawal Black"/>
                <a:ea typeface="Tajawal Black"/>
                <a:cs typeface="Tajawal Black"/>
                <a:sym typeface="Tajawal Black"/>
              </a:rPr>
              <a:t>الاتفاقيات الدولية ومصادقة الأردن</a:t>
            </a:r>
            <a:endParaRPr sz="2800" dirty="0">
              <a:solidFill>
                <a:srgbClr val="F37A87"/>
              </a:solidFill>
            </a:endParaRPr>
          </a:p>
        </p:txBody>
      </p:sp>
      <p:pic>
        <p:nvPicPr>
          <p:cNvPr id="211" name="Google Shape;211;gfa8e0dded3_0_170">
            <a:extLst>
              <a:ext uri="{FF2B5EF4-FFF2-40B4-BE49-F238E27FC236}">
                <a16:creationId xmlns:a16="http://schemas.microsoft.com/office/drawing/2014/main" id="{785E6023-4C7C-38B3-B807-BDDDC29C4E5F}"/>
              </a:ext>
            </a:extLst>
          </p:cNvPr>
          <p:cNvPicPr preferRelativeResize="0"/>
          <p:nvPr/>
        </p:nvPicPr>
        <p:blipFill>
          <a:blip r:embed="rId4">
            <a:alphaModFix/>
          </a:blip>
          <a:stretch>
            <a:fillRect/>
          </a:stretch>
        </p:blipFill>
        <p:spPr>
          <a:xfrm>
            <a:off x="6616314" y="181700"/>
            <a:ext cx="2276462" cy="573900"/>
          </a:xfrm>
          <a:prstGeom prst="rect">
            <a:avLst/>
          </a:prstGeom>
          <a:noFill/>
          <a:ln>
            <a:noFill/>
          </a:ln>
        </p:spPr>
      </p:pic>
      <p:sp>
        <p:nvSpPr>
          <p:cNvPr id="212" name="Google Shape;212;gfa8e0dded3_0_170">
            <a:extLst>
              <a:ext uri="{FF2B5EF4-FFF2-40B4-BE49-F238E27FC236}">
                <a16:creationId xmlns:a16="http://schemas.microsoft.com/office/drawing/2014/main" id="{00C996D0-A2F8-0E45-903D-5D273275221B}"/>
              </a:ext>
            </a:extLst>
          </p:cNvPr>
          <p:cNvSpPr/>
          <p:nvPr/>
        </p:nvSpPr>
        <p:spPr>
          <a:xfrm>
            <a:off x="3288669" y="1982494"/>
            <a:ext cx="2459400" cy="1599952"/>
          </a:xfrm>
          <a:prstGeom prst="roundRect">
            <a:avLst>
              <a:gd name="adj" fmla="val 16667"/>
            </a:avLst>
          </a:prstGeom>
          <a:solidFill>
            <a:srgbClr val="ACDEDA"/>
          </a:solidFill>
          <a:ln>
            <a:noFill/>
          </a:ln>
        </p:spPr>
        <p:txBody>
          <a:bodyPr spcFirstLastPara="1" wrap="square" lIns="91425" tIns="91425" rIns="91425" bIns="91425" anchor="ctr" anchorCtr="0">
            <a:noAutofit/>
          </a:bodyPr>
          <a:lstStyle/>
          <a:p>
            <a:pPr lvl="0" algn="ctr" rtl="1"/>
            <a:r>
              <a:rPr lang="ar-JO" sz="1800" b="1" dirty="0">
                <a:solidFill>
                  <a:schemeClr val="tx1"/>
                </a:solidFill>
                <a:latin typeface="Tajawal"/>
                <a:cs typeface="Tajawal"/>
              </a:rPr>
              <a:t>بروتوكول كيوتو (</a:t>
            </a:r>
            <a:r>
              <a:rPr lang="en-US" sz="1800" b="1" dirty="0">
                <a:solidFill>
                  <a:schemeClr val="tx1"/>
                </a:solidFill>
                <a:latin typeface="Tajawal"/>
                <a:cs typeface="Tajawal"/>
              </a:rPr>
              <a:t>Kyoto Protocol)</a:t>
            </a:r>
            <a:endParaRPr sz="1800" b="1" dirty="0">
              <a:solidFill>
                <a:schemeClr val="tx1"/>
              </a:solidFill>
              <a:latin typeface="Tajawal"/>
              <a:cs typeface="Tajawal"/>
            </a:endParaRPr>
          </a:p>
        </p:txBody>
      </p:sp>
      <p:sp>
        <p:nvSpPr>
          <p:cNvPr id="213" name="Google Shape;213;gfa8e0dded3_0_170">
            <a:extLst>
              <a:ext uri="{FF2B5EF4-FFF2-40B4-BE49-F238E27FC236}">
                <a16:creationId xmlns:a16="http://schemas.microsoft.com/office/drawing/2014/main" id="{CB74F7B0-2A0A-7EC8-9601-6BBCD32237A1}"/>
              </a:ext>
            </a:extLst>
          </p:cNvPr>
          <p:cNvSpPr/>
          <p:nvPr/>
        </p:nvSpPr>
        <p:spPr>
          <a:xfrm>
            <a:off x="6318725" y="1987849"/>
            <a:ext cx="2459400" cy="1599952"/>
          </a:xfrm>
          <a:prstGeom prst="roundRect">
            <a:avLst>
              <a:gd name="adj" fmla="val 16667"/>
            </a:avLst>
          </a:prstGeom>
          <a:solidFill>
            <a:srgbClr val="65C0BA"/>
          </a:solidFill>
          <a:ln>
            <a:noFill/>
          </a:ln>
        </p:spPr>
        <p:txBody>
          <a:bodyPr spcFirstLastPara="1" wrap="square" lIns="91425" tIns="91425" rIns="91425" bIns="91425" anchor="ctr" anchorCtr="0">
            <a:noAutofit/>
          </a:bodyPr>
          <a:lstStyle/>
          <a:p>
            <a:pPr marL="0" lvl="0" indent="0" algn="ctr" rtl="1">
              <a:spcBef>
                <a:spcPts val="0"/>
              </a:spcBef>
              <a:spcAft>
                <a:spcPts val="0"/>
              </a:spcAft>
              <a:buNone/>
            </a:pPr>
            <a:r>
              <a:rPr lang="ar-JO" sz="1800" b="1" dirty="0">
                <a:solidFill>
                  <a:schemeClr val="tx1"/>
                </a:solidFill>
                <a:latin typeface="Tajawal"/>
                <a:ea typeface="Tajawal"/>
                <a:cs typeface="Tajawal"/>
                <a:sym typeface="Tajawal"/>
              </a:rPr>
              <a:t>اتفاقية الأمم المتحدة الإطارية بشأن تغيّر المناخ (</a:t>
            </a:r>
            <a:r>
              <a:rPr lang="en-US" sz="1800" b="1" dirty="0">
                <a:solidFill>
                  <a:schemeClr val="tx1"/>
                </a:solidFill>
                <a:latin typeface="Tajawal"/>
                <a:ea typeface="Tajawal"/>
                <a:cs typeface="Tajawal"/>
                <a:sym typeface="Tajawal"/>
              </a:rPr>
              <a:t>UNFCCC)</a:t>
            </a:r>
            <a:endParaRPr sz="1100" dirty="0">
              <a:solidFill>
                <a:schemeClr val="tx1"/>
              </a:solidFill>
            </a:endParaRPr>
          </a:p>
        </p:txBody>
      </p:sp>
    </p:spTree>
    <p:extLst>
      <p:ext uri="{BB962C8B-B14F-4D97-AF65-F5344CB8AC3E}">
        <p14:creationId xmlns:p14="http://schemas.microsoft.com/office/powerpoint/2010/main" val="3918849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32CA83C2-FBE4-DB60-AE05-FFCCEE43C497}"/>
            </a:ext>
          </a:extLst>
        </p:cNvPr>
        <p:cNvGrpSpPr/>
        <p:nvPr/>
      </p:nvGrpSpPr>
      <p:grpSpPr>
        <a:xfrm>
          <a:off x="0" y="0"/>
          <a:ext cx="0" cy="0"/>
          <a:chOff x="0" y="0"/>
          <a:chExt cx="0" cy="0"/>
        </a:xfrm>
      </p:grpSpPr>
      <p:sp>
        <p:nvSpPr>
          <p:cNvPr id="168" name="Google Shape;168;p2">
            <a:extLst>
              <a:ext uri="{FF2B5EF4-FFF2-40B4-BE49-F238E27FC236}">
                <a16:creationId xmlns:a16="http://schemas.microsoft.com/office/drawing/2014/main" id="{5F9103A2-72FE-E1FC-D0D1-F1224E12D065}"/>
              </a:ext>
            </a:extLst>
          </p:cNvPr>
          <p:cNvSpPr/>
          <p:nvPr/>
        </p:nvSpPr>
        <p:spPr>
          <a:xfrm>
            <a:off x="0" y="1971300"/>
            <a:ext cx="9144000" cy="31722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a:extLst>
              <a:ext uri="{FF2B5EF4-FFF2-40B4-BE49-F238E27FC236}">
                <a16:creationId xmlns:a16="http://schemas.microsoft.com/office/drawing/2014/main" id="{D7665B6B-C651-591C-98C2-99434AB89311}"/>
              </a:ext>
            </a:extLst>
          </p:cNvPr>
          <p:cNvSpPr txBox="1">
            <a:spLocks noGrp="1"/>
          </p:cNvSpPr>
          <p:nvPr>
            <p:ph type="title"/>
          </p:nvPr>
        </p:nvSpPr>
        <p:spPr>
          <a:xfrm>
            <a:off x="461576" y="824117"/>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b="0" i="0" u="none" dirty="0">
                <a:solidFill>
                  <a:srgbClr val="F37A87"/>
                </a:solidFill>
                <a:latin typeface="Tajawal Black"/>
                <a:ea typeface="Tajawal Black"/>
                <a:cs typeface="Tajawal Black"/>
                <a:sym typeface="Tajawal Black"/>
              </a:rPr>
              <a:t>السياق الوطني</a:t>
            </a:r>
            <a:endParaRPr sz="3200" dirty="0">
              <a:solidFill>
                <a:srgbClr val="F37A87"/>
              </a:solidFill>
            </a:endParaRPr>
          </a:p>
        </p:txBody>
      </p:sp>
      <p:cxnSp>
        <p:nvCxnSpPr>
          <p:cNvPr id="171" name="Google Shape;171;p2">
            <a:extLst>
              <a:ext uri="{FF2B5EF4-FFF2-40B4-BE49-F238E27FC236}">
                <a16:creationId xmlns:a16="http://schemas.microsoft.com/office/drawing/2014/main" id="{5330BBA8-4B98-0C31-8FB0-5486CD518C0E}"/>
              </a:ext>
            </a:extLst>
          </p:cNvPr>
          <p:cNvCxnSpPr/>
          <p:nvPr/>
        </p:nvCxnSpPr>
        <p:spPr>
          <a:xfrm>
            <a:off x="8791775" y="2085975"/>
            <a:ext cx="0" cy="2307300"/>
          </a:xfrm>
          <a:prstGeom prst="straightConnector1">
            <a:avLst/>
          </a:prstGeom>
          <a:noFill/>
          <a:ln w="63500" cap="flat" cmpd="sng">
            <a:solidFill>
              <a:srgbClr val="E7CCD6"/>
            </a:solidFill>
            <a:prstDash val="solid"/>
            <a:miter lim="800000"/>
            <a:headEnd type="none" w="med" len="med"/>
            <a:tailEnd type="none" w="med" len="med"/>
          </a:ln>
        </p:spPr>
      </p:cxnSp>
      <p:pic>
        <p:nvPicPr>
          <p:cNvPr id="172" name="Google Shape;172;p2" descr="star design">
            <a:extLst>
              <a:ext uri="{FF2B5EF4-FFF2-40B4-BE49-F238E27FC236}">
                <a16:creationId xmlns:a16="http://schemas.microsoft.com/office/drawing/2014/main" id="{1E65D12C-60D9-39B3-2BF4-D315DF020966}"/>
              </a:ext>
            </a:extLst>
          </p:cNvPr>
          <p:cNvPicPr preferRelativeResize="0"/>
          <p:nvPr/>
        </p:nvPicPr>
        <p:blipFill rotWithShape="1">
          <a:blip r:embed="rId3">
            <a:alphaModFix/>
          </a:blip>
          <a:srcRect l="49852" b="49963"/>
          <a:stretch/>
        </p:blipFill>
        <p:spPr>
          <a:xfrm>
            <a:off x="0" y="3260565"/>
            <a:ext cx="1922625" cy="1891014"/>
          </a:xfrm>
          <a:prstGeom prst="rect">
            <a:avLst/>
          </a:prstGeom>
          <a:noFill/>
          <a:ln>
            <a:noFill/>
          </a:ln>
        </p:spPr>
      </p:pic>
      <p:pic>
        <p:nvPicPr>
          <p:cNvPr id="173" name="Google Shape;173;p2">
            <a:extLst>
              <a:ext uri="{FF2B5EF4-FFF2-40B4-BE49-F238E27FC236}">
                <a16:creationId xmlns:a16="http://schemas.microsoft.com/office/drawing/2014/main" id="{2D8BF623-8A3F-ECA0-D873-F43396F19CD8}"/>
              </a:ext>
            </a:extLst>
          </p:cNvPr>
          <p:cNvPicPr preferRelativeResize="0"/>
          <p:nvPr/>
        </p:nvPicPr>
        <p:blipFill>
          <a:blip r:embed="rId4">
            <a:alphaModFix/>
          </a:blip>
          <a:stretch>
            <a:fillRect/>
          </a:stretch>
        </p:blipFill>
        <p:spPr>
          <a:xfrm>
            <a:off x="6616314" y="181700"/>
            <a:ext cx="2276462" cy="573900"/>
          </a:xfrm>
          <a:prstGeom prst="rect">
            <a:avLst/>
          </a:prstGeom>
          <a:noFill/>
          <a:ln>
            <a:noFill/>
          </a:ln>
        </p:spPr>
      </p:pic>
      <p:graphicFrame>
        <p:nvGraphicFramePr>
          <p:cNvPr id="2" name="Table 1">
            <a:extLst>
              <a:ext uri="{FF2B5EF4-FFF2-40B4-BE49-F238E27FC236}">
                <a16:creationId xmlns:a16="http://schemas.microsoft.com/office/drawing/2014/main" id="{10752111-D395-CDAF-AFBF-CBF56CC94FBD}"/>
              </a:ext>
            </a:extLst>
          </p:cNvPr>
          <p:cNvGraphicFramePr>
            <a:graphicFrameLocks noGrp="1"/>
          </p:cNvGraphicFramePr>
          <p:nvPr>
            <p:extLst>
              <p:ext uri="{D42A27DB-BD31-4B8C-83A1-F6EECF244321}">
                <p14:modId xmlns:p14="http://schemas.microsoft.com/office/powerpoint/2010/main" val="644940766"/>
              </p:ext>
            </p:extLst>
          </p:nvPr>
        </p:nvGraphicFramePr>
        <p:xfrm>
          <a:off x="1922625" y="1577623"/>
          <a:ext cx="4937760" cy="2628449"/>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3211369388"/>
                    </a:ext>
                  </a:extLst>
                </a:gridCol>
                <a:gridCol w="1645920">
                  <a:extLst>
                    <a:ext uri="{9D8B030D-6E8A-4147-A177-3AD203B41FA5}">
                      <a16:colId xmlns:a16="http://schemas.microsoft.com/office/drawing/2014/main" val="2955286031"/>
                    </a:ext>
                  </a:extLst>
                </a:gridCol>
                <a:gridCol w="1645920">
                  <a:extLst>
                    <a:ext uri="{9D8B030D-6E8A-4147-A177-3AD203B41FA5}">
                      <a16:colId xmlns:a16="http://schemas.microsoft.com/office/drawing/2014/main" val="1551025386"/>
                    </a:ext>
                  </a:extLst>
                </a:gridCol>
              </a:tblGrid>
              <a:tr h="876300">
                <a:tc>
                  <a:txBody>
                    <a:bodyPr/>
                    <a:lstStyle/>
                    <a:p>
                      <a:pPr marR="0" algn="ctr" rtl="1">
                        <a:lnSpc>
                          <a:spcPct val="100000"/>
                        </a:lnSpc>
                        <a:spcBef>
                          <a:spcPts val="0"/>
                        </a:spcBef>
                        <a:spcAft>
                          <a:spcPts val="0"/>
                        </a:spcAft>
                        <a:buClr>
                          <a:srgbClr val="000000"/>
                        </a:buClr>
                        <a:buFont typeface="Arial"/>
                      </a:pPr>
                      <a:r>
                        <a:rPr lang="ar-JO" sz="1400" b="1" i="0" u="none" strike="noStrike" cap="none" dirty="0">
                          <a:solidFill>
                            <a:schemeClr val="dk1"/>
                          </a:solidFill>
                          <a:latin typeface="Tajawal"/>
                          <a:ea typeface="+mn-ea"/>
                          <a:cs typeface="Tajawal"/>
                          <a:sym typeface="Arial"/>
                        </a:rPr>
                        <a:t>القابلية التأثر بتغير المناخ – مؤشر نوتردام العالمي للتكيّف (</a:t>
                      </a:r>
                      <a:r>
                        <a:rPr lang="en-US" sz="1400" b="1" i="0" u="none" strike="noStrike" cap="none" dirty="0">
                          <a:solidFill>
                            <a:schemeClr val="dk1"/>
                          </a:solidFill>
                          <a:latin typeface="Tajawal"/>
                          <a:ea typeface="+mn-ea"/>
                          <a:cs typeface="Tajawal"/>
                          <a:sym typeface="Arial"/>
                        </a:rPr>
                        <a:t>ND-GAIN)</a:t>
                      </a:r>
                    </a:p>
                  </a:txBody>
                  <a:tcPr>
                    <a:solidFill>
                      <a:srgbClr val="65C0BA"/>
                    </a:solidFill>
                  </a:tcPr>
                </a:tc>
                <a:tc>
                  <a:txBody>
                    <a:bodyPr/>
                    <a:lstStyle/>
                    <a:p>
                      <a:pPr marR="0" algn="ctr" rtl="1">
                        <a:lnSpc>
                          <a:spcPct val="100000"/>
                        </a:lnSpc>
                        <a:spcBef>
                          <a:spcPts val="0"/>
                        </a:spcBef>
                        <a:spcAft>
                          <a:spcPts val="0"/>
                        </a:spcAft>
                        <a:buClr>
                          <a:srgbClr val="000000"/>
                        </a:buClr>
                        <a:buFont typeface="Arial"/>
                      </a:pPr>
                      <a:r>
                        <a:rPr lang="ar-JO" sz="1400" b="1" i="0" u="none" strike="noStrike" cap="none" dirty="0">
                          <a:solidFill>
                            <a:schemeClr val="dk1"/>
                          </a:solidFill>
                          <a:latin typeface="Tajawal"/>
                          <a:ea typeface="+mn-ea"/>
                          <a:cs typeface="Tajawal"/>
                          <a:sym typeface="Arial"/>
                        </a:rPr>
                        <a:t>الجاهزية لتغير المناخ – مؤشر نوتردام العالمي للتكيف (</a:t>
                      </a:r>
                      <a:r>
                        <a:rPr lang="en-US" sz="1400" b="1" i="0" u="none" strike="noStrike" cap="none" dirty="0">
                          <a:solidFill>
                            <a:schemeClr val="dk1"/>
                          </a:solidFill>
                          <a:latin typeface="Tajawal"/>
                          <a:ea typeface="+mn-ea"/>
                          <a:cs typeface="Tajawal"/>
                          <a:sym typeface="Arial"/>
                        </a:rPr>
                        <a:t>ND-GAIN)</a:t>
                      </a:r>
                    </a:p>
                  </a:txBody>
                  <a:tcPr>
                    <a:solidFill>
                      <a:srgbClr val="65C0BA"/>
                    </a:solidFill>
                  </a:tcPr>
                </a:tc>
                <a:tc>
                  <a:txBody>
                    <a:bodyPr/>
                    <a:lstStyle/>
                    <a:p>
                      <a:pPr marL="0" marR="0" lvl="0" indent="0" algn="ctr" defTabSz="914400" rtl="1" eaLnBrk="1" fontAlgn="auto" latinLnBrk="0" hangingPunct="1">
                        <a:lnSpc>
                          <a:spcPct val="100000"/>
                        </a:lnSpc>
                        <a:spcBef>
                          <a:spcPts val="0"/>
                        </a:spcBef>
                        <a:spcAft>
                          <a:spcPts val="0"/>
                        </a:spcAft>
                        <a:buClr>
                          <a:srgbClr val="000000"/>
                        </a:buClr>
                        <a:buSzTx/>
                        <a:buFont typeface="Arial"/>
                        <a:buNone/>
                        <a:tabLst/>
                        <a:defRPr/>
                      </a:pPr>
                      <a:r>
                        <a:rPr lang="ar-JO" sz="1400" b="1" i="0" u="none" strike="noStrike" cap="none" dirty="0">
                          <a:solidFill>
                            <a:schemeClr val="dk1"/>
                          </a:solidFill>
                          <a:latin typeface="Tajawal"/>
                          <a:ea typeface="+mn-ea"/>
                          <a:cs typeface="Tajawal"/>
                          <a:sym typeface="Arial"/>
                        </a:rPr>
                        <a:t>الترتيب العالمي في مؤشر نوتردام العالمي للتكيف من حيث قابلية التأثر بتغير المناخ والجاهزية للتكيف معه</a:t>
                      </a:r>
                      <a:endParaRPr lang="en-US" sz="1400" b="1" i="0" u="none" strike="noStrike" cap="none" dirty="0">
                        <a:solidFill>
                          <a:schemeClr val="dk1"/>
                        </a:solidFill>
                        <a:latin typeface="Tajawal"/>
                        <a:ea typeface="+mn-ea"/>
                        <a:cs typeface="Tajawal"/>
                        <a:sym typeface="Arial"/>
                      </a:endParaRPr>
                    </a:p>
                  </a:txBody>
                  <a:tcPr>
                    <a:solidFill>
                      <a:srgbClr val="65C0BA"/>
                    </a:solidFill>
                  </a:tcPr>
                </a:tc>
                <a:extLst>
                  <a:ext uri="{0D108BD9-81ED-4DB2-BD59-A6C34878D82A}">
                    <a16:rowId xmlns:a16="http://schemas.microsoft.com/office/drawing/2014/main" val="1154459381"/>
                  </a:ext>
                </a:extLst>
              </a:tr>
              <a:tr h="403409">
                <a:tc>
                  <a:txBody>
                    <a:bodyPr/>
                    <a:lstStyle/>
                    <a:p>
                      <a:pPr algn="ctr"/>
                      <a:r>
                        <a:rPr lang="en-US" sz="1400" b="0" i="0" u="none" strike="noStrike" cap="none" dirty="0">
                          <a:solidFill>
                            <a:schemeClr val="dk1"/>
                          </a:solidFill>
                          <a:latin typeface="Tajawal"/>
                          <a:ea typeface="+mn-ea"/>
                          <a:cs typeface="Tajawal"/>
                          <a:sym typeface="Arial"/>
                        </a:rPr>
                        <a:t>0.369</a:t>
                      </a:r>
                    </a:p>
                  </a:txBody>
                  <a:tcPr>
                    <a:solidFill>
                      <a:schemeClr val="tx2">
                        <a:lumMod val="20000"/>
                        <a:lumOff val="80000"/>
                      </a:schemeClr>
                    </a:solidFill>
                  </a:tcPr>
                </a:tc>
                <a:tc>
                  <a:txBody>
                    <a:bodyPr/>
                    <a:lstStyle/>
                    <a:p>
                      <a:pPr algn="ctr"/>
                      <a:r>
                        <a:rPr lang="en-US" sz="1400" b="0" i="0" u="none" strike="noStrike" cap="none" dirty="0">
                          <a:solidFill>
                            <a:schemeClr val="dk1"/>
                          </a:solidFill>
                          <a:latin typeface="Tajawal"/>
                          <a:ea typeface="+mn-ea"/>
                          <a:cs typeface="Tajawal"/>
                          <a:sym typeface="Arial"/>
                        </a:rPr>
                        <a:t>0.409</a:t>
                      </a:r>
                    </a:p>
                  </a:txBody>
                  <a:tcPr>
                    <a:solidFill>
                      <a:schemeClr val="tx2">
                        <a:lumMod val="20000"/>
                        <a:lumOff val="80000"/>
                      </a:schemeClr>
                    </a:solidFill>
                  </a:tcPr>
                </a:tc>
                <a:tc>
                  <a:txBody>
                    <a:bodyPr/>
                    <a:lstStyle/>
                    <a:p>
                      <a:pPr algn="ctr"/>
                      <a:r>
                        <a:rPr lang="ar-JO" sz="1400" b="0" i="0" u="none" strike="noStrike" cap="none" dirty="0">
                          <a:solidFill>
                            <a:schemeClr val="dk1"/>
                          </a:solidFill>
                          <a:latin typeface="Tajawal"/>
                          <a:ea typeface="+mn-ea"/>
                          <a:cs typeface="Tajawal"/>
                          <a:sym typeface="Arial"/>
                        </a:rPr>
                        <a:t>74</a:t>
                      </a:r>
                      <a:endParaRPr lang="en-US" sz="1400" b="0" i="0" u="none" strike="noStrike" cap="none" dirty="0">
                        <a:solidFill>
                          <a:schemeClr val="dk1"/>
                        </a:solidFill>
                        <a:latin typeface="Tajawal"/>
                        <a:ea typeface="+mn-ea"/>
                        <a:cs typeface="Tajawal"/>
                        <a:sym typeface="Arial"/>
                      </a:endParaRPr>
                    </a:p>
                  </a:txBody>
                  <a:tcPr>
                    <a:solidFill>
                      <a:schemeClr val="tx2">
                        <a:lumMod val="20000"/>
                        <a:lumOff val="80000"/>
                      </a:schemeClr>
                    </a:solidFill>
                  </a:tcPr>
                </a:tc>
                <a:extLst>
                  <a:ext uri="{0D108BD9-81ED-4DB2-BD59-A6C34878D82A}">
                    <a16:rowId xmlns:a16="http://schemas.microsoft.com/office/drawing/2014/main" val="1557096288"/>
                  </a:ext>
                </a:extLst>
              </a:tr>
              <a:tr h="403409">
                <a:tc>
                  <a:txBody>
                    <a:bodyPr/>
                    <a:lstStyle/>
                    <a:p>
                      <a:pPr algn="ctr" rtl="1"/>
                      <a:r>
                        <a:rPr lang="ar-JO" sz="1200" b="0" i="0" u="none" strike="noStrike" cap="none" dirty="0">
                          <a:solidFill>
                            <a:schemeClr val="dk1"/>
                          </a:solidFill>
                          <a:latin typeface="Tajawal"/>
                          <a:cs typeface="Tajawal"/>
                          <a:sym typeface="Arial"/>
                        </a:rPr>
                        <a:t>مؤشر يتراوح بين 0 (أقل تأثرًا) و1 (أكثر تأثرًا)</a:t>
                      </a:r>
                      <a:endParaRPr lang="en-US" sz="1200" b="0" i="0" u="none" strike="noStrike" cap="none" dirty="0">
                        <a:solidFill>
                          <a:schemeClr val="dk1"/>
                        </a:solidFill>
                        <a:latin typeface="Tajawal"/>
                        <a:cs typeface="Tajawal"/>
                        <a:sym typeface="Arial"/>
                      </a:endParaRPr>
                    </a:p>
                  </a:txBody>
                  <a:tcPr>
                    <a:solidFill>
                      <a:schemeClr val="tx2">
                        <a:lumMod val="20000"/>
                        <a:lumOff val="80000"/>
                      </a:schemeClr>
                    </a:solidFill>
                  </a:tcPr>
                </a:tc>
                <a:tc>
                  <a:txBody>
                    <a:bodyPr/>
                    <a:lstStyle/>
                    <a:p>
                      <a:pPr algn="ctr" rtl="1"/>
                      <a:r>
                        <a:rPr lang="ar-JO" sz="1200" b="0" i="0" u="none" strike="noStrike" cap="none" dirty="0">
                          <a:solidFill>
                            <a:schemeClr val="dk1"/>
                          </a:solidFill>
                          <a:latin typeface="Tajawal"/>
                          <a:cs typeface="Tajawal"/>
                          <a:sym typeface="Arial"/>
                        </a:rPr>
                        <a:t>المؤشر يتراوح بين 0 (أدنى جاهزية) و1 (أعلى جاهزية)</a:t>
                      </a:r>
                      <a:endParaRPr lang="en-US" sz="1200" b="0" i="0" u="none" strike="noStrike" cap="none" dirty="0">
                        <a:solidFill>
                          <a:schemeClr val="dk1"/>
                        </a:solidFill>
                        <a:latin typeface="Tajawal"/>
                        <a:cs typeface="Tajawal"/>
                        <a:sym typeface="Arial"/>
                      </a:endParaRPr>
                    </a:p>
                  </a:txBody>
                  <a:tcPr>
                    <a:solidFill>
                      <a:schemeClr val="tx2">
                        <a:lumMod val="20000"/>
                        <a:lumOff val="80000"/>
                      </a:schemeClr>
                    </a:solidFill>
                  </a:tcPr>
                </a:tc>
                <a:tc>
                  <a:txBody>
                    <a:bodyPr/>
                    <a:lstStyle/>
                    <a:p>
                      <a:pPr algn="ctr" rtl="1"/>
                      <a:r>
                        <a:rPr lang="ar-JO" sz="1200" b="0" i="0" u="none" strike="noStrike" cap="none" dirty="0">
                          <a:solidFill>
                            <a:schemeClr val="dk1"/>
                          </a:solidFill>
                          <a:latin typeface="Tajawal"/>
                          <a:cs typeface="Tajawal"/>
                          <a:sym typeface="Arial"/>
                        </a:rPr>
                        <a:t>ترتيب الأقل هو الأفضل (من أصل 184 دولة)</a:t>
                      </a:r>
                    </a:p>
                    <a:p>
                      <a:pPr algn="ctr" rtl="1"/>
                      <a:endParaRPr lang="en-US" sz="1200" b="0" i="0" u="none" strike="noStrike" cap="none" dirty="0">
                        <a:solidFill>
                          <a:schemeClr val="dk1"/>
                        </a:solidFill>
                        <a:latin typeface="Tajawal"/>
                        <a:cs typeface="Tajawal"/>
                        <a:sym typeface="Arial"/>
                      </a:endParaRPr>
                    </a:p>
                  </a:txBody>
                  <a:tcPr>
                    <a:solidFill>
                      <a:schemeClr val="tx2">
                        <a:lumMod val="20000"/>
                        <a:lumOff val="80000"/>
                      </a:schemeClr>
                    </a:solidFill>
                  </a:tcPr>
                </a:tc>
                <a:extLst>
                  <a:ext uri="{0D108BD9-81ED-4DB2-BD59-A6C34878D82A}">
                    <a16:rowId xmlns:a16="http://schemas.microsoft.com/office/drawing/2014/main" val="3345892356"/>
                  </a:ext>
                </a:extLst>
              </a:tr>
            </a:tbl>
          </a:graphicData>
        </a:graphic>
      </p:graphicFrame>
      <p:sp>
        <p:nvSpPr>
          <p:cNvPr id="6" name="TextBox 5">
            <a:extLst>
              <a:ext uri="{FF2B5EF4-FFF2-40B4-BE49-F238E27FC236}">
                <a16:creationId xmlns:a16="http://schemas.microsoft.com/office/drawing/2014/main" id="{0D8806FD-3092-C530-2143-74EB1544730D}"/>
              </a:ext>
            </a:extLst>
          </p:cNvPr>
          <p:cNvSpPr txBox="1"/>
          <p:nvPr/>
        </p:nvSpPr>
        <p:spPr>
          <a:xfrm>
            <a:off x="1429972" y="4481393"/>
            <a:ext cx="7161833" cy="461665"/>
          </a:xfrm>
          <a:prstGeom prst="rect">
            <a:avLst/>
          </a:prstGeom>
          <a:noFill/>
        </p:spPr>
        <p:txBody>
          <a:bodyPr wrap="square">
            <a:spAutoFit/>
          </a:bodyPr>
          <a:lstStyle/>
          <a:p>
            <a:r>
              <a:rPr lang="en-US" sz="1200" dirty="0">
                <a:solidFill>
                  <a:schemeClr val="dk1"/>
                </a:solidFill>
                <a:latin typeface="Tajawal"/>
                <a:ea typeface="+mn-ea"/>
                <a:cs typeface="Tajawal"/>
              </a:rPr>
              <a:t>UNICEF Regional Office for the Middle East and North Africa, Growing Up in a Changing Climate: The Impact on Children in the Middle East and North Africa, UNICEF MENARO, Amman, 2024</a:t>
            </a:r>
          </a:p>
        </p:txBody>
      </p:sp>
    </p:spTree>
    <p:extLst>
      <p:ext uri="{BB962C8B-B14F-4D97-AF65-F5344CB8AC3E}">
        <p14:creationId xmlns:p14="http://schemas.microsoft.com/office/powerpoint/2010/main" val="2872719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7">
          <a:extLst>
            <a:ext uri="{FF2B5EF4-FFF2-40B4-BE49-F238E27FC236}">
              <a16:creationId xmlns:a16="http://schemas.microsoft.com/office/drawing/2014/main" id="{E1CE6E6F-4A3D-3B45-D0CE-77BF3AD22E7A}"/>
            </a:ext>
          </a:extLst>
        </p:cNvPr>
        <p:cNvGrpSpPr/>
        <p:nvPr/>
      </p:nvGrpSpPr>
      <p:grpSpPr>
        <a:xfrm>
          <a:off x="0" y="0"/>
          <a:ext cx="0" cy="0"/>
          <a:chOff x="0" y="0"/>
          <a:chExt cx="0" cy="0"/>
        </a:xfrm>
      </p:grpSpPr>
      <p:pic>
        <p:nvPicPr>
          <p:cNvPr id="268" name="Google Shape;268;g2743a19ef55_0_16">
            <a:extLst>
              <a:ext uri="{FF2B5EF4-FFF2-40B4-BE49-F238E27FC236}">
                <a16:creationId xmlns:a16="http://schemas.microsoft.com/office/drawing/2014/main" id="{C11ED469-5C71-1065-736B-2077A92114A0}"/>
              </a:ext>
            </a:extLst>
          </p:cNvPr>
          <p:cNvPicPr preferRelativeResize="0"/>
          <p:nvPr/>
        </p:nvPicPr>
        <p:blipFill>
          <a:blip r:embed="rId3">
            <a:alphaModFix/>
          </a:blip>
          <a:stretch>
            <a:fillRect/>
          </a:stretch>
        </p:blipFill>
        <p:spPr>
          <a:xfrm>
            <a:off x="6527075" y="0"/>
            <a:ext cx="2616925" cy="5143500"/>
          </a:xfrm>
          <a:prstGeom prst="rect">
            <a:avLst/>
          </a:prstGeom>
          <a:noFill/>
          <a:ln>
            <a:noFill/>
          </a:ln>
        </p:spPr>
      </p:pic>
      <p:pic>
        <p:nvPicPr>
          <p:cNvPr id="269" name="Google Shape;269;g2743a19ef55_0_16">
            <a:extLst>
              <a:ext uri="{FF2B5EF4-FFF2-40B4-BE49-F238E27FC236}">
                <a16:creationId xmlns:a16="http://schemas.microsoft.com/office/drawing/2014/main" id="{95F52D13-3E69-2C12-9334-A7F16830EDD4}"/>
              </a:ext>
            </a:extLst>
          </p:cNvPr>
          <p:cNvPicPr preferRelativeResize="0"/>
          <p:nvPr/>
        </p:nvPicPr>
        <p:blipFill>
          <a:blip r:embed="rId4">
            <a:alphaModFix/>
          </a:blip>
          <a:stretch>
            <a:fillRect/>
          </a:stretch>
        </p:blipFill>
        <p:spPr>
          <a:xfrm>
            <a:off x="6624650" y="203800"/>
            <a:ext cx="2276452" cy="564325"/>
          </a:xfrm>
          <a:prstGeom prst="rect">
            <a:avLst/>
          </a:prstGeom>
          <a:noFill/>
          <a:ln>
            <a:noFill/>
          </a:ln>
        </p:spPr>
      </p:pic>
      <p:pic>
        <p:nvPicPr>
          <p:cNvPr id="2" name="Picture 1">
            <a:extLst>
              <a:ext uri="{FF2B5EF4-FFF2-40B4-BE49-F238E27FC236}">
                <a16:creationId xmlns:a16="http://schemas.microsoft.com/office/drawing/2014/main" id="{A9FCD66B-E034-B4DF-107B-DB855A88F95C}"/>
              </a:ext>
            </a:extLst>
          </p:cNvPr>
          <p:cNvPicPr>
            <a:picLocks noChangeAspect="1"/>
          </p:cNvPicPr>
          <p:nvPr/>
        </p:nvPicPr>
        <p:blipFill>
          <a:blip r:embed="rId5"/>
          <a:stretch>
            <a:fillRect/>
          </a:stretch>
        </p:blipFill>
        <p:spPr>
          <a:xfrm>
            <a:off x="-23744" y="-78853"/>
            <a:ext cx="6550819" cy="5143500"/>
          </a:xfrm>
          <a:prstGeom prst="rect">
            <a:avLst/>
          </a:prstGeom>
        </p:spPr>
      </p:pic>
    </p:spTree>
    <p:extLst>
      <p:ext uri="{BB962C8B-B14F-4D97-AF65-F5344CB8AC3E}">
        <p14:creationId xmlns:p14="http://schemas.microsoft.com/office/powerpoint/2010/main" val="792931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99519612-789F-71C4-5067-750B9A790C56}"/>
            </a:ext>
          </a:extLst>
        </p:cNvPr>
        <p:cNvGrpSpPr/>
        <p:nvPr/>
      </p:nvGrpSpPr>
      <p:grpSpPr>
        <a:xfrm>
          <a:off x="0" y="0"/>
          <a:ext cx="0" cy="0"/>
          <a:chOff x="0" y="0"/>
          <a:chExt cx="0" cy="0"/>
        </a:xfrm>
      </p:grpSpPr>
      <p:sp>
        <p:nvSpPr>
          <p:cNvPr id="168" name="Google Shape;168;p2">
            <a:extLst>
              <a:ext uri="{FF2B5EF4-FFF2-40B4-BE49-F238E27FC236}">
                <a16:creationId xmlns:a16="http://schemas.microsoft.com/office/drawing/2014/main" id="{3EF70922-C273-6255-20A2-C092755C0A16}"/>
              </a:ext>
            </a:extLst>
          </p:cNvPr>
          <p:cNvSpPr/>
          <p:nvPr/>
        </p:nvSpPr>
        <p:spPr>
          <a:xfrm>
            <a:off x="0" y="1971300"/>
            <a:ext cx="9144000" cy="31722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a:extLst>
              <a:ext uri="{FF2B5EF4-FFF2-40B4-BE49-F238E27FC236}">
                <a16:creationId xmlns:a16="http://schemas.microsoft.com/office/drawing/2014/main" id="{F8737419-1FA2-CFF9-D86C-A80806152758}"/>
              </a:ext>
            </a:extLst>
          </p:cNvPr>
          <p:cNvSpPr txBox="1">
            <a:spLocks noGrp="1"/>
          </p:cNvSpPr>
          <p:nvPr>
            <p:ph type="title"/>
          </p:nvPr>
        </p:nvSpPr>
        <p:spPr>
          <a:xfrm>
            <a:off x="461576" y="824117"/>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Font typeface="Tajawal Black"/>
              <a:buNone/>
            </a:pPr>
            <a:r>
              <a:rPr lang="ar-JO" sz="3200" b="0" i="0" u="none" dirty="0">
                <a:solidFill>
                  <a:srgbClr val="F37A87"/>
                </a:solidFill>
                <a:latin typeface="Tajawal Black"/>
                <a:ea typeface="Tajawal Black"/>
                <a:cs typeface="Tajawal Black"/>
                <a:sym typeface="Tajawal Black"/>
              </a:rPr>
              <a:t>السياق الوطني</a:t>
            </a:r>
            <a:endParaRPr sz="3200" dirty="0">
              <a:solidFill>
                <a:srgbClr val="F37A87"/>
              </a:solidFill>
            </a:endParaRPr>
          </a:p>
        </p:txBody>
      </p:sp>
      <p:cxnSp>
        <p:nvCxnSpPr>
          <p:cNvPr id="171" name="Google Shape;171;p2">
            <a:extLst>
              <a:ext uri="{FF2B5EF4-FFF2-40B4-BE49-F238E27FC236}">
                <a16:creationId xmlns:a16="http://schemas.microsoft.com/office/drawing/2014/main" id="{CD1C96E4-BE26-69F0-6D8B-25E166F74B5D}"/>
              </a:ext>
            </a:extLst>
          </p:cNvPr>
          <p:cNvCxnSpPr/>
          <p:nvPr/>
        </p:nvCxnSpPr>
        <p:spPr>
          <a:xfrm>
            <a:off x="8791775" y="2085975"/>
            <a:ext cx="0" cy="2307300"/>
          </a:xfrm>
          <a:prstGeom prst="straightConnector1">
            <a:avLst/>
          </a:prstGeom>
          <a:noFill/>
          <a:ln w="63500" cap="flat" cmpd="sng">
            <a:solidFill>
              <a:srgbClr val="E7CCD6"/>
            </a:solidFill>
            <a:prstDash val="solid"/>
            <a:miter lim="800000"/>
            <a:headEnd type="none" w="med" len="med"/>
            <a:tailEnd type="none" w="med" len="med"/>
          </a:ln>
        </p:spPr>
      </p:cxnSp>
      <p:pic>
        <p:nvPicPr>
          <p:cNvPr id="172" name="Google Shape;172;p2" descr="star design">
            <a:extLst>
              <a:ext uri="{FF2B5EF4-FFF2-40B4-BE49-F238E27FC236}">
                <a16:creationId xmlns:a16="http://schemas.microsoft.com/office/drawing/2014/main" id="{0F22101E-CD95-D720-F64E-FAD58A36E6B8}"/>
              </a:ext>
            </a:extLst>
          </p:cNvPr>
          <p:cNvPicPr preferRelativeResize="0"/>
          <p:nvPr/>
        </p:nvPicPr>
        <p:blipFill rotWithShape="1">
          <a:blip r:embed="rId3">
            <a:alphaModFix/>
          </a:blip>
          <a:srcRect l="49852" b="49963"/>
          <a:stretch/>
        </p:blipFill>
        <p:spPr>
          <a:xfrm>
            <a:off x="0" y="3260565"/>
            <a:ext cx="1922625" cy="1891014"/>
          </a:xfrm>
          <a:prstGeom prst="rect">
            <a:avLst/>
          </a:prstGeom>
          <a:noFill/>
          <a:ln>
            <a:noFill/>
          </a:ln>
        </p:spPr>
      </p:pic>
      <p:pic>
        <p:nvPicPr>
          <p:cNvPr id="173" name="Google Shape;173;p2">
            <a:extLst>
              <a:ext uri="{FF2B5EF4-FFF2-40B4-BE49-F238E27FC236}">
                <a16:creationId xmlns:a16="http://schemas.microsoft.com/office/drawing/2014/main" id="{D5060FC3-2EEA-C065-CF9E-BA5C7893D5E9}"/>
              </a:ext>
            </a:extLst>
          </p:cNvPr>
          <p:cNvPicPr preferRelativeResize="0"/>
          <p:nvPr/>
        </p:nvPicPr>
        <p:blipFill>
          <a:blip r:embed="rId4">
            <a:alphaModFix/>
          </a:blip>
          <a:stretch>
            <a:fillRect/>
          </a:stretch>
        </p:blipFill>
        <p:spPr>
          <a:xfrm>
            <a:off x="6616314" y="181700"/>
            <a:ext cx="2276462" cy="573900"/>
          </a:xfrm>
          <a:prstGeom prst="rect">
            <a:avLst/>
          </a:prstGeom>
          <a:noFill/>
          <a:ln>
            <a:noFill/>
          </a:ln>
        </p:spPr>
      </p:pic>
      <p:graphicFrame>
        <p:nvGraphicFramePr>
          <p:cNvPr id="3" name="Table 2">
            <a:extLst>
              <a:ext uri="{FF2B5EF4-FFF2-40B4-BE49-F238E27FC236}">
                <a16:creationId xmlns:a16="http://schemas.microsoft.com/office/drawing/2014/main" id="{17BD5E72-8F09-3881-00EB-A67D7037D884}"/>
              </a:ext>
            </a:extLst>
          </p:cNvPr>
          <p:cNvGraphicFramePr>
            <a:graphicFrameLocks noGrp="1"/>
          </p:cNvGraphicFramePr>
          <p:nvPr>
            <p:extLst>
              <p:ext uri="{D42A27DB-BD31-4B8C-83A1-F6EECF244321}">
                <p14:modId xmlns:p14="http://schemas.microsoft.com/office/powerpoint/2010/main" val="4139450890"/>
              </p:ext>
            </p:extLst>
          </p:nvPr>
        </p:nvGraphicFramePr>
        <p:xfrm>
          <a:off x="1109706" y="2267856"/>
          <a:ext cx="6924588" cy="1797869"/>
        </p:xfrm>
        <a:graphic>
          <a:graphicData uri="http://schemas.openxmlformats.org/drawingml/2006/table">
            <a:tbl>
              <a:tblPr firstRow="1" bandRow="1">
                <a:tableStyleId>{5C22544A-7EE6-4342-B048-85BDC9FD1C3A}</a:tableStyleId>
              </a:tblPr>
              <a:tblGrid>
                <a:gridCol w="1344127">
                  <a:extLst>
                    <a:ext uri="{9D8B030D-6E8A-4147-A177-3AD203B41FA5}">
                      <a16:colId xmlns:a16="http://schemas.microsoft.com/office/drawing/2014/main" val="4145783428"/>
                    </a:ext>
                  </a:extLst>
                </a:gridCol>
                <a:gridCol w="1192192">
                  <a:extLst>
                    <a:ext uri="{9D8B030D-6E8A-4147-A177-3AD203B41FA5}">
                      <a16:colId xmlns:a16="http://schemas.microsoft.com/office/drawing/2014/main" val="603125892"/>
                    </a:ext>
                  </a:extLst>
                </a:gridCol>
                <a:gridCol w="2349661">
                  <a:extLst>
                    <a:ext uri="{9D8B030D-6E8A-4147-A177-3AD203B41FA5}">
                      <a16:colId xmlns:a16="http://schemas.microsoft.com/office/drawing/2014/main" val="6101931"/>
                    </a:ext>
                  </a:extLst>
                </a:gridCol>
                <a:gridCol w="2038608">
                  <a:extLst>
                    <a:ext uri="{9D8B030D-6E8A-4147-A177-3AD203B41FA5}">
                      <a16:colId xmlns:a16="http://schemas.microsoft.com/office/drawing/2014/main" val="3267543525"/>
                    </a:ext>
                  </a:extLst>
                </a:gridCol>
              </a:tblGrid>
              <a:tr h="876300">
                <a:tc>
                  <a:txBody>
                    <a:bodyPr/>
                    <a:lstStyle/>
                    <a:p>
                      <a:pPr marR="0" algn="justLow" rtl="1">
                        <a:lnSpc>
                          <a:spcPct val="100000"/>
                        </a:lnSpc>
                        <a:spcBef>
                          <a:spcPts val="0"/>
                        </a:spcBef>
                        <a:spcAft>
                          <a:spcPts val="0"/>
                        </a:spcAft>
                        <a:buClr>
                          <a:srgbClr val="000000"/>
                        </a:buClr>
                        <a:buFont typeface="Arial"/>
                      </a:pPr>
                      <a:r>
                        <a:rPr lang="ar-JO" sz="1400" b="1" i="0" u="none" strike="noStrike" cap="none" dirty="0">
                          <a:solidFill>
                            <a:schemeClr val="dk1"/>
                          </a:solidFill>
                          <a:latin typeface="Tajawal"/>
                          <a:ea typeface="+mn-ea"/>
                          <a:cs typeface="Tajawal"/>
                          <a:sym typeface="Arial"/>
                        </a:rPr>
                        <a:t>مؤشر مخاطر المناخ على الاطفال</a:t>
                      </a:r>
                      <a:endParaRPr lang="en-US" sz="1400" b="1" i="0" u="none" strike="noStrike" cap="none" dirty="0">
                        <a:solidFill>
                          <a:schemeClr val="dk1"/>
                        </a:solidFill>
                        <a:latin typeface="Tajawal"/>
                        <a:ea typeface="+mn-ea"/>
                        <a:cs typeface="Tajawal"/>
                        <a:sym typeface="Arial"/>
                      </a:endParaRPr>
                    </a:p>
                  </a:txBody>
                  <a:tcPr>
                    <a:solidFill>
                      <a:srgbClr val="65C0BA"/>
                    </a:solidFill>
                  </a:tcPr>
                </a:tc>
                <a:tc>
                  <a:txBody>
                    <a:bodyPr/>
                    <a:lstStyle/>
                    <a:p>
                      <a:pPr marR="0" algn="justLow" rtl="1">
                        <a:lnSpc>
                          <a:spcPct val="100000"/>
                        </a:lnSpc>
                        <a:spcBef>
                          <a:spcPts val="0"/>
                        </a:spcBef>
                        <a:spcAft>
                          <a:spcPts val="0"/>
                        </a:spcAft>
                        <a:buClr>
                          <a:srgbClr val="000000"/>
                        </a:buClr>
                        <a:buFont typeface="Arial"/>
                      </a:pPr>
                      <a:r>
                        <a:rPr lang="ar-JO" sz="1400" b="1" i="0" u="none" strike="noStrike" cap="none" dirty="0">
                          <a:solidFill>
                            <a:schemeClr val="dk1"/>
                          </a:solidFill>
                          <a:latin typeface="Tajawal"/>
                          <a:ea typeface="+mn-ea"/>
                          <a:cs typeface="Tajawal"/>
                          <a:sym typeface="Arial"/>
                        </a:rPr>
                        <a:t>هشاشة الأطفال</a:t>
                      </a:r>
                      <a:endParaRPr lang="en-US" sz="1400" b="1" i="0" u="none" strike="noStrike" cap="none" dirty="0">
                        <a:solidFill>
                          <a:schemeClr val="dk1"/>
                        </a:solidFill>
                        <a:latin typeface="Tajawal"/>
                        <a:ea typeface="+mn-ea"/>
                        <a:cs typeface="Tajawal"/>
                        <a:sym typeface="Arial"/>
                      </a:endParaRPr>
                    </a:p>
                  </a:txBody>
                  <a:tcPr>
                    <a:solidFill>
                      <a:srgbClr val="65C0BA"/>
                    </a:solidFill>
                  </a:tcPr>
                </a:tc>
                <a:tc>
                  <a:txBody>
                    <a:bodyPr/>
                    <a:lstStyle/>
                    <a:p>
                      <a:pPr marR="0" algn="ctr" rtl="1">
                        <a:lnSpc>
                          <a:spcPct val="100000"/>
                        </a:lnSpc>
                        <a:spcBef>
                          <a:spcPts val="0"/>
                        </a:spcBef>
                        <a:spcAft>
                          <a:spcPts val="0"/>
                        </a:spcAft>
                        <a:buClr>
                          <a:srgbClr val="000000"/>
                        </a:buClr>
                        <a:buFont typeface="Arial"/>
                      </a:pPr>
                      <a:r>
                        <a:rPr lang="ar-JO" sz="1400" b="1" i="0" u="none" strike="noStrike" cap="none" dirty="0">
                          <a:solidFill>
                            <a:schemeClr val="dk1"/>
                          </a:solidFill>
                          <a:latin typeface="Tajawal"/>
                          <a:ea typeface="+mn-ea"/>
                          <a:cs typeface="Tajawal"/>
                          <a:sym typeface="Arial"/>
                        </a:rPr>
                        <a:t>مستوى تصنيف مؤشر مخاطر المناخ على الأطفال (</a:t>
                      </a:r>
                      <a:r>
                        <a:rPr lang="en-US" sz="1400" b="1" i="0" u="none" strike="noStrike" cap="none" dirty="0">
                          <a:solidFill>
                            <a:schemeClr val="dk1"/>
                          </a:solidFill>
                          <a:latin typeface="Tajawal"/>
                          <a:ea typeface="+mn-ea"/>
                          <a:cs typeface="Tajawal"/>
                          <a:sym typeface="Arial"/>
                        </a:rPr>
                        <a:t>CCRI)</a:t>
                      </a:r>
                      <a:r>
                        <a:rPr lang="ar-JO" sz="1400" b="1" i="0" u="none" strike="noStrike" cap="none" dirty="0">
                          <a:solidFill>
                            <a:schemeClr val="dk1"/>
                          </a:solidFill>
                          <a:latin typeface="Tajawal"/>
                          <a:ea typeface="+mn-ea"/>
                          <a:cs typeface="Tajawal"/>
                          <a:sym typeface="Arial"/>
                        </a:rPr>
                        <a:t>)</a:t>
                      </a:r>
                    </a:p>
                  </a:txBody>
                  <a:tcPr>
                    <a:solidFill>
                      <a:srgbClr val="65C0BA"/>
                    </a:solidFill>
                  </a:tcPr>
                </a:tc>
                <a:tc>
                  <a:txBody>
                    <a:bodyPr/>
                    <a:lstStyle/>
                    <a:p>
                      <a:pPr marR="0" algn="ctr" rtl="1">
                        <a:lnSpc>
                          <a:spcPct val="100000"/>
                        </a:lnSpc>
                        <a:spcBef>
                          <a:spcPts val="0"/>
                        </a:spcBef>
                        <a:spcAft>
                          <a:spcPts val="0"/>
                        </a:spcAft>
                        <a:buClr>
                          <a:srgbClr val="000000"/>
                        </a:buClr>
                        <a:buFont typeface="Arial"/>
                      </a:pPr>
                      <a:r>
                        <a:rPr lang="ar-JO" sz="1400" b="1" i="0" u="none" strike="noStrike" cap="none" dirty="0">
                          <a:solidFill>
                            <a:schemeClr val="dk1"/>
                          </a:solidFill>
                          <a:latin typeface="Tajawal"/>
                          <a:ea typeface="+mn-ea"/>
                          <a:cs typeface="Tajawal"/>
                          <a:sym typeface="Arial"/>
                        </a:rPr>
                        <a:t>الترتيب العالمي في مؤشر مخاطر المناخ على الأطفال </a:t>
                      </a:r>
                      <a:r>
                        <a:rPr lang="en-US" sz="1400" b="1" i="0" u="none" strike="noStrike" cap="none" dirty="0">
                          <a:solidFill>
                            <a:schemeClr val="dk1"/>
                          </a:solidFill>
                          <a:latin typeface="Tajawal"/>
                          <a:ea typeface="+mn-ea"/>
                          <a:cs typeface="Tajawal"/>
                          <a:sym typeface="Arial"/>
                        </a:rPr>
                        <a:t>CCRI)</a:t>
                      </a:r>
                      <a:r>
                        <a:rPr lang="ar-JO" sz="1400" b="1" i="0" u="none" strike="noStrike" cap="none" dirty="0">
                          <a:solidFill>
                            <a:schemeClr val="dk1"/>
                          </a:solidFill>
                          <a:latin typeface="Tajawal"/>
                          <a:ea typeface="+mn-ea"/>
                          <a:cs typeface="Tajawal"/>
                          <a:sym typeface="Arial"/>
                        </a:rPr>
                        <a:t>)</a:t>
                      </a:r>
                      <a:endParaRPr lang="en-US" sz="1400" b="1" i="0" u="none" strike="noStrike" cap="none" dirty="0">
                        <a:solidFill>
                          <a:schemeClr val="dk1"/>
                        </a:solidFill>
                        <a:latin typeface="Tajawal"/>
                        <a:ea typeface="+mn-ea"/>
                        <a:cs typeface="Tajawal"/>
                        <a:sym typeface="Arial"/>
                      </a:endParaRPr>
                    </a:p>
                  </a:txBody>
                  <a:tcPr>
                    <a:solidFill>
                      <a:srgbClr val="65C0BA"/>
                    </a:solidFill>
                  </a:tcPr>
                </a:tc>
                <a:extLst>
                  <a:ext uri="{0D108BD9-81ED-4DB2-BD59-A6C34878D82A}">
                    <a16:rowId xmlns:a16="http://schemas.microsoft.com/office/drawing/2014/main" val="2446302791"/>
                  </a:ext>
                </a:extLst>
              </a:tr>
              <a:tr h="403409">
                <a:tc>
                  <a:txBody>
                    <a:bodyPr/>
                    <a:lstStyle/>
                    <a:p>
                      <a:pPr algn="ctr"/>
                      <a:r>
                        <a:rPr lang="en-US" sz="1400" b="0" i="0" u="none" strike="noStrike" cap="none" dirty="0">
                          <a:solidFill>
                            <a:schemeClr val="dk1"/>
                          </a:solidFill>
                          <a:latin typeface="Tajawal"/>
                          <a:ea typeface="+mn-ea"/>
                          <a:cs typeface="Tajawal"/>
                          <a:sym typeface="Arial"/>
                        </a:rPr>
                        <a:t>4.5</a:t>
                      </a:r>
                    </a:p>
                  </a:txBody>
                  <a:tcPr>
                    <a:solidFill>
                      <a:schemeClr val="tx2">
                        <a:lumMod val="20000"/>
                        <a:lumOff val="80000"/>
                      </a:schemeClr>
                    </a:solidFill>
                  </a:tcPr>
                </a:tc>
                <a:tc>
                  <a:txBody>
                    <a:bodyPr/>
                    <a:lstStyle/>
                    <a:p>
                      <a:pPr algn="ctr"/>
                      <a:r>
                        <a:rPr lang="en-US" sz="1400" b="0" i="0" u="none" strike="noStrike" cap="none" dirty="0">
                          <a:solidFill>
                            <a:schemeClr val="dk1"/>
                          </a:solidFill>
                          <a:latin typeface="Tajawal"/>
                          <a:ea typeface="+mn-ea"/>
                          <a:cs typeface="Tajawal"/>
                          <a:sym typeface="Arial"/>
                        </a:rPr>
                        <a:t>3.4</a:t>
                      </a:r>
                    </a:p>
                  </a:txBody>
                  <a:tcPr>
                    <a:solidFill>
                      <a:schemeClr val="tx2">
                        <a:lumMod val="20000"/>
                        <a:lumOff val="80000"/>
                      </a:schemeClr>
                    </a:solidFill>
                  </a:tcPr>
                </a:tc>
                <a:tc>
                  <a:txBody>
                    <a:bodyPr/>
                    <a:lstStyle/>
                    <a:p>
                      <a:pPr algn="ctr"/>
                      <a:r>
                        <a:rPr lang="ar-JO" sz="1400" b="0" i="0" u="none" strike="noStrike" cap="none" dirty="0">
                          <a:solidFill>
                            <a:schemeClr val="dk1"/>
                          </a:solidFill>
                          <a:latin typeface="Tajawal"/>
                          <a:ea typeface="+mn-ea"/>
                          <a:cs typeface="Tajawal"/>
                          <a:sym typeface="Arial"/>
                        </a:rPr>
                        <a:t>متوسط – عالي</a:t>
                      </a:r>
                      <a:endParaRPr lang="en-US" sz="1400" b="0" i="0" u="none" strike="noStrike" cap="none" dirty="0">
                        <a:solidFill>
                          <a:schemeClr val="dk1"/>
                        </a:solidFill>
                        <a:latin typeface="Tajawal"/>
                        <a:ea typeface="+mn-ea"/>
                        <a:cs typeface="Tajawal"/>
                        <a:sym typeface="Arial"/>
                      </a:endParaRPr>
                    </a:p>
                  </a:txBody>
                  <a:tcPr>
                    <a:solidFill>
                      <a:schemeClr val="tx2">
                        <a:lumMod val="20000"/>
                        <a:lumOff val="80000"/>
                      </a:schemeClr>
                    </a:solidFill>
                  </a:tcPr>
                </a:tc>
                <a:tc>
                  <a:txBody>
                    <a:bodyPr/>
                    <a:lstStyle/>
                    <a:p>
                      <a:pPr algn="ctr"/>
                      <a:r>
                        <a:rPr lang="en-US" sz="1400" b="0" i="0" u="none" strike="noStrike" cap="none" dirty="0">
                          <a:solidFill>
                            <a:schemeClr val="dk1"/>
                          </a:solidFill>
                          <a:latin typeface="Tajawal"/>
                          <a:ea typeface="+mn-ea"/>
                          <a:cs typeface="Tajawal"/>
                          <a:sym typeface="Arial"/>
                        </a:rPr>
                        <a:t>94</a:t>
                      </a:r>
                    </a:p>
                  </a:txBody>
                  <a:tcPr>
                    <a:solidFill>
                      <a:schemeClr val="tx2">
                        <a:lumMod val="20000"/>
                        <a:lumOff val="80000"/>
                      </a:schemeClr>
                    </a:solidFill>
                  </a:tcPr>
                </a:tc>
                <a:extLst>
                  <a:ext uri="{0D108BD9-81ED-4DB2-BD59-A6C34878D82A}">
                    <a16:rowId xmlns:a16="http://schemas.microsoft.com/office/drawing/2014/main" val="3867991070"/>
                  </a:ext>
                </a:extLst>
              </a:tr>
              <a:tr h="403409">
                <a:tc>
                  <a:txBody>
                    <a:bodyPr/>
                    <a:lstStyle/>
                    <a:p>
                      <a:pPr algn="ctr"/>
                      <a:r>
                        <a:rPr lang="ar-JO" sz="1400" b="0" i="0" u="none" strike="noStrike" cap="none" dirty="0">
                          <a:solidFill>
                            <a:schemeClr val="dk1"/>
                          </a:solidFill>
                          <a:latin typeface="Tajawal"/>
                          <a:ea typeface="+mn-ea"/>
                          <a:cs typeface="Tajawal"/>
                          <a:sym typeface="Arial"/>
                        </a:rPr>
                        <a:t>متوسط إلى عالي</a:t>
                      </a:r>
                      <a:endParaRPr lang="en-US" sz="1400" b="0" i="0" u="none" strike="noStrike" cap="none" dirty="0">
                        <a:solidFill>
                          <a:schemeClr val="dk1"/>
                        </a:solidFill>
                        <a:latin typeface="Tajawal"/>
                        <a:ea typeface="+mn-ea"/>
                        <a:cs typeface="Tajawal"/>
                        <a:sym typeface="Arial"/>
                      </a:endParaRPr>
                    </a:p>
                  </a:txBody>
                  <a:tcPr>
                    <a:solidFill>
                      <a:schemeClr val="tx2">
                        <a:lumMod val="20000"/>
                        <a:lumOff val="80000"/>
                      </a:schemeClr>
                    </a:solidFill>
                  </a:tcPr>
                </a:tc>
                <a:tc>
                  <a:txBody>
                    <a:bodyPr/>
                    <a:lstStyle/>
                    <a:p>
                      <a:pPr algn="ctr"/>
                      <a:r>
                        <a:rPr lang="ar-JO" sz="1400" b="0" i="0" u="none" strike="noStrike" cap="none" dirty="0">
                          <a:solidFill>
                            <a:schemeClr val="dk1"/>
                          </a:solidFill>
                          <a:latin typeface="Tajawal"/>
                          <a:ea typeface="+mn-ea"/>
                          <a:cs typeface="Tajawal"/>
                          <a:sym typeface="Arial"/>
                        </a:rPr>
                        <a:t>منحفضة</a:t>
                      </a:r>
                      <a:endParaRPr lang="en-US" sz="1400" b="0" i="0" u="none" strike="noStrike" cap="none" dirty="0">
                        <a:solidFill>
                          <a:schemeClr val="dk1"/>
                        </a:solidFill>
                        <a:latin typeface="Tajawal"/>
                        <a:ea typeface="+mn-ea"/>
                        <a:cs typeface="Tajawal"/>
                        <a:sym typeface="Arial"/>
                      </a:endParaRPr>
                    </a:p>
                  </a:txBody>
                  <a:tcPr>
                    <a:solidFill>
                      <a:schemeClr val="tx2">
                        <a:lumMod val="20000"/>
                        <a:lumOff val="80000"/>
                      </a:schemeClr>
                    </a:solidFill>
                  </a:tcPr>
                </a:tc>
                <a:tc>
                  <a:txBody>
                    <a:bodyPr/>
                    <a:lstStyle/>
                    <a:p>
                      <a:pPr algn="ctr"/>
                      <a:r>
                        <a:rPr lang="ar-JO" sz="1200" b="0" i="0" u="none" strike="noStrike" cap="none" dirty="0">
                          <a:solidFill>
                            <a:schemeClr val="dk1"/>
                          </a:solidFill>
                          <a:latin typeface="Tajawal"/>
                          <a:cs typeface="Tajawal"/>
                          <a:sym typeface="Arial"/>
                        </a:rPr>
                        <a:t>مقياس من منخفض إلى مرتفع جدًا في مستوى المخاطر</a:t>
                      </a:r>
                      <a:endParaRPr lang="en-US" sz="1200" b="0" i="0" u="none" strike="noStrike" cap="none" dirty="0">
                        <a:solidFill>
                          <a:schemeClr val="dk1"/>
                        </a:solidFill>
                        <a:latin typeface="Tajawal"/>
                        <a:cs typeface="Tajawal"/>
                        <a:sym typeface="Arial"/>
                      </a:endParaRPr>
                    </a:p>
                  </a:txBody>
                  <a:tcPr>
                    <a:solidFill>
                      <a:schemeClr val="tx2">
                        <a:lumMod val="20000"/>
                        <a:lumOff val="80000"/>
                      </a:schemeClr>
                    </a:solidFill>
                  </a:tcPr>
                </a:tc>
                <a:tc>
                  <a:txBody>
                    <a:bodyPr/>
                    <a:lstStyle/>
                    <a:p>
                      <a:pPr algn="ctr"/>
                      <a:r>
                        <a:rPr lang="ar-JO" sz="1200" b="0" i="0" u="none" strike="noStrike" cap="none" dirty="0">
                          <a:solidFill>
                            <a:schemeClr val="dk1"/>
                          </a:solidFill>
                          <a:latin typeface="Tajawal"/>
                          <a:cs typeface="Tajawal"/>
                          <a:sym typeface="Arial"/>
                        </a:rPr>
                        <a:t>الرقم الأعلى هو الأفضل / من بين 163 دولة</a:t>
                      </a:r>
                      <a:endParaRPr lang="en-US" sz="1200" b="0" i="0" u="none" strike="noStrike" cap="none" dirty="0">
                        <a:solidFill>
                          <a:schemeClr val="dk1"/>
                        </a:solidFill>
                        <a:latin typeface="Tajawal"/>
                        <a:cs typeface="Tajawal"/>
                        <a:sym typeface="Arial"/>
                      </a:endParaRPr>
                    </a:p>
                  </a:txBody>
                  <a:tcPr>
                    <a:solidFill>
                      <a:schemeClr val="tx2">
                        <a:lumMod val="20000"/>
                        <a:lumOff val="80000"/>
                      </a:schemeClr>
                    </a:solidFill>
                  </a:tcPr>
                </a:tc>
                <a:extLst>
                  <a:ext uri="{0D108BD9-81ED-4DB2-BD59-A6C34878D82A}">
                    <a16:rowId xmlns:a16="http://schemas.microsoft.com/office/drawing/2014/main" val="793689549"/>
                  </a:ext>
                </a:extLst>
              </a:tr>
            </a:tbl>
          </a:graphicData>
        </a:graphic>
      </p:graphicFrame>
      <p:sp>
        <p:nvSpPr>
          <p:cNvPr id="5" name="TextBox 4">
            <a:extLst>
              <a:ext uri="{FF2B5EF4-FFF2-40B4-BE49-F238E27FC236}">
                <a16:creationId xmlns:a16="http://schemas.microsoft.com/office/drawing/2014/main" id="{E8309B44-9650-970E-083A-BFB61D1E520E}"/>
              </a:ext>
            </a:extLst>
          </p:cNvPr>
          <p:cNvSpPr txBox="1"/>
          <p:nvPr/>
        </p:nvSpPr>
        <p:spPr>
          <a:xfrm>
            <a:off x="1429972" y="4481393"/>
            <a:ext cx="7161833" cy="461665"/>
          </a:xfrm>
          <a:prstGeom prst="rect">
            <a:avLst/>
          </a:prstGeom>
          <a:noFill/>
        </p:spPr>
        <p:txBody>
          <a:bodyPr wrap="square">
            <a:spAutoFit/>
          </a:bodyPr>
          <a:lstStyle/>
          <a:p>
            <a:r>
              <a:rPr lang="en-US" sz="1200" dirty="0">
                <a:solidFill>
                  <a:schemeClr val="dk1"/>
                </a:solidFill>
                <a:latin typeface="Tajawal"/>
                <a:ea typeface="+mn-ea"/>
                <a:cs typeface="Tajawal"/>
              </a:rPr>
              <a:t>UNICEF Regional Office for the Middle East and North Africa, Growing Up in a Changing Climate: The Impact on Children in the Middle East and North Africa, UNICEF MENARO, Amman, 2024</a:t>
            </a:r>
          </a:p>
        </p:txBody>
      </p:sp>
    </p:spTree>
    <p:extLst>
      <p:ext uri="{BB962C8B-B14F-4D97-AF65-F5344CB8AC3E}">
        <p14:creationId xmlns:p14="http://schemas.microsoft.com/office/powerpoint/2010/main" val="4214311926"/>
      </p:ext>
    </p:extLst>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1172</Words>
  <Application>Microsoft Office PowerPoint</Application>
  <PresentationFormat>On-screen Show (16:9)</PresentationFormat>
  <Paragraphs>110</Paragraphs>
  <Slides>17</Slides>
  <Notes>17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Tajawal Medium</vt:lpstr>
      <vt:lpstr>Arial</vt:lpstr>
      <vt:lpstr>Source Sans Pro</vt:lpstr>
      <vt:lpstr>Wingdings</vt:lpstr>
      <vt:lpstr>Tajawal Black</vt:lpstr>
      <vt:lpstr>Tajawal</vt:lpstr>
      <vt:lpstr>Default Design</vt:lpstr>
      <vt:lpstr>1_Default Design</vt:lpstr>
      <vt:lpstr>PowerPoint Presentation</vt:lpstr>
      <vt:lpstr>السياق الوطني – تأثير التغير المناخي </vt:lpstr>
      <vt:lpstr>السياق الوطني – تأثير التغير المناخي </vt:lpstr>
      <vt:lpstr>PowerPoint Presentation</vt:lpstr>
      <vt:lpstr>السياق الوطني - الاستجابة</vt:lpstr>
      <vt:lpstr>الاتفاقيات الدولية ومصادقة الأردن</vt:lpstr>
      <vt:lpstr>السياق الوطني</vt:lpstr>
      <vt:lpstr>PowerPoint Presentation</vt:lpstr>
      <vt:lpstr>السياق الوطني</vt:lpstr>
      <vt:lpstr>عينة الدراسة – 150 فرد</vt:lpstr>
      <vt:lpstr>المعرفة بأبعاد وأسباب وتأثيرات أزمة المناخ</vt:lpstr>
      <vt:lpstr>المعرفة بإجراءات التصدي لأزمة المناخ</vt:lpstr>
      <vt:lpstr>PowerPoint Presentation</vt:lpstr>
      <vt:lpstr>الممارسات اليومية المرتبطة بأزمة المناخ</vt:lpstr>
      <vt:lpstr>PowerPoint Presentation</vt:lpstr>
      <vt:lpstr>التوصيات</vt:lpstr>
      <vt:lpstr>شكراً لكم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nailapc</dc:creator>
  <cp:lastModifiedBy>Sultan ,MaiK</cp:lastModifiedBy>
  <cp:revision>1</cp:revision>
  <dcterms:created xsi:type="dcterms:W3CDTF">2021-04-26T10:07:52Z</dcterms:created>
  <dcterms:modified xsi:type="dcterms:W3CDTF">2025-08-16T02:26:27Z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1033-11.2.0.10114</vt:lpwstr>
  </property>
</Properties>
</file>