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8" r:id="rId5"/>
    <p:sldMasterId id="2147483669" r:id="rId6"/>
    <p:sldMasterId id="2147483682" r:id="rId7"/>
    <p:sldMasterId id="2147483692" r:id="rId8"/>
    <p:sldMasterId id="2147483694" r:id="rId9"/>
    <p:sldMasterId id="2147483706" r:id="rId10"/>
    <p:sldMasterId id="2147483718"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Lst>
  <p:sldSz cy="5143500" cx="9144000"/>
  <p:notesSz cx="6858000" cy="9144000"/>
  <p:embeddedFontLst>
    <p:embeddedFont>
      <p:font typeface="Lora"/>
      <p:regular r:id="rId47"/>
      <p:bold r:id="rId48"/>
      <p:italic r:id="rId49"/>
      <p:boldItalic r:id="rId50"/>
    </p:embeddedFont>
    <p:embeddedFont>
      <p:font typeface="Vidaloka"/>
      <p:regular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44">
          <p15:clr>
            <a:srgbClr val="000000"/>
          </p15:clr>
        </p15:guide>
        <p15:guide id="2" pos="2886">
          <p15:clr>
            <a:srgbClr val="000000"/>
          </p15:clr>
        </p15:guide>
      </p15:sldGuideLst>
    </p:ext>
    <p:ext uri="GoogleSlidesCustomDataVersion2">
      <go:slidesCustomData xmlns:go="http://customooxmlschemas.google.com/" r:id="rId52" roundtripDataSignature="AMtx7mgaabqsLhqkeGafbQNVRgubaNicq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44" orient="horz"/>
        <p:guide pos="2886"/>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8.xml"/><Relationship Id="rId42" Type="http://schemas.openxmlformats.org/officeDocument/2006/relationships/slide" Target="slides/slide30.xml"/><Relationship Id="rId41" Type="http://schemas.openxmlformats.org/officeDocument/2006/relationships/slide" Target="slides/slide29.xml"/><Relationship Id="rId44" Type="http://schemas.openxmlformats.org/officeDocument/2006/relationships/slide" Target="slides/slide32.xml"/><Relationship Id="rId43" Type="http://schemas.openxmlformats.org/officeDocument/2006/relationships/slide" Target="slides/slide31.xml"/><Relationship Id="rId46" Type="http://schemas.openxmlformats.org/officeDocument/2006/relationships/slide" Target="slides/slide34.xml"/><Relationship Id="rId45" Type="http://schemas.openxmlformats.org/officeDocument/2006/relationships/slide" Target="slides/slide33.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font" Target="fonts/Lora-bold.fntdata"/><Relationship Id="rId47" Type="http://schemas.openxmlformats.org/officeDocument/2006/relationships/font" Target="fonts/Lora-regular.fntdata"/><Relationship Id="rId49" Type="http://schemas.openxmlformats.org/officeDocument/2006/relationships/font" Target="fonts/Lora-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19.xml"/><Relationship Id="rId30" Type="http://schemas.openxmlformats.org/officeDocument/2006/relationships/slide" Target="slides/slide18.xml"/><Relationship Id="rId33" Type="http://schemas.openxmlformats.org/officeDocument/2006/relationships/slide" Target="slides/slide21.xml"/><Relationship Id="rId32" Type="http://schemas.openxmlformats.org/officeDocument/2006/relationships/slide" Target="slides/slide20.xml"/><Relationship Id="rId35" Type="http://schemas.openxmlformats.org/officeDocument/2006/relationships/slide" Target="slides/slide23.xml"/><Relationship Id="rId34" Type="http://schemas.openxmlformats.org/officeDocument/2006/relationships/slide" Target="slides/slide22.xml"/><Relationship Id="rId37" Type="http://schemas.openxmlformats.org/officeDocument/2006/relationships/slide" Target="slides/slide25.xml"/><Relationship Id="rId36" Type="http://schemas.openxmlformats.org/officeDocument/2006/relationships/slide" Target="slides/slide24.xml"/><Relationship Id="rId39" Type="http://schemas.openxmlformats.org/officeDocument/2006/relationships/slide" Target="slides/slide27.xml"/><Relationship Id="rId38" Type="http://schemas.openxmlformats.org/officeDocument/2006/relationships/slide" Target="slides/slide26.xml"/><Relationship Id="rId20" Type="http://schemas.openxmlformats.org/officeDocument/2006/relationships/slide" Target="slides/slide8.xml"/><Relationship Id="rId22" Type="http://schemas.openxmlformats.org/officeDocument/2006/relationships/slide" Target="slides/slide10.xml"/><Relationship Id="rId21" Type="http://schemas.openxmlformats.org/officeDocument/2006/relationships/slide" Target="slides/slide9.xml"/><Relationship Id="rId24" Type="http://schemas.openxmlformats.org/officeDocument/2006/relationships/slide" Target="slides/slide12.xml"/><Relationship Id="rId23" Type="http://schemas.openxmlformats.org/officeDocument/2006/relationships/slide" Target="slides/slide11.xml"/><Relationship Id="rId26" Type="http://schemas.openxmlformats.org/officeDocument/2006/relationships/slide" Target="slides/slide14.xml"/><Relationship Id="rId25" Type="http://schemas.openxmlformats.org/officeDocument/2006/relationships/slide" Target="slides/slide13.xml"/><Relationship Id="rId28" Type="http://schemas.openxmlformats.org/officeDocument/2006/relationships/slide" Target="slides/slide16.xml"/><Relationship Id="rId27" Type="http://schemas.openxmlformats.org/officeDocument/2006/relationships/slide" Target="slides/slide15.xml"/><Relationship Id="rId29" Type="http://schemas.openxmlformats.org/officeDocument/2006/relationships/slide" Target="slides/slide17.xml"/><Relationship Id="rId51" Type="http://schemas.openxmlformats.org/officeDocument/2006/relationships/font" Target="fonts/Vidaloka-regular.fntdata"/><Relationship Id="rId50" Type="http://schemas.openxmlformats.org/officeDocument/2006/relationships/font" Target="fonts/Lora-boldItalic.fntdata"/><Relationship Id="rId52" Type="http://customschemas.google.com/relationships/presentationmetadata" Target="metadata"/><Relationship Id="rId11" Type="http://schemas.openxmlformats.org/officeDocument/2006/relationships/slideMaster" Target="slideMasters/slideMaster8.xml"/><Relationship Id="rId10" Type="http://schemas.openxmlformats.org/officeDocument/2006/relationships/slideMaster" Target="slideMasters/slideMaster7.xml"/><Relationship Id="rId13" Type="http://schemas.openxmlformats.org/officeDocument/2006/relationships/slide" Target="slides/slide1.xml"/><Relationship Id="rId12" Type="http://schemas.openxmlformats.org/officeDocument/2006/relationships/notesMaster" Target="notesMasters/notesMaster1.xml"/><Relationship Id="rId15" Type="http://schemas.openxmlformats.org/officeDocument/2006/relationships/slide" Target="slides/slide3.xml"/><Relationship Id="rId14" Type="http://schemas.openxmlformats.org/officeDocument/2006/relationships/slide" Target="slides/slide2.xml"/><Relationship Id="rId17" Type="http://schemas.openxmlformats.org/officeDocument/2006/relationships/slide" Target="slides/slide5.xml"/><Relationship Id="rId16" Type="http://schemas.openxmlformats.org/officeDocument/2006/relationships/slide" Target="slides/slide4.xml"/><Relationship Id="rId19" Type="http://schemas.openxmlformats.org/officeDocument/2006/relationships/slide" Target="slides/slide7.xml"/><Relationship Id="rId1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5" name="Google Shape;495;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6" name="Google Shape;586;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6" name="Google Shape;596;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3" name="Google Shape;603;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3" name="Google Shape;613;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2" name="Google Shape;622;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1" name="Google Shape;631;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2" name="Google Shape;642;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2" name="Google Shape;652;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1" name="Google Shape;661;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p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48: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4" name="Google Shape;50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p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49: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87" name="Google Shape;687;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101d5bc37dd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8" name="Google Shape;698;g101d5bc37dd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Stabilizers are the set of socioeconomic forces that resist externally-imposed change. Imagine an orange in a large bowl. One can push the orange up the side</a:t>
            </a:r>
            <a:endParaRPr/>
          </a:p>
          <a:p>
            <a:pPr indent="0" lvl="0" marL="0" rtl="0" algn="l">
              <a:lnSpc>
                <a:spcPct val="100000"/>
              </a:lnSpc>
              <a:spcBef>
                <a:spcPts val="0"/>
              </a:spcBef>
              <a:spcAft>
                <a:spcPts val="0"/>
              </a:spcAft>
              <a:buSzPts val="1100"/>
              <a:buNone/>
            </a:pPr>
            <a:r>
              <a:rPr lang="en-US"/>
              <a:t>of the bowl, but as soon as you let go, it rolls back to the bottom.</a:t>
            </a:r>
            <a:endParaRPr/>
          </a:p>
          <a:p>
            <a:pPr indent="0" lvl="0" marL="0" rtl="0" algn="l">
              <a:lnSpc>
                <a:spcPct val="100000"/>
              </a:lnSpc>
              <a:spcBef>
                <a:spcPts val="0"/>
              </a:spcBef>
              <a:spcAft>
                <a:spcPts val="0"/>
              </a:spcAft>
              <a:buSzPts val="1100"/>
              <a:buNone/>
            </a:pPr>
            <a:r>
              <a:rPr lang="en-US"/>
              <a:t>Consider another analogy: the tides. When the tide is pulling out to sea, the flotsam and jetsam will be carried along with it. A gentle cross breeze might create some eddies but will have little impact on the overall direction of flow. If change is governed by widescale social forces, then the interventions evaluated via RCT might be like this gentle breeze: ultimately irrelevant.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6" name="Google Shape;706;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13" name="Google Shape;713;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101d5bc37dd_0_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3" name="Google Shape;723;g101d5bc37dd_0_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34" name="Google Shape;734;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44" name="Google Shape;744;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54" name="Google Shape;754;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4" name="Google Shape;764;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5: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57: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0" name="Google Shape;780;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
        <p:nvSpPr>
          <p:cNvPr id="781" name="Google Shape;781;p5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0" name="Google Shape;790;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This summarises the frame of my current thinking and approach in this presentation</a:t>
            </a:r>
            <a:endParaRPr/>
          </a:p>
          <a:p>
            <a:pPr indent="-298450" lvl="0" marL="457200" rtl="0" algn="l">
              <a:lnSpc>
                <a:spcPct val="100000"/>
              </a:lnSpc>
              <a:spcBef>
                <a:spcPts val="0"/>
              </a:spcBef>
              <a:spcAft>
                <a:spcPts val="0"/>
              </a:spcAft>
              <a:buSzPts val="1100"/>
              <a:buChar char="●"/>
            </a:pPr>
            <a:r>
              <a:rPr lang="en-US"/>
              <a:t>I want system and population level change. Not about moving from one primary care clinic to another primary care clinic</a:t>
            </a:r>
            <a:endParaRPr/>
          </a:p>
          <a:p>
            <a:pPr indent="-298450" lvl="0" marL="457200" rtl="0" algn="l">
              <a:lnSpc>
                <a:spcPct val="100000"/>
              </a:lnSpc>
              <a:spcBef>
                <a:spcPts val="0"/>
              </a:spcBef>
              <a:spcAft>
                <a:spcPts val="0"/>
              </a:spcAft>
              <a:buSzPts val="1100"/>
              <a:buChar char="●"/>
            </a:pPr>
            <a:r>
              <a:rPr lang="en-US"/>
              <a:t>How do we change our economic and social systems to better  care for children</a:t>
            </a:r>
            <a:endParaRPr/>
          </a:p>
        </p:txBody>
      </p:sp>
      <p:sp>
        <p:nvSpPr>
          <p:cNvPr id="791" name="Google Shape;791;p5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0" name="Google Shape;800;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801" name="Google Shape;801;p6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09" name="Google Shape;809;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4" name="Google Shape;53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2" name="Google Shape;542;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1" name="Google Shape;55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0" name="Google Shape;560;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8" name="Google Shape;568;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7" name="Google Shape;577;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11"/>
          <p:cNvSpPr txBox="1"/>
          <p:nvPr>
            <p:ph type="ctrTitle"/>
          </p:nvPr>
        </p:nvSpPr>
        <p:spPr>
          <a:xfrm>
            <a:off x="1143000" y="841772"/>
            <a:ext cx="6858000" cy="17907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Clr>
                <a:schemeClr val="dk2"/>
              </a:buClr>
              <a:buSzPts val="4500"/>
              <a:buFont typeface="Arial"/>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11"/>
          <p:cNvSpPr txBox="1"/>
          <p:nvPr>
            <p:ph idx="1" type="subTitle"/>
          </p:nvPr>
        </p:nvSpPr>
        <p:spPr>
          <a:xfrm>
            <a:off x="1143000" y="2701528"/>
            <a:ext cx="6858000" cy="12417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360"/>
              </a:spcBef>
              <a:spcAft>
                <a:spcPts val="0"/>
              </a:spcAft>
              <a:buClr>
                <a:schemeClr val="dk1"/>
              </a:buClr>
              <a:buSzPts val="1800"/>
              <a:buFont typeface="Arial"/>
              <a:buNone/>
              <a:defRPr sz="1800"/>
            </a:lvl1pPr>
            <a:lvl2pPr lvl="1" algn="ctr">
              <a:lnSpc>
                <a:spcPct val="100000"/>
              </a:lnSpc>
              <a:spcBef>
                <a:spcPts val="300"/>
              </a:spcBef>
              <a:spcAft>
                <a:spcPts val="0"/>
              </a:spcAft>
              <a:buClr>
                <a:schemeClr val="dk1"/>
              </a:buClr>
              <a:buSzPts val="1500"/>
              <a:buFont typeface="Arial"/>
              <a:buNone/>
              <a:defRPr sz="1500"/>
            </a:lvl2pPr>
            <a:lvl3pPr lvl="2" algn="ctr">
              <a:lnSpc>
                <a:spcPct val="100000"/>
              </a:lnSpc>
              <a:spcBef>
                <a:spcPts val="270"/>
              </a:spcBef>
              <a:spcAft>
                <a:spcPts val="0"/>
              </a:spcAft>
              <a:buClr>
                <a:schemeClr val="dk1"/>
              </a:buClr>
              <a:buSzPts val="1350"/>
              <a:buFont typeface="Arial"/>
              <a:buNone/>
              <a:defRPr sz="1350"/>
            </a:lvl3pPr>
            <a:lvl4pPr lvl="3" algn="ctr">
              <a:lnSpc>
                <a:spcPct val="100000"/>
              </a:lnSpc>
              <a:spcBef>
                <a:spcPts val="240"/>
              </a:spcBef>
              <a:spcAft>
                <a:spcPts val="0"/>
              </a:spcAft>
              <a:buClr>
                <a:schemeClr val="dk1"/>
              </a:buClr>
              <a:buSzPts val="1200"/>
              <a:buFont typeface="Arial"/>
              <a:buNone/>
              <a:defRPr sz="1200"/>
            </a:lvl4pPr>
            <a:lvl5pPr lvl="4" algn="ctr">
              <a:lnSpc>
                <a:spcPct val="100000"/>
              </a:lnSpc>
              <a:spcBef>
                <a:spcPts val="240"/>
              </a:spcBef>
              <a:spcAft>
                <a:spcPts val="0"/>
              </a:spcAft>
              <a:buClr>
                <a:schemeClr val="dk1"/>
              </a:buClr>
              <a:buSzPts val="1200"/>
              <a:buFont typeface="Arial"/>
              <a:buNone/>
              <a:defRPr sz="1200"/>
            </a:lvl5pPr>
            <a:lvl6pPr lvl="5" algn="ctr">
              <a:lnSpc>
                <a:spcPct val="100000"/>
              </a:lnSpc>
              <a:spcBef>
                <a:spcPts val="240"/>
              </a:spcBef>
              <a:spcAft>
                <a:spcPts val="0"/>
              </a:spcAft>
              <a:buClr>
                <a:schemeClr val="dk1"/>
              </a:buClr>
              <a:buSzPts val="1200"/>
              <a:buFont typeface="Arial"/>
              <a:buNone/>
              <a:defRPr sz="1200"/>
            </a:lvl6pPr>
            <a:lvl7pPr lvl="6" algn="ctr">
              <a:lnSpc>
                <a:spcPct val="100000"/>
              </a:lnSpc>
              <a:spcBef>
                <a:spcPts val="240"/>
              </a:spcBef>
              <a:spcAft>
                <a:spcPts val="0"/>
              </a:spcAft>
              <a:buClr>
                <a:schemeClr val="dk1"/>
              </a:buClr>
              <a:buSzPts val="1200"/>
              <a:buFont typeface="Arial"/>
              <a:buNone/>
              <a:defRPr sz="1200"/>
            </a:lvl7pPr>
            <a:lvl8pPr lvl="7" algn="ctr">
              <a:lnSpc>
                <a:spcPct val="100000"/>
              </a:lnSpc>
              <a:spcBef>
                <a:spcPts val="240"/>
              </a:spcBef>
              <a:spcAft>
                <a:spcPts val="0"/>
              </a:spcAft>
              <a:buClr>
                <a:schemeClr val="dk1"/>
              </a:buClr>
              <a:buSzPts val="1200"/>
              <a:buFont typeface="Arial"/>
              <a:buNone/>
              <a:defRPr sz="1200"/>
            </a:lvl8pPr>
            <a:lvl9pPr lvl="8" algn="ctr">
              <a:lnSpc>
                <a:spcPct val="100000"/>
              </a:lnSpc>
              <a:spcBef>
                <a:spcPts val="240"/>
              </a:spcBef>
              <a:spcAft>
                <a:spcPts val="0"/>
              </a:spcAft>
              <a:buClr>
                <a:schemeClr val="dk1"/>
              </a:buClr>
              <a:buSzPts val="1200"/>
              <a:buFont typeface="Arial"/>
              <a:buNone/>
              <a:defRPr sz="1200"/>
            </a:lvl9pPr>
          </a:lstStyle>
          <a:p/>
        </p:txBody>
      </p:sp>
      <p:sp>
        <p:nvSpPr>
          <p:cNvPr id="14" name="Google Shape;14;p11"/>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11"/>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11"/>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Transparent kids">
  <p:cSld name="Blank - Transparent kids">
    <p:bg>
      <p:bgPr>
        <a:gradFill>
          <a:gsLst>
            <a:gs pos="0">
              <a:schemeClr val="accent5"/>
            </a:gs>
            <a:gs pos="19000">
              <a:schemeClr val="accent4"/>
            </a:gs>
            <a:gs pos="45000">
              <a:schemeClr val="accent1"/>
            </a:gs>
            <a:gs pos="100000">
              <a:srgbClr val="20124D"/>
            </a:gs>
          </a:gsLst>
          <a:path path="circle">
            <a:fillToRect l="100%" t="100%"/>
          </a:path>
          <a:tileRect b="-100%" r="-100%"/>
        </a:gradFill>
      </p:bgPr>
    </p:bg>
    <p:spTree>
      <p:nvGrpSpPr>
        <p:cNvPr id="74" name="Shape 74"/>
        <p:cNvGrpSpPr/>
        <p:nvPr/>
      </p:nvGrpSpPr>
      <p:grpSpPr>
        <a:xfrm>
          <a:off x="0" y="0"/>
          <a:ext cx="0" cy="0"/>
          <a:chOff x="0" y="0"/>
          <a:chExt cx="0" cy="0"/>
        </a:xfrm>
      </p:grpSpPr>
      <p:pic>
        <p:nvPicPr>
          <p:cNvPr id="75" name="Google Shape;75;p62"/>
          <p:cNvPicPr preferRelativeResize="0"/>
          <p:nvPr/>
        </p:nvPicPr>
        <p:blipFill rotWithShape="1">
          <a:blip r:embed="rId2">
            <a:alphaModFix/>
          </a:blip>
          <a:srcRect b="0" l="0" r="0" t="0"/>
          <a:stretch/>
        </p:blipFill>
        <p:spPr>
          <a:xfrm>
            <a:off x="5611044" y="2635801"/>
            <a:ext cx="3534575" cy="2276949"/>
          </a:xfrm>
          <a:prstGeom prst="rect">
            <a:avLst/>
          </a:prstGeom>
          <a:noFill/>
          <a:ln>
            <a:noFill/>
          </a:ln>
        </p:spPr>
      </p:pic>
      <p:sp>
        <p:nvSpPr>
          <p:cNvPr id="76" name="Google Shape;76;p62"/>
          <p:cNvSpPr txBox="1"/>
          <p:nvPr>
            <p:ph idx="12" type="sldNum"/>
          </p:nvPr>
        </p:nvSpPr>
        <p:spPr>
          <a:xfrm>
            <a:off x="8404384" y="4673651"/>
            <a:ext cx="548700" cy="393600"/>
          </a:xfrm>
          <a:prstGeom prst="rect">
            <a:avLst/>
          </a:prstGeom>
          <a:noFill/>
          <a:ln>
            <a:noFill/>
          </a:ln>
          <a:effectLst>
            <a:outerShdw blurRad="114300" rotWithShape="0" algn="bl">
              <a:srgbClr val="FFFF00"/>
            </a:outerShdw>
          </a:effectLst>
        </p:spPr>
        <p:txBody>
          <a:bodyPr anchorCtr="0" anchor="ctr" bIns="0" lIns="0" spcFirstLastPara="1" rIns="0" wrap="square" tIns="0">
            <a:noAutofit/>
          </a:bodyPr>
          <a:lstStyle>
            <a:lvl1pPr indent="0" lvl="0" marL="0" algn="r">
              <a:lnSpc>
                <a:spcPct val="100000"/>
              </a:lnSpc>
              <a:spcBef>
                <a:spcPts val="0"/>
              </a:spcBef>
              <a:spcAft>
                <a:spcPts val="0"/>
              </a:spcAft>
              <a:buSzPts val="1300"/>
              <a:buNone/>
              <a:defRPr b="0" i="0" sz="1300" u="none" cap="none" strike="noStrike">
                <a:solidFill>
                  <a:schemeClr val="dk1"/>
                </a:solidFill>
                <a:latin typeface="Vidaloka"/>
                <a:ea typeface="Vidaloka"/>
                <a:cs typeface="Vidaloka"/>
                <a:sym typeface="Vidaloka"/>
              </a:defRPr>
            </a:lvl1pPr>
            <a:lvl2pPr indent="0" lvl="1" marL="0" algn="r">
              <a:lnSpc>
                <a:spcPct val="100000"/>
              </a:lnSpc>
              <a:spcBef>
                <a:spcPts val="0"/>
              </a:spcBef>
              <a:spcAft>
                <a:spcPts val="0"/>
              </a:spcAft>
              <a:buSzPts val="1300"/>
              <a:buNone/>
              <a:defRPr b="0" i="0" sz="1300" u="none" cap="none" strike="noStrike">
                <a:solidFill>
                  <a:schemeClr val="dk1"/>
                </a:solidFill>
                <a:latin typeface="Vidaloka"/>
                <a:ea typeface="Vidaloka"/>
                <a:cs typeface="Vidaloka"/>
                <a:sym typeface="Vidaloka"/>
              </a:defRPr>
            </a:lvl2pPr>
            <a:lvl3pPr indent="0" lvl="2" marL="0" algn="r">
              <a:lnSpc>
                <a:spcPct val="100000"/>
              </a:lnSpc>
              <a:spcBef>
                <a:spcPts val="0"/>
              </a:spcBef>
              <a:spcAft>
                <a:spcPts val="0"/>
              </a:spcAft>
              <a:buSzPts val="1300"/>
              <a:buNone/>
              <a:defRPr b="0" i="0" sz="1300" u="none" cap="none" strike="noStrike">
                <a:solidFill>
                  <a:schemeClr val="dk1"/>
                </a:solidFill>
                <a:latin typeface="Vidaloka"/>
                <a:ea typeface="Vidaloka"/>
                <a:cs typeface="Vidaloka"/>
                <a:sym typeface="Vidaloka"/>
              </a:defRPr>
            </a:lvl3pPr>
            <a:lvl4pPr indent="0" lvl="3" marL="0" algn="r">
              <a:lnSpc>
                <a:spcPct val="100000"/>
              </a:lnSpc>
              <a:spcBef>
                <a:spcPts val="0"/>
              </a:spcBef>
              <a:spcAft>
                <a:spcPts val="0"/>
              </a:spcAft>
              <a:buSzPts val="1300"/>
              <a:buNone/>
              <a:defRPr b="0" i="0" sz="1300" u="none" cap="none" strike="noStrike">
                <a:solidFill>
                  <a:schemeClr val="dk1"/>
                </a:solidFill>
                <a:latin typeface="Vidaloka"/>
                <a:ea typeface="Vidaloka"/>
                <a:cs typeface="Vidaloka"/>
                <a:sym typeface="Vidaloka"/>
              </a:defRPr>
            </a:lvl4pPr>
            <a:lvl5pPr indent="0" lvl="4" marL="0" algn="r">
              <a:lnSpc>
                <a:spcPct val="100000"/>
              </a:lnSpc>
              <a:spcBef>
                <a:spcPts val="0"/>
              </a:spcBef>
              <a:spcAft>
                <a:spcPts val="0"/>
              </a:spcAft>
              <a:buSzPts val="1300"/>
              <a:buNone/>
              <a:defRPr b="0" i="0" sz="1300" u="none" cap="none" strike="noStrike">
                <a:solidFill>
                  <a:schemeClr val="dk1"/>
                </a:solidFill>
                <a:latin typeface="Vidaloka"/>
                <a:ea typeface="Vidaloka"/>
                <a:cs typeface="Vidaloka"/>
                <a:sym typeface="Vidaloka"/>
              </a:defRPr>
            </a:lvl5pPr>
            <a:lvl6pPr indent="0" lvl="5" marL="0" algn="r">
              <a:lnSpc>
                <a:spcPct val="100000"/>
              </a:lnSpc>
              <a:spcBef>
                <a:spcPts val="0"/>
              </a:spcBef>
              <a:spcAft>
                <a:spcPts val="0"/>
              </a:spcAft>
              <a:buSzPts val="1300"/>
              <a:buNone/>
              <a:defRPr b="0" i="0" sz="1300" u="none" cap="none" strike="noStrike">
                <a:solidFill>
                  <a:schemeClr val="dk1"/>
                </a:solidFill>
                <a:latin typeface="Vidaloka"/>
                <a:ea typeface="Vidaloka"/>
                <a:cs typeface="Vidaloka"/>
                <a:sym typeface="Vidaloka"/>
              </a:defRPr>
            </a:lvl6pPr>
            <a:lvl7pPr indent="0" lvl="6" marL="0" algn="r">
              <a:lnSpc>
                <a:spcPct val="100000"/>
              </a:lnSpc>
              <a:spcBef>
                <a:spcPts val="0"/>
              </a:spcBef>
              <a:spcAft>
                <a:spcPts val="0"/>
              </a:spcAft>
              <a:buSzPts val="1300"/>
              <a:buNone/>
              <a:defRPr b="0" i="0" sz="1300" u="none" cap="none" strike="noStrike">
                <a:solidFill>
                  <a:schemeClr val="dk1"/>
                </a:solidFill>
                <a:latin typeface="Vidaloka"/>
                <a:ea typeface="Vidaloka"/>
                <a:cs typeface="Vidaloka"/>
                <a:sym typeface="Vidaloka"/>
              </a:defRPr>
            </a:lvl7pPr>
            <a:lvl8pPr indent="0" lvl="7" marL="0" algn="r">
              <a:lnSpc>
                <a:spcPct val="100000"/>
              </a:lnSpc>
              <a:spcBef>
                <a:spcPts val="0"/>
              </a:spcBef>
              <a:spcAft>
                <a:spcPts val="0"/>
              </a:spcAft>
              <a:buSzPts val="1300"/>
              <a:buNone/>
              <a:defRPr b="0" i="0" sz="1300" u="none" cap="none" strike="noStrike">
                <a:solidFill>
                  <a:schemeClr val="dk1"/>
                </a:solidFill>
                <a:latin typeface="Vidaloka"/>
                <a:ea typeface="Vidaloka"/>
                <a:cs typeface="Vidaloka"/>
                <a:sym typeface="Vidaloka"/>
              </a:defRPr>
            </a:lvl8pPr>
            <a:lvl9pPr indent="0" lvl="8" marL="0" algn="r">
              <a:lnSpc>
                <a:spcPct val="100000"/>
              </a:lnSpc>
              <a:spcBef>
                <a:spcPts val="0"/>
              </a:spcBef>
              <a:spcAft>
                <a:spcPts val="0"/>
              </a:spcAft>
              <a:buSzPts val="1300"/>
              <a:buNone/>
              <a:defRPr b="0" i="0" sz="1300" u="none" cap="none" strike="noStrike">
                <a:solidFill>
                  <a:schemeClr val="dk1"/>
                </a:solidFill>
                <a:latin typeface="Vidaloka"/>
                <a:ea typeface="Vidaloka"/>
                <a:cs typeface="Vidaloka"/>
                <a:sym typeface="Vidalok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blipFill>
          <a:blip r:embed="rId2">
            <a:alphaModFix/>
          </a:blip>
          <a:stretch>
            <a:fillRect/>
          </a:stretch>
        </a:blipFill>
      </p:bgPr>
    </p:bg>
    <p:spTree>
      <p:nvGrpSpPr>
        <p:cNvPr id="77" name="Shape 77"/>
        <p:cNvGrpSpPr/>
        <p:nvPr/>
      </p:nvGrpSpPr>
      <p:grpSpPr>
        <a:xfrm>
          <a:off x="0" y="0"/>
          <a:ext cx="0" cy="0"/>
          <a:chOff x="0" y="0"/>
          <a:chExt cx="0" cy="0"/>
        </a:xfrm>
      </p:grpSpPr>
      <p:sp>
        <p:nvSpPr>
          <p:cNvPr id="78" name="Google Shape;78;p115"/>
          <p:cNvSpPr txBox="1"/>
          <p:nvPr>
            <p:ph type="ctrTitle"/>
          </p:nvPr>
        </p:nvSpPr>
        <p:spPr>
          <a:xfrm>
            <a:off x="855300" y="1117300"/>
            <a:ext cx="4230600" cy="2908800"/>
          </a:xfrm>
          <a:prstGeom prst="rect">
            <a:avLst/>
          </a:prstGeom>
          <a:noFill/>
          <a:ln>
            <a:noFill/>
          </a:ln>
          <a:effectLst>
            <a:outerShdw blurRad="142875" rotWithShape="0" algn="bl">
              <a:srgbClr val="0072FF"/>
            </a:outerShdw>
          </a:effectLst>
        </p:spPr>
        <p:txBody>
          <a:bodyPr anchorCtr="0" anchor="ctr" bIns="0" lIns="0" spcFirstLastPara="1" rIns="0" wrap="square" tIns="0">
            <a:noAutofit/>
          </a:bodyPr>
          <a:lstStyle>
            <a:lvl1pPr lvl="0" algn="l">
              <a:lnSpc>
                <a:spcPct val="80000"/>
              </a:lnSpc>
              <a:spcBef>
                <a:spcPts val="0"/>
              </a:spcBef>
              <a:spcAft>
                <a:spcPts val="0"/>
              </a:spcAft>
              <a:buSzPts val="5200"/>
              <a:buNone/>
              <a:defRPr sz="5200"/>
            </a:lvl1pPr>
            <a:lvl2pPr lvl="1" algn="l">
              <a:lnSpc>
                <a:spcPct val="80000"/>
              </a:lnSpc>
              <a:spcBef>
                <a:spcPts val="0"/>
              </a:spcBef>
              <a:spcAft>
                <a:spcPts val="0"/>
              </a:spcAft>
              <a:buSzPts val="5200"/>
              <a:buNone/>
              <a:defRPr sz="5200"/>
            </a:lvl2pPr>
            <a:lvl3pPr lvl="2" algn="l">
              <a:lnSpc>
                <a:spcPct val="80000"/>
              </a:lnSpc>
              <a:spcBef>
                <a:spcPts val="0"/>
              </a:spcBef>
              <a:spcAft>
                <a:spcPts val="0"/>
              </a:spcAft>
              <a:buSzPts val="5200"/>
              <a:buNone/>
              <a:defRPr sz="5200"/>
            </a:lvl3pPr>
            <a:lvl4pPr lvl="3" algn="l">
              <a:lnSpc>
                <a:spcPct val="80000"/>
              </a:lnSpc>
              <a:spcBef>
                <a:spcPts val="0"/>
              </a:spcBef>
              <a:spcAft>
                <a:spcPts val="0"/>
              </a:spcAft>
              <a:buSzPts val="5200"/>
              <a:buNone/>
              <a:defRPr sz="5200"/>
            </a:lvl4pPr>
            <a:lvl5pPr lvl="4" algn="l">
              <a:lnSpc>
                <a:spcPct val="80000"/>
              </a:lnSpc>
              <a:spcBef>
                <a:spcPts val="0"/>
              </a:spcBef>
              <a:spcAft>
                <a:spcPts val="0"/>
              </a:spcAft>
              <a:buSzPts val="5200"/>
              <a:buNone/>
              <a:defRPr sz="5200"/>
            </a:lvl5pPr>
            <a:lvl6pPr lvl="5" algn="l">
              <a:lnSpc>
                <a:spcPct val="80000"/>
              </a:lnSpc>
              <a:spcBef>
                <a:spcPts val="0"/>
              </a:spcBef>
              <a:spcAft>
                <a:spcPts val="0"/>
              </a:spcAft>
              <a:buSzPts val="5200"/>
              <a:buNone/>
              <a:defRPr sz="5200"/>
            </a:lvl6pPr>
            <a:lvl7pPr lvl="6" algn="l">
              <a:lnSpc>
                <a:spcPct val="80000"/>
              </a:lnSpc>
              <a:spcBef>
                <a:spcPts val="0"/>
              </a:spcBef>
              <a:spcAft>
                <a:spcPts val="0"/>
              </a:spcAft>
              <a:buSzPts val="5200"/>
              <a:buNone/>
              <a:defRPr sz="5200"/>
            </a:lvl7pPr>
            <a:lvl8pPr lvl="7" algn="l">
              <a:lnSpc>
                <a:spcPct val="80000"/>
              </a:lnSpc>
              <a:spcBef>
                <a:spcPts val="0"/>
              </a:spcBef>
              <a:spcAft>
                <a:spcPts val="0"/>
              </a:spcAft>
              <a:buSzPts val="5200"/>
              <a:buNone/>
              <a:defRPr sz="5200"/>
            </a:lvl8pPr>
            <a:lvl9pPr lvl="8" algn="l">
              <a:lnSpc>
                <a:spcPct val="80000"/>
              </a:lnSpc>
              <a:spcBef>
                <a:spcPts val="0"/>
              </a:spcBef>
              <a:spcAft>
                <a:spcPts val="0"/>
              </a:spcAft>
              <a:buSzPts val="5200"/>
              <a:buNone/>
              <a:defRPr sz="52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Subtitle">
    <p:bg>
      <p:bgPr>
        <a:blipFill>
          <a:blip r:embed="rId2">
            <a:alphaModFix/>
          </a:blip>
          <a:stretch>
            <a:fillRect/>
          </a:stretch>
        </a:blipFill>
      </p:bgPr>
    </p:bg>
    <p:spTree>
      <p:nvGrpSpPr>
        <p:cNvPr id="79" name="Shape 79"/>
        <p:cNvGrpSpPr/>
        <p:nvPr/>
      </p:nvGrpSpPr>
      <p:grpSpPr>
        <a:xfrm>
          <a:off x="0" y="0"/>
          <a:ext cx="0" cy="0"/>
          <a:chOff x="0" y="0"/>
          <a:chExt cx="0" cy="0"/>
        </a:xfrm>
      </p:grpSpPr>
      <p:sp>
        <p:nvSpPr>
          <p:cNvPr id="80" name="Google Shape;80;p116"/>
          <p:cNvSpPr txBox="1"/>
          <p:nvPr>
            <p:ph type="ctrTitle"/>
          </p:nvPr>
        </p:nvSpPr>
        <p:spPr>
          <a:xfrm>
            <a:off x="855300" y="2183363"/>
            <a:ext cx="4728600" cy="496500"/>
          </a:xfrm>
          <a:prstGeom prst="rect">
            <a:avLst/>
          </a:prstGeom>
          <a:noFill/>
          <a:ln>
            <a:noFill/>
          </a:ln>
          <a:effectLst>
            <a:outerShdw blurRad="142875" rotWithShape="0" algn="bl">
              <a:srgbClr val="0072FF"/>
            </a:outerShdw>
          </a:effectLst>
        </p:spPr>
        <p:txBody>
          <a:bodyPr anchorCtr="0" anchor="b" bIns="0" lIns="0" spcFirstLastPara="1" rIns="0" wrap="square" tIns="0">
            <a:noAutofit/>
          </a:bodyPr>
          <a:lstStyle>
            <a:lvl1pPr lvl="0" algn="l">
              <a:lnSpc>
                <a:spcPct val="80000"/>
              </a:lnSpc>
              <a:spcBef>
                <a:spcPts val="0"/>
              </a:spcBef>
              <a:spcAft>
                <a:spcPts val="0"/>
              </a:spcAft>
              <a:buSzPts val="4000"/>
              <a:buNone/>
              <a:defRPr sz="4000"/>
            </a:lvl1pPr>
            <a:lvl2pPr lvl="1" algn="l">
              <a:lnSpc>
                <a:spcPct val="80000"/>
              </a:lnSpc>
              <a:spcBef>
                <a:spcPts val="0"/>
              </a:spcBef>
              <a:spcAft>
                <a:spcPts val="0"/>
              </a:spcAft>
              <a:buSzPts val="4000"/>
              <a:buNone/>
              <a:defRPr sz="4000"/>
            </a:lvl2pPr>
            <a:lvl3pPr lvl="2" algn="l">
              <a:lnSpc>
                <a:spcPct val="80000"/>
              </a:lnSpc>
              <a:spcBef>
                <a:spcPts val="0"/>
              </a:spcBef>
              <a:spcAft>
                <a:spcPts val="0"/>
              </a:spcAft>
              <a:buSzPts val="4000"/>
              <a:buNone/>
              <a:defRPr sz="4000"/>
            </a:lvl3pPr>
            <a:lvl4pPr lvl="3" algn="l">
              <a:lnSpc>
                <a:spcPct val="80000"/>
              </a:lnSpc>
              <a:spcBef>
                <a:spcPts val="0"/>
              </a:spcBef>
              <a:spcAft>
                <a:spcPts val="0"/>
              </a:spcAft>
              <a:buSzPts val="4000"/>
              <a:buNone/>
              <a:defRPr sz="4000"/>
            </a:lvl4pPr>
            <a:lvl5pPr lvl="4" algn="l">
              <a:lnSpc>
                <a:spcPct val="80000"/>
              </a:lnSpc>
              <a:spcBef>
                <a:spcPts val="0"/>
              </a:spcBef>
              <a:spcAft>
                <a:spcPts val="0"/>
              </a:spcAft>
              <a:buSzPts val="4000"/>
              <a:buNone/>
              <a:defRPr sz="4000"/>
            </a:lvl5pPr>
            <a:lvl6pPr lvl="5" algn="l">
              <a:lnSpc>
                <a:spcPct val="80000"/>
              </a:lnSpc>
              <a:spcBef>
                <a:spcPts val="0"/>
              </a:spcBef>
              <a:spcAft>
                <a:spcPts val="0"/>
              </a:spcAft>
              <a:buSzPts val="4000"/>
              <a:buNone/>
              <a:defRPr sz="4000"/>
            </a:lvl6pPr>
            <a:lvl7pPr lvl="6" algn="l">
              <a:lnSpc>
                <a:spcPct val="80000"/>
              </a:lnSpc>
              <a:spcBef>
                <a:spcPts val="0"/>
              </a:spcBef>
              <a:spcAft>
                <a:spcPts val="0"/>
              </a:spcAft>
              <a:buSzPts val="4000"/>
              <a:buNone/>
              <a:defRPr sz="4000"/>
            </a:lvl7pPr>
            <a:lvl8pPr lvl="7" algn="l">
              <a:lnSpc>
                <a:spcPct val="80000"/>
              </a:lnSpc>
              <a:spcBef>
                <a:spcPts val="0"/>
              </a:spcBef>
              <a:spcAft>
                <a:spcPts val="0"/>
              </a:spcAft>
              <a:buSzPts val="4000"/>
              <a:buNone/>
              <a:defRPr sz="4000"/>
            </a:lvl8pPr>
            <a:lvl9pPr lvl="8" algn="l">
              <a:lnSpc>
                <a:spcPct val="80000"/>
              </a:lnSpc>
              <a:spcBef>
                <a:spcPts val="0"/>
              </a:spcBef>
              <a:spcAft>
                <a:spcPts val="0"/>
              </a:spcAft>
              <a:buSzPts val="4000"/>
              <a:buNone/>
              <a:defRPr sz="4000"/>
            </a:lvl9pPr>
          </a:lstStyle>
          <a:p/>
        </p:txBody>
      </p:sp>
      <p:sp>
        <p:nvSpPr>
          <p:cNvPr id="81" name="Google Shape;81;p116"/>
          <p:cNvSpPr txBox="1"/>
          <p:nvPr>
            <p:ph idx="1" type="subTitle"/>
          </p:nvPr>
        </p:nvSpPr>
        <p:spPr>
          <a:xfrm>
            <a:off x="855300" y="2700338"/>
            <a:ext cx="4728600" cy="336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6"/>
              </a:buClr>
              <a:buSzPts val="1800"/>
              <a:buNone/>
              <a:defRPr sz="1800">
                <a:solidFill>
                  <a:schemeClr val="accent6"/>
                </a:solidFill>
              </a:defRPr>
            </a:lvl1pPr>
            <a:lvl2pPr lvl="1" algn="l">
              <a:lnSpc>
                <a:spcPct val="100000"/>
              </a:lnSpc>
              <a:spcBef>
                <a:spcPts val="0"/>
              </a:spcBef>
              <a:spcAft>
                <a:spcPts val="0"/>
              </a:spcAft>
              <a:buClr>
                <a:schemeClr val="accent6"/>
              </a:buClr>
              <a:buSzPts val="1800"/>
              <a:buNone/>
              <a:defRPr sz="1800">
                <a:solidFill>
                  <a:schemeClr val="accent6"/>
                </a:solidFill>
              </a:defRPr>
            </a:lvl2pPr>
            <a:lvl3pPr lvl="2" algn="l">
              <a:lnSpc>
                <a:spcPct val="100000"/>
              </a:lnSpc>
              <a:spcBef>
                <a:spcPts val="0"/>
              </a:spcBef>
              <a:spcAft>
                <a:spcPts val="0"/>
              </a:spcAft>
              <a:buClr>
                <a:schemeClr val="accent6"/>
              </a:buClr>
              <a:buSzPts val="1800"/>
              <a:buNone/>
              <a:defRPr sz="1800">
                <a:solidFill>
                  <a:schemeClr val="accent6"/>
                </a:solidFill>
              </a:defRPr>
            </a:lvl3pPr>
            <a:lvl4pPr lvl="3" algn="l">
              <a:lnSpc>
                <a:spcPct val="100000"/>
              </a:lnSpc>
              <a:spcBef>
                <a:spcPts val="0"/>
              </a:spcBef>
              <a:spcAft>
                <a:spcPts val="0"/>
              </a:spcAft>
              <a:buClr>
                <a:schemeClr val="accent6"/>
              </a:buClr>
              <a:buSzPts val="1800"/>
              <a:buNone/>
              <a:defRPr sz="1800">
                <a:solidFill>
                  <a:schemeClr val="accent6"/>
                </a:solidFill>
              </a:defRPr>
            </a:lvl4pPr>
            <a:lvl5pPr lvl="4" algn="l">
              <a:lnSpc>
                <a:spcPct val="100000"/>
              </a:lnSpc>
              <a:spcBef>
                <a:spcPts val="0"/>
              </a:spcBef>
              <a:spcAft>
                <a:spcPts val="0"/>
              </a:spcAft>
              <a:buClr>
                <a:schemeClr val="accent6"/>
              </a:buClr>
              <a:buSzPts val="1800"/>
              <a:buNone/>
              <a:defRPr sz="1800">
                <a:solidFill>
                  <a:schemeClr val="accent6"/>
                </a:solidFill>
              </a:defRPr>
            </a:lvl5pPr>
            <a:lvl6pPr lvl="5" algn="l">
              <a:lnSpc>
                <a:spcPct val="100000"/>
              </a:lnSpc>
              <a:spcBef>
                <a:spcPts val="0"/>
              </a:spcBef>
              <a:spcAft>
                <a:spcPts val="0"/>
              </a:spcAft>
              <a:buClr>
                <a:schemeClr val="accent6"/>
              </a:buClr>
              <a:buSzPts val="1800"/>
              <a:buNone/>
              <a:defRPr sz="1800">
                <a:solidFill>
                  <a:schemeClr val="accent6"/>
                </a:solidFill>
              </a:defRPr>
            </a:lvl6pPr>
            <a:lvl7pPr lvl="6" algn="l">
              <a:lnSpc>
                <a:spcPct val="100000"/>
              </a:lnSpc>
              <a:spcBef>
                <a:spcPts val="0"/>
              </a:spcBef>
              <a:spcAft>
                <a:spcPts val="0"/>
              </a:spcAft>
              <a:buClr>
                <a:schemeClr val="accent6"/>
              </a:buClr>
              <a:buSzPts val="1800"/>
              <a:buNone/>
              <a:defRPr sz="1800">
                <a:solidFill>
                  <a:schemeClr val="accent6"/>
                </a:solidFill>
              </a:defRPr>
            </a:lvl7pPr>
            <a:lvl8pPr lvl="7" algn="l">
              <a:lnSpc>
                <a:spcPct val="100000"/>
              </a:lnSpc>
              <a:spcBef>
                <a:spcPts val="0"/>
              </a:spcBef>
              <a:spcAft>
                <a:spcPts val="0"/>
              </a:spcAft>
              <a:buClr>
                <a:schemeClr val="accent6"/>
              </a:buClr>
              <a:buSzPts val="1800"/>
              <a:buNone/>
              <a:defRPr sz="1800">
                <a:solidFill>
                  <a:schemeClr val="accent6"/>
                </a:solidFill>
              </a:defRPr>
            </a:lvl8pPr>
            <a:lvl9pPr lvl="8" algn="l">
              <a:lnSpc>
                <a:spcPct val="100000"/>
              </a:lnSpc>
              <a:spcBef>
                <a:spcPts val="0"/>
              </a:spcBef>
              <a:spcAft>
                <a:spcPts val="0"/>
              </a:spcAft>
              <a:buClr>
                <a:schemeClr val="accent6"/>
              </a:buClr>
              <a:buSzPts val="1800"/>
              <a:buNone/>
              <a:defRPr sz="1800">
                <a:solidFill>
                  <a:schemeClr val="accent6"/>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82" name="Shape 82"/>
        <p:cNvGrpSpPr/>
        <p:nvPr/>
      </p:nvGrpSpPr>
      <p:grpSpPr>
        <a:xfrm>
          <a:off x="0" y="0"/>
          <a:ext cx="0" cy="0"/>
          <a:chOff x="0" y="0"/>
          <a:chExt cx="0" cy="0"/>
        </a:xfrm>
      </p:grpSpPr>
      <p:sp>
        <p:nvSpPr>
          <p:cNvPr id="83" name="Google Shape;83;p117"/>
          <p:cNvSpPr txBox="1"/>
          <p:nvPr>
            <p:ph idx="1" type="body"/>
          </p:nvPr>
        </p:nvSpPr>
        <p:spPr>
          <a:xfrm>
            <a:off x="1245500" y="930675"/>
            <a:ext cx="4857300" cy="3477000"/>
          </a:xfrm>
          <a:prstGeom prst="rect">
            <a:avLst/>
          </a:prstGeom>
          <a:noFill/>
          <a:ln>
            <a:noFill/>
          </a:ln>
        </p:spPr>
        <p:txBody>
          <a:bodyPr anchorCtr="0" anchor="t" bIns="0" lIns="0" spcFirstLastPara="1" rIns="0" wrap="square" tIns="0">
            <a:noAutofit/>
          </a:bodyPr>
          <a:lstStyle>
            <a:lvl1pPr indent="-419100" lvl="0" marL="457200" algn="l">
              <a:lnSpc>
                <a:spcPct val="100000"/>
              </a:lnSpc>
              <a:spcBef>
                <a:spcPts val="600"/>
              </a:spcBef>
              <a:spcAft>
                <a:spcPts val="0"/>
              </a:spcAft>
              <a:buSzPts val="3000"/>
              <a:buChar char="✦"/>
              <a:defRPr i="1" sz="3000"/>
            </a:lvl1pPr>
            <a:lvl2pPr indent="-419100" lvl="1" marL="914400" algn="l">
              <a:lnSpc>
                <a:spcPct val="100000"/>
              </a:lnSpc>
              <a:spcBef>
                <a:spcPts val="0"/>
              </a:spcBef>
              <a:spcAft>
                <a:spcPts val="0"/>
              </a:spcAft>
              <a:buSzPts val="3000"/>
              <a:buChar char="✧"/>
              <a:defRPr i="1" sz="3000"/>
            </a:lvl2pPr>
            <a:lvl3pPr indent="-419100" lvl="2" marL="1371600" algn="l">
              <a:lnSpc>
                <a:spcPct val="100000"/>
              </a:lnSpc>
              <a:spcBef>
                <a:spcPts val="0"/>
              </a:spcBef>
              <a:spcAft>
                <a:spcPts val="0"/>
              </a:spcAft>
              <a:buSzPts val="3000"/>
              <a:buChar char="■"/>
              <a:defRPr i="1" sz="3000"/>
            </a:lvl3pPr>
            <a:lvl4pPr indent="-419100" lvl="3" marL="1828800" algn="l">
              <a:lnSpc>
                <a:spcPct val="100000"/>
              </a:lnSpc>
              <a:spcBef>
                <a:spcPts val="0"/>
              </a:spcBef>
              <a:spcAft>
                <a:spcPts val="0"/>
              </a:spcAft>
              <a:buSzPts val="3000"/>
              <a:buChar char="●"/>
              <a:defRPr i="1" sz="3000"/>
            </a:lvl4pPr>
            <a:lvl5pPr indent="-419100" lvl="4" marL="2286000" algn="l">
              <a:lnSpc>
                <a:spcPct val="100000"/>
              </a:lnSpc>
              <a:spcBef>
                <a:spcPts val="0"/>
              </a:spcBef>
              <a:spcAft>
                <a:spcPts val="0"/>
              </a:spcAft>
              <a:buSzPts val="3000"/>
              <a:buChar char="○"/>
              <a:defRPr i="1" sz="3000"/>
            </a:lvl5pPr>
            <a:lvl6pPr indent="-419100" lvl="5" marL="2743200" algn="l">
              <a:lnSpc>
                <a:spcPct val="100000"/>
              </a:lnSpc>
              <a:spcBef>
                <a:spcPts val="0"/>
              </a:spcBef>
              <a:spcAft>
                <a:spcPts val="0"/>
              </a:spcAft>
              <a:buSzPts val="3000"/>
              <a:buChar char="■"/>
              <a:defRPr i="1" sz="3000"/>
            </a:lvl6pPr>
            <a:lvl7pPr indent="-419100" lvl="6" marL="3200400" algn="l">
              <a:lnSpc>
                <a:spcPct val="100000"/>
              </a:lnSpc>
              <a:spcBef>
                <a:spcPts val="0"/>
              </a:spcBef>
              <a:spcAft>
                <a:spcPts val="0"/>
              </a:spcAft>
              <a:buSzPts val="3000"/>
              <a:buChar char="●"/>
              <a:defRPr i="1" sz="3000"/>
            </a:lvl7pPr>
            <a:lvl8pPr indent="-419100" lvl="7" marL="3657600" algn="l">
              <a:lnSpc>
                <a:spcPct val="100000"/>
              </a:lnSpc>
              <a:spcBef>
                <a:spcPts val="0"/>
              </a:spcBef>
              <a:spcAft>
                <a:spcPts val="0"/>
              </a:spcAft>
              <a:buSzPts val="3000"/>
              <a:buChar char="○"/>
              <a:defRPr i="1" sz="3000"/>
            </a:lvl8pPr>
            <a:lvl9pPr indent="-419100" lvl="8" marL="4114800" algn="l">
              <a:lnSpc>
                <a:spcPct val="100000"/>
              </a:lnSpc>
              <a:spcBef>
                <a:spcPts val="0"/>
              </a:spcBef>
              <a:spcAft>
                <a:spcPts val="0"/>
              </a:spcAft>
              <a:buSzPts val="3000"/>
              <a:buChar char="■"/>
              <a:defRPr i="1" sz="3000"/>
            </a:lvl9pPr>
          </a:lstStyle>
          <a:p/>
        </p:txBody>
      </p:sp>
      <p:sp>
        <p:nvSpPr>
          <p:cNvPr id="84" name="Google Shape;84;p117"/>
          <p:cNvSpPr txBox="1"/>
          <p:nvPr/>
        </p:nvSpPr>
        <p:spPr>
          <a:xfrm>
            <a:off x="780650" y="781875"/>
            <a:ext cx="548700" cy="225000"/>
          </a:xfrm>
          <a:prstGeom prst="rect">
            <a:avLst/>
          </a:prstGeom>
          <a:noFill/>
          <a:ln>
            <a:noFill/>
          </a:ln>
          <a:effectLst>
            <a:outerShdw blurRad="142875" rotWithShape="0" algn="bl">
              <a:srgbClr val="0072FF"/>
            </a:outerShdw>
          </a:effectLst>
        </p:spPr>
        <p:txBody>
          <a:bodyPr anchorCtr="0" anchor="t" bIns="0" lIns="0" spcFirstLastPara="1" rIns="0" wrap="square" tIns="0">
            <a:noAutofit/>
          </a:bodyPr>
          <a:lstStyle/>
          <a:p>
            <a:pPr indent="0" lvl="0" marL="0" marR="0" rtl="0" algn="l">
              <a:lnSpc>
                <a:spcPct val="80000"/>
              </a:lnSpc>
              <a:spcBef>
                <a:spcPts val="0"/>
              </a:spcBef>
              <a:spcAft>
                <a:spcPts val="0"/>
              </a:spcAft>
              <a:buClr>
                <a:schemeClr val="dk1"/>
              </a:buClr>
              <a:buSzPts val="9600"/>
              <a:buFont typeface="Vidaloka"/>
              <a:buNone/>
            </a:pPr>
            <a:r>
              <a:rPr b="0" i="0" lang="en-US" sz="9600" u="none" cap="none" strike="noStrike">
                <a:solidFill>
                  <a:schemeClr val="dk1"/>
                </a:solidFill>
                <a:latin typeface="Vidaloka"/>
                <a:ea typeface="Vidaloka"/>
                <a:cs typeface="Vidaloka"/>
                <a:sym typeface="Vidaloka"/>
              </a:rPr>
              <a:t>“</a:t>
            </a:r>
            <a:endParaRPr b="0" i="0" sz="9600" u="none" cap="none" strike="noStrike">
              <a:solidFill>
                <a:schemeClr val="dk1"/>
              </a:solidFill>
              <a:latin typeface="Vidaloka"/>
              <a:ea typeface="Vidaloka"/>
              <a:cs typeface="Vidaloka"/>
              <a:sym typeface="Vidaloka"/>
            </a:endParaRPr>
          </a:p>
        </p:txBody>
      </p:sp>
      <p:sp>
        <p:nvSpPr>
          <p:cNvPr id="85" name="Google Shape;85;p117"/>
          <p:cNvSpPr txBox="1"/>
          <p:nvPr>
            <p:ph idx="12" type="sldNum"/>
          </p:nvPr>
        </p:nvSpPr>
        <p:spPr>
          <a:xfrm>
            <a:off x="8404384" y="4673651"/>
            <a:ext cx="548700" cy="393600"/>
          </a:xfrm>
          <a:prstGeom prst="rect">
            <a:avLst/>
          </a:prstGeom>
          <a:noFill/>
          <a:ln>
            <a:noFill/>
          </a:ln>
          <a:effectLst>
            <a:outerShdw blurRad="114300" rotWithShape="0" algn="bl">
              <a:srgbClr val="FFFF00"/>
            </a:outerShdw>
          </a:effectLst>
        </p:spPr>
        <p:txBody>
          <a:bodyPr anchorCtr="0" anchor="ctr" bIns="0" lIns="0" spcFirstLastPara="1" rIns="0" wrap="square" tIns="0">
            <a:noAutofit/>
          </a:bodyPr>
          <a:lstStyle>
            <a:lvl1pPr indent="0" lvl="0"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1pPr>
            <a:lvl2pPr indent="0" lvl="1"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2pPr>
            <a:lvl3pPr indent="0" lvl="2"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3pPr>
            <a:lvl4pPr indent="0" lvl="3"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4pPr>
            <a:lvl5pPr indent="0" lvl="4"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5pPr>
            <a:lvl6pPr indent="0" lvl="5"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6pPr>
            <a:lvl7pPr indent="0" lvl="6"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7pPr>
            <a:lvl8pPr indent="0" lvl="7"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8pPr>
            <a:lvl9pPr indent="0" lvl="8"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86" name="Shape 86"/>
        <p:cNvGrpSpPr/>
        <p:nvPr/>
      </p:nvGrpSpPr>
      <p:grpSpPr>
        <a:xfrm>
          <a:off x="0" y="0"/>
          <a:ext cx="0" cy="0"/>
          <a:chOff x="0" y="0"/>
          <a:chExt cx="0" cy="0"/>
        </a:xfrm>
      </p:grpSpPr>
      <p:sp>
        <p:nvSpPr>
          <p:cNvPr id="87" name="Google Shape;87;p118"/>
          <p:cNvSpPr txBox="1"/>
          <p:nvPr>
            <p:ph type="title"/>
          </p:nvPr>
        </p:nvSpPr>
        <p:spPr>
          <a:xfrm>
            <a:off x="855300" y="836000"/>
            <a:ext cx="5462700" cy="396300"/>
          </a:xfrm>
          <a:prstGeom prst="rect">
            <a:avLst/>
          </a:prstGeom>
          <a:noFill/>
          <a:ln>
            <a:noFill/>
          </a:ln>
          <a:effectLst>
            <a:outerShdw blurRad="142875" rotWithShape="0" algn="bl">
              <a:srgbClr val="0072FF"/>
            </a:outerShdw>
          </a:effectLst>
        </p:spPr>
        <p:txBody>
          <a:bodyPr anchorCtr="0" anchor="ctr" bIns="0" lIns="0" spcFirstLastPara="1" rIns="0" wrap="square" tIns="0">
            <a:noAutofit/>
          </a:bodyPr>
          <a:lstStyle>
            <a:lvl1pPr lvl="0" algn="l">
              <a:lnSpc>
                <a:spcPct val="80000"/>
              </a:lnSpc>
              <a:spcBef>
                <a:spcPts val="0"/>
              </a:spcBef>
              <a:spcAft>
                <a:spcPts val="0"/>
              </a:spcAft>
              <a:buSzPts val="3200"/>
              <a:buNone/>
              <a:defRPr/>
            </a:lvl1pPr>
            <a:lvl2pPr lvl="1" algn="l">
              <a:lnSpc>
                <a:spcPct val="80000"/>
              </a:lnSpc>
              <a:spcBef>
                <a:spcPts val="0"/>
              </a:spcBef>
              <a:spcAft>
                <a:spcPts val="0"/>
              </a:spcAft>
              <a:buSzPts val="3200"/>
              <a:buNone/>
              <a:defRPr/>
            </a:lvl2pPr>
            <a:lvl3pPr lvl="2" algn="l">
              <a:lnSpc>
                <a:spcPct val="80000"/>
              </a:lnSpc>
              <a:spcBef>
                <a:spcPts val="0"/>
              </a:spcBef>
              <a:spcAft>
                <a:spcPts val="0"/>
              </a:spcAft>
              <a:buSzPts val="3200"/>
              <a:buNone/>
              <a:defRPr/>
            </a:lvl3pPr>
            <a:lvl4pPr lvl="3" algn="l">
              <a:lnSpc>
                <a:spcPct val="80000"/>
              </a:lnSpc>
              <a:spcBef>
                <a:spcPts val="0"/>
              </a:spcBef>
              <a:spcAft>
                <a:spcPts val="0"/>
              </a:spcAft>
              <a:buSzPts val="3200"/>
              <a:buNone/>
              <a:defRPr/>
            </a:lvl4pPr>
            <a:lvl5pPr lvl="4" algn="l">
              <a:lnSpc>
                <a:spcPct val="80000"/>
              </a:lnSpc>
              <a:spcBef>
                <a:spcPts val="0"/>
              </a:spcBef>
              <a:spcAft>
                <a:spcPts val="0"/>
              </a:spcAft>
              <a:buSzPts val="3200"/>
              <a:buNone/>
              <a:defRPr/>
            </a:lvl5pPr>
            <a:lvl6pPr lvl="5" algn="l">
              <a:lnSpc>
                <a:spcPct val="80000"/>
              </a:lnSpc>
              <a:spcBef>
                <a:spcPts val="0"/>
              </a:spcBef>
              <a:spcAft>
                <a:spcPts val="0"/>
              </a:spcAft>
              <a:buSzPts val="3200"/>
              <a:buNone/>
              <a:defRPr/>
            </a:lvl6pPr>
            <a:lvl7pPr lvl="6" algn="l">
              <a:lnSpc>
                <a:spcPct val="80000"/>
              </a:lnSpc>
              <a:spcBef>
                <a:spcPts val="0"/>
              </a:spcBef>
              <a:spcAft>
                <a:spcPts val="0"/>
              </a:spcAft>
              <a:buSzPts val="3200"/>
              <a:buNone/>
              <a:defRPr/>
            </a:lvl7pPr>
            <a:lvl8pPr lvl="7" algn="l">
              <a:lnSpc>
                <a:spcPct val="80000"/>
              </a:lnSpc>
              <a:spcBef>
                <a:spcPts val="0"/>
              </a:spcBef>
              <a:spcAft>
                <a:spcPts val="0"/>
              </a:spcAft>
              <a:buSzPts val="3200"/>
              <a:buNone/>
              <a:defRPr/>
            </a:lvl8pPr>
            <a:lvl9pPr lvl="8" algn="l">
              <a:lnSpc>
                <a:spcPct val="80000"/>
              </a:lnSpc>
              <a:spcBef>
                <a:spcPts val="0"/>
              </a:spcBef>
              <a:spcAft>
                <a:spcPts val="0"/>
              </a:spcAft>
              <a:buSzPts val="3200"/>
              <a:buNone/>
              <a:defRPr/>
            </a:lvl9pPr>
          </a:lstStyle>
          <a:p/>
        </p:txBody>
      </p:sp>
      <p:sp>
        <p:nvSpPr>
          <p:cNvPr id="88" name="Google Shape;88;p118"/>
          <p:cNvSpPr txBox="1"/>
          <p:nvPr>
            <p:ph idx="1" type="body"/>
          </p:nvPr>
        </p:nvSpPr>
        <p:spPr>
          <a:xfrm>
            <a:off x="855300" y="1353948"/>
            <a:ext cx="5462700" cy="3033900"/>
          </a:xfrm>
          <a:prstGeom prst="rect">
            <a:avLst/>
          </a:prstGeom>
          <a:noFill/>
          <a:ln>
            <a:noFill/>
          </a:ln>
        </p:spPr>
        <p:txBody>
          <a:bodyPr anchorCtr="0" anchor="t" bIns="0" lIns="0" spcFirstLastPara="1" rIns="0" wrap="square" tIns="0">
            <a:noAutofit/>
          </a:bodyPr>
          <a:lstStyle>
            <a:lvl1pPr indent="-355600" lvl="0" marL="457200" algn="l">
              <a:lnSpc>
                <a:spcPct val="100000"/>
              </a:lnSpc>
              <a:spcBef>
                <a:spcPts val="600"/>
              </a:spcBef>
              <a:spcAft>
                <a:spcPts val="0"/>
              </a:spcAft>
              <a:buSzPts val="2000"/>
              <a:buChar char="✦"/>
              <a:defRPr/>
            </a:lvl1pPr>
            <a:lvl2pPr indent="-355600" lvl="1" marL="914400" algn="l">
              <a:lnSpc>
                <a:spcPct val="100000"/>
              </a:lnSpc>
              <a:spcBef>
                <a:spcPts val="0"/>
              </a:spcBef>
              <a:spcAft>
                <a:spcPts val="0"/>
              </a:spcAft>
              <a:buSzPts val="2000"/>
              <a:buChar char="✧"/>
              <a:defRPr/>
            </a:lvl2pPr>
            <a:lvl3pPr indent="-381000" lvl="2" marL="1371600" algn="l">
              <a:lnSpc>
                <a:spcPct val="100000"/>
              </a:lnSpc>
              <a:spcBef>
                <a:spcPts val="0"/>
              </a:spcBef>
              <a:spcAft>
                <a:spcPts val="0"/>
              </a:spcAft>
              <a:buSzPts val="2400"/>
              <a:buChar char="■"/>
              <a:defRPr/>
            </a:lvl3pPr>
            <a:lvl4pPr indent="-381000" lvl="3" marL="1828800" algn="l">
              <a:lnSpc>
                <a:spcPct val="100000"/>
              </a:lnSpc>
              <a:spcBef>
                <a:spcPts val="0"/>
              </a:spcBef>
              <a:spcAft>
                <a:spcPts val="0"/>
              </a:spcAft>
              <a:buSzPts val="2400"/>
              <a:buChar char="●"/>
              <a:defRPr/>
            </a:lvl4pPr>
            <a:lvl5pPr indent="-381000" lvl="4" marL="2286000" algn="l">
              <a:lnSpc>
                <a:spcPct val="100000"/>
              </a:lnSpc>
              <a:spcBef>
                <a:spcPts val="0"/>
              </a:spcBef>
              <a:spcAft>
                <a:spcPts val="0"/>
              </a:spcAft>
              <a:buSzPts val="2400"/>
              <a:buChar char="○"/>
              <a:defRPr/>
            </a:lvl5pPr>
            <a:lvl6pPr indent="-381000" lvl="5" marL="2743200" algn="l">
              <a:lnSpc>
                <a:spcPct val="100000"/>
              </a:lnSpc>
              <a:spcBef>
                <a:spcPts val="0"/>
              </a:spcBef>
              <a:spcAft>
                <a:spcPts val="0"/>
              </a:spcAft>
              <a:buSzPts val="2400"/>
              <a:buChar char="■"/>
              <a:defRPr/>
            </a:lvl6pPr>
            <a:lvl7pPr indent="-381000" lvl="6" marL="3200400" algn="l">
              <a:lnSpc>
                <a:spcPct val="100000"/>
              </a:lnSpc>
              <a:spcBef>
                <a:spcPts val="0"/>
              </a:spcBef>
              <a:spcAft>
                <a:spcPts val="0"/>
              </a:spcAft>
              <a:buSzPts val="2400"/>
              <a:buChar char="●"/>
              <a:defRPr/>
            </a:lvl7pPr>
            <a:lvl8pPr indent="-381000" lvl="7" marL="3657600" algn="l">
              <a:lnSpc>
                <a:spcPct val="100000"/>
              </a:lnSpc>
              <a:spcBef>
                <a:spcPts val="0"/>
              </a:spcBef>
              <a:spcAft>
                <a:spcPts val="0"/>
              </a:spcAft>
              <a:buSzPts val="2400"/>
              <a:buChar char="○"/>
              <a:defRPr/>
            </a:lvl8pPr>
            <a:lvl9pPr indent="-381000" lvl="8" marL="4114800" algn="l">
              <a:lnSpc>
                <a:spcPct val="100000"/>
              </a:lnSpc>
              <a:spcBef>
                <a:spcPts val="0"/>
              </a:spcBef>
              <a:spcAft>
                <a:spcPts val="0"/>
              </a:spcAft>
              <a:buSzPts val="2400"/>
              <a:buChar char="■"/>
              <a:defRPr/>
            </a:lvl9pPr>
          </a:lstStyle>
          <a:p/>
        </p:txBody>
      </p:sp>
      <p:sp>
        <p:nvSpPr>
          <p:cNvPr id="89" name="Google Shape;89;p118"/>
          <p:cNvSpPr txBox="1"/>
          <p:nvPr>
            <p:ph idx="12" type="sldNum"/>
          </p:nvPr>
        </p:nvSpPr>
        <p:spPr>
          <a:xfrm>
            <a:off x="8404384" y="4673651"/>
            <a:ext cx="548700" cy="393600"/>
          </a:xfrm>
          <a:prstGeom prst="rect">
            <a:avLst/>
          </a:prstGeom>
          <a:noFill/>
          <a:ln>
            <a:noFill/>
          </a:ln>
          <a:effectLst>
            <a:outerShdw blurRad="114300" rotWithShape="0" algn="bl">
              <a:srgbClr val="FFFF00"/>
            </a:outerShdw>
          </a:effectLst>
        </p:spPr>
        <p:txBody>
          <a:bodyPr anchorCtr="0" anchor="ctr" bIns="0" lIns="0" spcFirstLastPara="1" rIns="0" wrap="square" tIns="0">
            <a:noAutofit/>
          </a:bodyPr>
          <a:lstStyle>
            <a:lvl1pPr indent="0" lvl="0"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1pPr>
            <a:lvl2pPr indent="0" lvl="1"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2pPr>
            <a:lvl3pPr indent="0" lvl="2"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3pPr>
            <a:lvl4pPr indent="0" lvl="3"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4pPr>
            <a:lvl5pPr indent="0" lvl="4"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5pPr>
            <a:lvl6pPr indent="0" lvl="5"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6pPr>
            <a:lvl7pPr indent="0" lvl="6"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7pPr>
            <a:lvl8pPr indent="0" lvl="7"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8pPr>
            <a:lvl9pPr indent="0" lvl="8"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90" name="Shape 90"/>
        <p:cNvGrpSpPr/>
        <p:nvPr/>
      </p:nvGrpSpPr>
      <p:grpSpPr>
        <a:xfrm>
          <a:off x="0" y="0"/>
          <a:ext cx="0" cy="0"/>
          <a:chOff x="0" y="0"/>
          <a:chExt cx="0" cy="0"/>
        </a:xfrm>
      </p:grpSpPr>
      <p:sp>
        <p:nvSpPr>
          <p:cNvPr id="91" name="Google Shape;91;p119"/>
          <p:cNvSpPr txBox="1"/>
          <p:nvPr>
            <p:ph type="title"/>
          </p:nvPr>
        </p:nvSpPr>
        <p:spPr>
          <a:xfrm>
            <a:off x="855300" y="836000"/>
            <a:ext cx="5462700" cy="396300"/>
          </a:xfrm>
          <a:prstGeom prst="rect">
            <a:avLst/>
          </a:prstGeom>
          <a:noFill/>
          <a:ln>
            <a:noFill/>
          </a:ln>
          <a:effectLst>
            <a:outerShdw blurRad="142875" rotWithShape="0" algn="bl">
              <a:srgbClr val="0072FF"/>
            </a:outerShdw>
          </a:effectLst>
        </p:spPr>
        <p:txBody>
          <a:bodyPr anchorCtr="0" anchor="ctr" bIns="0" lIns="0" spcFirstLastPara="1" rIns="0" wrap="square" tIns="0">
            <a:noAutofit/>
          </a:bodyPr>
          <a:lstStyle>
            <a:lvl1pPr lvl="0" algn="l">
              <a:lnSpc>
                <a:spcPct val="80000"/>
              </a:lnSpc>
              <a:spcBef>
                <a:spcPts val="0"/>
              </a:spcBef>
              <a:spcAft>
                <a:spcPts val="0"/>
              </a:spcAft>
              <a:buSzPts val="3200"/>
              <a:buNone/>
              <a:defRPr/>
            </a:lvl1pPr>
            <a:lvl2pPr lvl="1" algn="l">
              <a:lnSpc>
                <a:spcPct val="80000"/>
              </a:lnSpc>
              <a:spcBef>
                <a:spcPts val="0"/>
              </a:spcBef>
              <a:spcAft>
                <a:spcPts val="0"/>
              </a:spcAft>
              <a:buSzPts val="3200"/>
              <a:buNone/>
              <a:defRPr/>
            </a:lvl2pPr>
            <a:lvl3pPr lvl="2" algn="l">
              <a:lnSpc>
                <a:spcPct val="80000"/>
              </a:lnSpc>
              <a:spcBef>
                <a:spcPts val="0"/>
              </a:spcBef>
              <a:spcAft>
                <a:spcPts val="0"/>
              </a:spcAft>
              <a:buSzPts val="3200"/>
              <a:buNone/>
              <a:defRPr/>
            </a:lvl3pPr>
            <a:lvl4pPr lvl="3" algn="l">
              <a:lnSpc>
                <a:spcPct val="80000"/>
              </a:lnSpc>
              <a:spcBef>
                <a:spcPts val="0"/>
              </a:spcBef>
              <a:spcAft>
                <a:spcPts val="0"/>
              </a:spcAft>
              <a:buSzPts val="3200"/>
              <a:buNone/>
              <a:defRPr/>
            </a:lvl4pPr>
            <a:lvl5pPr lvl="4" algn="l">
              <a:lnSpc>
                <a:spcPct val="80000"/>
              </a:lnSpc>
              <a:spcBef>
                <a:spcPts val="0"/>
              </a:spcBef>
              <a:spcAft>
                <a:spcPts val="0"/>
              </a:spcAft>
              <a:buSzPts val="3200"/>
              <a:buNone/>
              <a:defRPr/>
            </a:lvl5pPr>
            <a:lvl6pPr lvl="5" algn="l">
              <a:lnSpc>
                <a:spcPct val="80000"/>
              </a:lnSpc>
              <a:spcBef>
                <a:spcPts val="0"/>
              </a:spcBef>
              <a:spcAft>
                <a:spcPts val="0"/>
              </a:spcAft>
              <a:buSzPts val="3200"/>
              <a:buNone/>
              <a:defRPr/>
            </a:lvl6pPr>
            <a:lvl7pPr lvl="6" algn="l">
              <a:lnSpc>
                <a:spcPct val="80000"/>
              </a:lnSpc>
              <a:spcBef>
                <a:spcPts val="0"/>
              </a:spcBef>
              <a:spcAft>
                <a:spcPts val="0"/>
              </a:spcAft>
              <a:buSzPts val="3200"/>
              <a:buNone/>
              <a:defRPr/>
            </a:lvl7pPr>
            <a:lvl8pPr lvl="7" algn="l">
              <a:lnSpc>
                <a:spcPct val="80000"/>
              </a:lnSpc>
              <a:spcBef>
                <a:spcPts val="0"/>
              </a:spcBef>
              <a:spcAft>
                <a:spcPts val="0"/>
              </a:spcAft>
              <a:buSzPts val="3200"/>
              <a:buNone/>
              <a:defRPr/>
            </a:lvl8pPr>
            <a:lvl9pPr lvl="8" algn="l">
              <a:lnSpc>
                <a:spcPct val="80000"/>
              </a:lnSpc>
              <a:spcBef>
                <a:spcPts val="0"/>
              </a:spcBef>
              <a:spcAft>
                <a:spcPts val="0"/>
              </a:spcAft>
              <a:buSzPts val="3200"/>
              <a:buNone/>
              <a:defRPr/>
            </a:lvl9pPr>
          </a:lstStyle>
          <a:p/>
        </p:txBody>
      </p:sp>
      <p:sp>
        <p:nvSpPr>
          <p:cNvPr id="92" name="Google Shape;92;p119"/>
          <p:cNvSpPr txBox="1"/>
          <p:nvPr>
            <p:ph idx="1" type="body"/>
          </p:nvPr>
        </p:nvSpPr>
        <p:spPr>
          <a:xfrm>
            <a:off x="855275" y="1353950"/>
            <a:ext cx="2552400" cy="2953500"/>
          </a:xfrm>
          <a:prstGeom prst="rect">
            <a:avLst/>
          </a:prstGeom>
          <a:noFill/>
          <a:ln>
            <a:noFill/>
          </a:ln>
        </p:spPr>
        <p:txBody>
          <a:bodyPr anchorCtr="0" anchor="t" bIns="0" lIns="0" spcFirstLastPara="1" rIns="0" wrap="square" tIns="0">
            <a:noAutofit/>
          </a:bodyPr>
          <a:lstStyle>
            <a:lvl1pPr indent="-355600" lvl="0" marL="457200" algn="l">
              <a:lnSpc>
                <a:spcPct val="100000"/>
              </a:lnSpc>
              <a:spcBef>
                <a:spcPts val="600"/>
              </a:spcBef>
              <a:spcAft>
                <a:spcPts val="0"/>
              </a:spcAft>
              <a:buSzPts val="2000"/>
              <a:buChar char="✦"/>
              <a:defRPr sz="2000"/>
            </a:lvl1pPr>
            <a:lvl2pPr indent="-355600" lvl="1" marL="914400" algn="l">
              <a:lnSpc>
                <a:spcPct val="100000"/>
              </a:lnSpc>
              <a:spcBef>
                <a:spcPts val="0"/>
              </a:spcBef>
              <a:spcAft>
                <a:spcPts val="0"/>
              </a:spcAft>
              <a:buSzPts val="2000"/>
              <a:buChar char="✧"/>
              <a:defRPr sz="2000"/>
            </a:lvl2pPr>
            <a:lvl3pPr indent="-355600" lvl="2" marL="1371600" algn="l">
              <a:lnSpc>
                <a:spcPct val="100000"/>
              </a:lnSpc>
              <a:spcBef>
                <a:spcPts val="0"/>
              </a:spcBef>
              <a:spcAft>
                <a:spcPts val="0"/>
              </a:spcAft>
              <a:buSzPts val="2000"/>
              <a:buChar char="■"/>
              <a:defRPr sz="2000"/>
            </a:lvl3pPr>
            <a:lvl4pPr indent="-355600" lvl="3" marL="1828800" algn="l">
              <a:lnSpc>
                <a:spcPct val="100000"/>
              </a:lnSpc>
              <a:spcBef>
                <a:spcPts val="0"/>
              </a:spcBef>
              <a:spcAft>
                <a:spcPts val="0"/>
              </a:spcAft>
              <a:buSzPts val="2000"/>
              <a:buChar char="●"/>
              <a:defRPr sz="2000"/>
            </a:lvl4pPr>
            <a:lvl5pPr indent="-355600" lvl="4" marL="2286000" algn="l">
              <a:lnSpc>
                <a:spcPct val="100000"/>
              </a:lnSpc>
              <a:spcBef>
                <a:spcPts val="0"/>
              </a:spcBef>
              <a:spcAft>
                <a:spcPts val="0"/>
              </a:spcAft>
              <a:buSzPts val="2000"/>
              <a:buChar char="○"/>
              <a:defRPr sz="2000"/>
            </a:lvl5pPr>
            <a:lvl6pPr indent="-355600" lvl="5" marL="2743200" algn="l">
              <a:lnSpc>
                <a:spcPct val="100000"/>
              </a:lnSpc>
              <a:spcBef>
                <a:spcPts val="0"/>
              </a:spcBef>
              <a:spcAft>
                <a:spcPts val="0"/>
              </a:spcAft>
              <a:buSzPts val="2000"/>
              <a:buChar char="■"/>
              <a:defRPr sz="2000"/>
            </a:lvl6pPr>
            <a:lvl7pPr indent="-355600" lvl="6" marL="3200400" algn="l">
              <a:lnSpc>
                <a:spcPct val="100000"/>
              </a:lnSpc>
              <a:spcBef>
                <a:spcPts val="0"/>
              </a:spcBef>
              <a:spcAft>
                <a:spcPts val="0"/>
              </a:spcAft>
              <a:buSzPts val="2000"/>
              <a:buChar char="●"/>
              <a:defRPr sz="2000"/>
            </a:lvl7pPr>
            <a:lvl8pPr indent="-355600" lvl="7" marL="3657600" algn="l">
              <a:lnSpc>
                <a:spcPct val="100000"/>
              </a:lnSpc>
              <a:spcBef>
                <a:spcPts val="0"/>
              </a:spcBef>
              <a:spcAft>
                <a:spcPts val="0"/>
              </a:spcAft>
              <a:buSzPts val="2000"/>
              <a:buChar char="○"/>
              <a:defRPr sz="2000"/>
            </a:lvl8pPr>
            <a:lvl9pPr indent="-355600" lvl="8" marL="4114800" algn="l">
              <a:lnSpc>
                <a:spcPct val="100000"/>
              </a:lnSpc>
              <a:spcBef>
                <a:spcPts val="0"/>
              </a:spcBef>
              <a:spcAft>
                <a:spcPts val="0"/>
              </a:spcAft>
              <a:buSzPts val="2000"/>
              <a:buChar char="■"/>
              <a:defRPr sz="2000"/>
            </a:lvl9pPr>
          </a:lstStyle>
          <a:p/>
        </p:txBody>
      </p:sp>
      <p:sp>
        <p:nvSpPr>
          <p:cNvPr id="93" name="Google Shape;93;p119"/>
          <p:cNvSpPr txBox="1"/>
          <p:nvPr>
            <p:ph idx="2" type="body"/>
          </p:nvPr>
        </p:nvSpPr>
        <p:spPr>
          <a:xfrm>
            <a:off x="3765650" y="1353950"/>
            <a:ext cx="2552400" cy="2953500"/>
          </a:xfrm>
          <a:prstGeom prst="rect">
            <a:avLst/>
          </a:prstGeom>
          <a:noFill/>
          <a:ln>
            <a:noFill/>
          </a:ln>
        </p:spPr>
        <p:txBody>
          <a:bodyPr anchorCtr="0" anchor="t" bIns="0" lIns="0" spcFirstLastPara="1" rIns="0" wrap="square" tIns="0">
            <a:noAutofit/>
          </a:bodyPr>
          <a:lstStyle>
            <a:lvl1pPr indent="-355600" lvl="0" marL="457200" algn="l">
              <a:lnSpc>
                <a:spcPct val="100000"/>
              </a:lnSpc>
              <a:spcBef>
                <a:spcPts val="600"/>
              </a:spcBef>
              <a:spcAft>
                <a:spcPts val="0"/>
              </a:spcAft>
              <a:buSzPts val="2000"/>
              <a:buChar char="✦"/>
              <a:defRPr sz="2000"/>
            </a:lvl1pPr>
            <a:lvl2pPr indent="-355600" lvl="1" marL="914400" algn="l">
              <a:lnSpc>
                <a:spcPct val="100000"/>
              </a:lnSpc>
              <a:spcBef>
                <a:spcPts val="0"/>
              </a:spcBef>
              <a:spcAft>
                <a:spcPts val="0"/>
              </a:spcAft>
              <a:buSzPts val="2000"/>
              <a:buChar char="✧"/>
              <a:defRPr sz="2000"/>
            </a:lvl2pPr>
            <a:lvl3pPr indent="-355600" lvl="2" marL="1371600" algn="l">
              <a:lnSpc>
                <a:spcPct val="100000"/>
              </a:lnSpc>
              <a:spcBef>
                <a:spcPts val="0"/>
              </a:spcBef>
              <a:spcAft>
                <a:spcPts val="0"/>
              </a:spcAft>
              <a:buSzPts val="2000"/>
              <a:buChar char="■"/>
              <a:defRPr sz="2000"/>
            </a:lvl3pPr>
            <a:lvl4pPr indent="-355600" lvl="3" marL="1828800" algn="l">
              <a:lnSpc>
                <a:spcPct val="100000"/>
              </a:lnSpc>
              <a:spcBef>
                <a:spcPts val="0"/>
              </a:spcBef>
              <a:spcAft>
                <a:spcPts val="0"/>
              </a:spcAft>
              <a:buSzPts val="2000"/>
              <a:buChar char="●"/>
              <a:defRPr sz="2000"/>
            </a:lvl4pPr>
            <a:lvl5pPr indent="-355600" lvl="4" marL="2286000" algn="l">
              <a:lnSpc>
                <a:spcPct val="100000"/>
              </a:lnSpc>
              <a:spcBef>
                <a:spcPts val="0"/>
              </a:spcBef>
              <a:spcAft>
                <a:spcPts val="0"/>
              </a:spcAft>
              <a:buSzPts val="2000"/>
              <a:buChar char="○"/>
              <a:defRPr sz="2000"/>
            </a:lvl5pPr>
            <a:lvl6pPr indent="-355600" lvl="5" marL="2743200" algn="l">
              <a:lnSpc>
                <a:spcPct val="100000"/>
              </a:lnSpc>
              <a:spcBef>
                <a:spcPts val="0"/>
              </a:spcBef>
              <a:spcAft>
                <a:spcPts val="0"/>
              </a:spcAft>
              <a:buSzPts val="2000"/>
              <a:buChar char="■"/>
              <a:defRPr sz="2000"/>
            </a:lvl6pPr>
            <a:lvl7pPr indent="-355600" lvl="6" marL="3200400" algn="l">
              <a:lnSpc>
                <a:spcPct val="100000"/>
              </a:lnSpc>
              <a:spcBef>
                <a:spcPts val="0"/>
              </a:spcBef>
              <a:spcAft>
                <a:spcPts val="0"/>
              </a:spcAft>
              <a:buSzPts val="2000"/>
              <a:buChar char="●"/>
              <a:defRPr sz="2000"/>
            </a:lvl7pPr>
            <a:lvl8pPr indent="-355600" lvl="7" marL="3657600" algn="l">
              <a:lnSpc>
                <a:spcPct val="100000"/>
              </a:lnSpc>
              <a:spcBef>
                <a:spcPts val="0"/>
              </a:spcBef>
              <a:spcAft>
                <a:spcPts val="0"/>
              </a:spcAft>
              <a:buSzPts val="2000"/>
              <a:buChar char="○"/>
              <a:defRPr sz="2000"/>
            </a:lvl8pPr>
            <a:lvl9pPr indent="-355600" lvl="8" marL="4114800" algn="l">
              <a:lnSpc>
                <a:spcPct val="100000"/>
              </a:lnSpc>
              <a:spcBef>
                <a:spcPts val="0"/>
              </a:spcBef>
              <a:spcAft>
                <a:spcPts val="0"/>
              </a:spcAft>
              <a:buSzPts val="2000"/>
              <a:buChar char="■"/>
              <a:defRPr sz="2000"/>
            </a:lvl9pPr>
          </a:lstStyle>
          <a:p/>
        </p:txBody>
      </p:sp>
      <p:sp>
        <p:nvSpPr>
          <p:cNvPr id="94" name="Google Shape;94;p119"/>
          <p:cNvSpPr txBox="1"/>
          <p:nvPr>
            <p:ph idx="12" type="sldNum"/>
          </p:nvPr>
        </p:nvSpPr>
        <p:spPr>
          <a:xfrm>
            <a:off x="8404384" y="4673651"/>
            <a:ext cx="548700" cy="393600"/>
          </a:xfrm>
          <a:prstGeom prst="rect">
            <a:avLst/>
          </a:prstGeom>
          <a:noFill/>
          <a:ln>
            <a:noFill/>
          </a:ln>
          <a:effectLst>
            <a:outerShdw blurRad="114300" rotWithShape="0" algn="bl">
              <a:srgbClr val="FFFF00"/>
            </a:outerShdw>
          </a:effectLst>
        </p:spPr>
        <p:txBody>
          <a:bodyPr anchorCtr="0" anchor="ctr" bIns="0" lIns="0" spcFirstLastPara="1" rIns="0" wrap="square" tIns="0">
            <a:noAutofit/>
          </a:bodyPr>
          <a:lstStyle>
            <a:lvl1pPr indent="0" lvl="0"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1pPr>
            <a:lvl2pPr indent="0" lvl="1"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2pPr>
            <a:lvl3pPr indent="0" lvl="2"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3pPr>
            <a:lvl4pPr indent="0" lvl="3"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4pPr>
            <a:lvl5pPr indent="0" lvl="4"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5pPr>
            <a:lvl6pPr indent="0" lvl="5"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6pPr>
            <a:lvl7pPr indent="0" lvl="6"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7pPr>
            <a:lvl8pPr indent="0" lvl="7"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8pPr>
            <a:lvl9pPr indent="0" lvl="8"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 + 3 columns">
    <p:spTree>
      <p:nvGrpSpPr>
        <p:cNvPr id="95" name="Shape 95"/>
        <p:cNvGrpSpPr/>
        <p:nvPr/>
      </p:nvGrpSpPr>
      <p:grpSpPr>
        <a:xfrm>
          <a:off x="0" y="0"/>
          <a:ext cx="0" cy="0"/>
          <a:chOff x="0" y="0"/>
          <a:chExt cx="0" cy="0"/>
        </a:xfrm>
      </p:grpSpPr>
      <p:sp>
        <p:nvSpPr>
          <p:cNvPr id="96" name="Google Shape;96;p120"/>
          <p:cNvSpPr txBox="1"/>
          <p:nvPr>
            <p:ph type="title"/>
          </p:nvPr>
        </p:nvSpPr>
        <p:spPr>
          <a:xfrm>
            <a:off x="855300" y="836000"/>
            <a:ext cx="5462700" cy="396300"/>
          </a:xfrm>
          <a:prstGeom prst="rect">
            <a:avLst/>
          </a:prstGeom>
          <a:noFill/>
          <a:ln>
            <a:noFill/>
          </a:ln>
          <a:effectLst>
            <a:outerShdw blurRad="142875" rotWithShape="0" algn="bl">
              <a:srgbClr val="0072FF"/>
            </a:outerShdw>
          </a:effectLst>
        </p:spPr>
        <p:txBody>
          <a:bodyPr anchorCtr="0" anchor="ctr" bIns="0" lIns="0" spcFirstLastPara="1" rIns="0" wrap="square" tIns="0">
            <a:noAutofit/>
          </a:bodyPr>
          <a:lstStyle>
            <a:lvl1pPr lvl="0" algn="l">
              <a:lnSpc>
                <a:spcPct val="80000"/>
              </a:lnSpc>
              <a:spcBef>
                <a:spcPts val="0"/>
              </a:spcBef>
              <a:spcAft>
                <a:spcPts val="0"/>
              </a:spcAft>
              <a:buSzPts val="3200"/>
              <a:buNone/>
              <a:defRPr/>
            </a:lvl1pPr>
            <a:lvl2pPr lvl="1" algn="l">
              <a:lnSpc>
                <a:spcPct val="80000"/>
              </a:lnSpc>
              <a:spcBef>
                <a:spcPts val="0"/>
              </a:spcBef>
              <a:spcAft>
                <a:spcPts val="0"/>
              </a:spcAft>
              <a:buSzPts val="3200"/>
              <a:buNone/>
              <a:defRPr/>
            </a:lvl2pPr>
            <a:lvl3pPr lvl="2" algn="l">
              <a:lnSpc>
                <a:spcPct val="80000"/>
              </a:lnSpc>
              <a:spcBef>
                <a:spcPts val="0"/>
              </a:spcBef>
              <a:spcAft>
                <a:spcPts val="0"/>
              </a:spcAft>
              <a:buSzPts val="3200"/>
              <a:buNone/>
              <a:defRPr/>
            </a:lvl3pPr>
            <a:lvl4pPr lvl="3" algn="l">
              <a:lnSpc>
                <a:spcPct val="80000"/>
              </a:lnSpc>
              <a:spcBef>
                <a:spcPts val="0"/>
              </a:spcBef>
              <a:spcAft>
                <a:spcPts val="0"/>
              </a:spcAft>
              <a:buSzPts val="3200"/>
              <a:buNone/>
              <a:defRPr/>
            </a:lvl4pPr>
            <a:lvl5pPr lvl="4" algn="l">
              <a:lnSpc>
                <a:spcPct val="80000"/>
              </a:lnSpc>
              <a:spcBef>
                <a:spcPts val="0"/>
              </a:spcBef>
              <a:spcAft>
                <a:spcPts val="0"/>
              </a:spcAft>
              <a:buSzPts val="3200"/>
              <a:buNone/>
              <a:defRPr/>
            </a:lvl5pPr>
            <a:lvl6pPr lvl="5" algn="l">
              <a:lnSpc>
                <a:spcPct val="80000"/>
              </a:lnSpc>
              <a:spcBef>
                <a:spcPts val="0"/>
              </a:spcBef>
              <a:spcAft>
                <a:spcPts val="0"/>
              </a:spcAft>
              <a:buSzPts val="3200"/>
              <a:buNone/>
              <a:defRPr/>
            </a:lvl6pPr>
            <a:lvl7pPr lvl="6" algn="l">
              <a:lnSpc>
                <a:spcPct val="80000"/>
              </a:lnSpc>
              <a:spcBef>
                <a:spcPts val="0"/>
              </a:spcBef>
              <a:spcAft>
                <a:spcPts val="0"/>
              </a:spcAft>
              <a:buSzPts val="3200"/>
              <a:buNone/>
              <a:defRPr/>
            </a:lvl7pPr>
            <a:lvl8pPr lvl="7" algn="l">
              <a:lnSpc>
                <a:spcPct val="80000"/>
              </a:lnSpc>
              <a:spcBef>
                <a:spcPts val="0"/>
              </a:spcBef>
              <a:spcAft>
                <a:spcPts val="0"/>
              </a:spcAft>
              <a:buSzPts val="3200"/>
              <a:buNone/>
              <a:defRPr/>
            </a:lvl8pPr>
            <a:lvl9pPr lvl="8" algn="l">
              <a:lnSpc>
                <a:spcPct val="80000"/>
              </a:lnSpc>
              <a:spcBef>
                <a:spcPts val="0"/>
              </a:spcBef>
              <a:spcAft>
                <a:spcPts val="0"/>
              </a:spcAft>
              <a:buSzPts val="3200"/>
              <a:buNone/>
              <a:defRPr/>
            </a:lvl9pPr>
          </a:lstStyle>
          <a:p/>
        </p:txBody>
      </p:sp>
      <p:sp>
        <p:nvSpPr>
          <p:cNvPr id="97" name="Google Shape;97;p120"/>
          <p:cNvSpPr txBox="1"/>
          <p:nvPr>
            <p:ph idx="1" type="body"/>
          </p:nvPr>
        </p:nvSpPr>
        <p:spPr>
          <a:xfrm>
            <a:off x="855300" y="1353950"/>
            <a:ext cx="1734900" cy="3150600"/>
          </a:xfrm>
          <a:prstGeom prst="rect">
            <a:avLst/>
          </a:prstGeom>
          <a:noFill/>
          <a:ln>
            <a:noFill/>
          </a:ln>
        </p:spPr>
        <p:txBody>
          <a:bodyPr anchorCtr="0" anchor="t" bIns="0" lIns="0" spcFirstLastPara="1" rIns="0" wrap="square" tIns="0">
            <a:noAutofit/>
          </a:bodyPr>
          <a:lstStyle>
            <a:lvl1pPr indent="-330200" lvl="0" marL="457200" algn="l">
              <a:lnSpc>
                <a:spcPct val="100000"/>
              </a:lnSpc>
              <a:spcBef>
                <a:spcPts val="600"/>
              </a:spcBef>
              <a:spcAft>
                <a:spcPts val="0"/>
              </a:spcAft>
              <a:buSzPts val="1600"/>
              <a:buChar char="✦"/>
              <a:defRPr sz="1600"/>
            </a:lvl1pPr>
            <a:lvl2pPr indent="-330200" lvl="1" marL="914400" algn="l">
              <a:lnSpc>
                <a:spcPct val="100000"/>
              </a:lnSpc>
              <a:spcBef>
                <a:spcPts val="0"/>
              </a:spcBef>
              <a:spcAft>
                <a:spcPts val="0"/>
              </a:spcAft>
              <a:buSzPts val="1600"/>
              <a:buChar char="✧"/>
              <a:defRPr sz="1600"/>
            </a:lvl2pPr>
            <a:lvl3pPr indent="-330200" lvl="2" marL="1371600" algn="l">
              <a:lnSpc>
                <a:spcPct val="100000"/>
              </a:lnSpc>
              <a:spcBef>
                <a:spcPts val="0"/>
              </a:spcBef>
              <a:spcAft>
                <a:spcPts val="0"/>
              </a:spcAft>
              <a:buSzPts val="1600"/>
              <a:buChar char="■"/>
              <a:defRPr sz="1600"/>
            </a:lvl3pPr>
            <a:lvl4pPr indent="-330200" lvl="3" marL="1828800" algn="l">
              <a:lnSpc>
                <a:spcPct val="100000"/>
              </a:lnSpc>
              <a:spcBef>
                <a:spcPts val="0"/>
              </a:spcBef>
              <a:spcAft>
                <a:spcPts val="0"/>
              </a:spcAft>
              <a:buSzPts val="1600"/>
              <a:buChar char="●"/>
              <a:defRPr sz="1600"/>
            </a:lvl4pPr>
            <a:lvl5pPr indent="-330200" lvl="4" marL="2286000" algn="l">
              <a:lnSpc>
                <a:spcPct val="100000"/>
              </a:lnSpc>
              <a:spcBef>
                <a:spcPts val="0"/>
              </a:spcBef>
              <a:spcAft>
                <a:spcPts val="0"/>
              </a:spcAft>
              <a:buSzPts val="1600"/>
              <a:buChar char="○"/>
              <a:defRPr sz="1600"/>
            </a:lvl5pPr>
            <a:lvl6pPr indent="-330200" lvl="5" marL="2743200" algn="l">
              <a:lnSpc>
                <a:spcPct val="100000"/>
              </a:lnSpc>
              <a:spcBef>
                <a:spcPts val="0"/>
              </a:spcBef>
              <a:spcAft>
                <a:spcPts val="0"/>
              </a:spcAft>
              <a:buSzPts val="1600"/>
              <a:buChar char="■"/>
              <a:defRPr sz="1600"/>
            </a:lvl6pPr>
            <a:lvl7pPr indent="-330200" lvl="6" marL="3200400" algn="l">
              <a:lnSpc>
                <a:spcPct val="100000"/>
              </a:lnSpc>
              <a:spcBef>
                <a:spcPts val="0"/>
              </a:spcBef>
              <a:spcAft>
                <a:spcPts val="0"/>
              </a:spcAft>
              <a:buSzPts val="1600"/>
              <a:buChar char="●"/>
              <a:defRPr sz="1600"/>
            </a:lvl7pPr>
            <a:lvl8pPr indent="-330200" lvl="7" marL="3657600" algn="l">
              <a:lnSpc>
                <a:spcPct val="100000"/>
              </a:lnSpc>
              <a:spcBef>
                <a:spcPts val="0"/>
              </a:spcBef>
              <a:spcAft>
                <a:spcPts val="0"/>
              </a:spcAft>
              <a:buSzPts val="1600"/>
              <a:buChar char="○"/>
              <a:defRPr sz="1600"/>
            </a:lvl8pPr>
            <a:lvl9pPr indent="-330200" lvl="8" marL="4114800" algn="l">
              <a:lnSpc>
                <a:spcPct val="100000"/>
              </a:lnSpc>
              <a:spcBef>
                <a:spcPts val="0"/>
              </a:spcBef>
              <a:spcAft>
                <a:spcPts val="0"/>
              </a:spcAft>
              <a:buSzPts val="1600"/>
              <a:buChar char="■"/>
              <a:defRPr sz="1600"/>
            </a:lvl9pPr>
          </a:lstStyle>
          <a:p/>
        </p:txBody>
      </p:sp>
      <p:sp>
        <p:nvSpPr>
          <p:cNvPr id="98" name="Google Shape;98;p120"/>
          <p:cNvSpPr txBox="1"/>
          <p:nvPr>
            <p:ph idx="2" type="body"/>
          </p:nvPr>
        </p:nvSpPr>
        <p:spPr>
          <a:xfrm>
            <a:off x="2772498" y="1353950"/>
            <a:ext cx="1734900" cy="3150600"/>
          </a:xfrm>
          <a:prstGeom prst="rect">
            <a:avLst/>
          </a:prstGeom>
          <a:noFill/>
          <a:ln>
            <a:noFill/>
          </a:ln>
        </p:spPr>
        <p:txBody>
          <a:bodyPr anchorCtr="0" anchor="t" bIns="0" lIns="0" spcFirstLastPara="1" rIns="0" wrap="square" tIns="0">
            <a:noAutofit/>
          </a:bodyPr>
          <a:lstStyle>
            <a:lvl1pPr indent="-330200" lvl="0" marL="457200" algn="l">
              <a:lnSpc>
                <a:spcPct val="100000"/>
              </a:lnSpc>
              <a:spcBef>
                <a:spcPts val="600"/>
              </a:spcBef>
              <a:spcAft>
                <a:spcPts val="0"/>
              </a:spcAft>
              <a:buSzPts val="1600"/>
              <a:buChar char="✦"/>
              <a:defRPr sz="1600"/>
            </a:lvl1pPr>
            <a:lvl2pPr indent="-330200" lvl="1" marL="914400" algn="l">
              <a:lnSpc>
                <a:spcPct val="100000"/>
              </a:lnSpc>
              <a:spcBef>
                <a:spcPts val="0"/>
              </a:spcBef>
              <a:spcAft>
                <a:spcPts val="0"/>
              </a:spcAft>
              <a:buSzPts val="1600"/>
              <a:buChar char="✧"/>
              <a:defRPr sz="1600"/>
            </a:lvl2pPr>
            <a:lvl3pPr indent="-330200" lvl="2" marL="1371600" algn="l">
              <a:lnSpc>
                <a:spcPct val="100000"/>
              </a:lnSpc>
              <a:spcBef>
                <a:spcPts val="0"/>
              </a:spcBef>
              <a:spcAft>
                <a:spcPts val="0"/>
              </a:spcAft>
              <a:buSzPts val="1600"/>
              <a:buChar char="■"/>
              <a:defRPr sz="1600"/>
            </a:lvl3pPr>
            <a:lvl4pPr indent="-330200" lvl="3" marL="1828800" algn="l">
              <a:lnSpc>
                <a:spcPct val="100000"/>
              </a:lnSpc>
              <a:spcBef>
                <a:spcPts val="0"/>
              </a:spcBef>
              <a:spcAft>
                <a:spcPts val="0"/>
              </a:spcAft>
              <a:buSzPts val="1600"/>
              <a:buChar char="●"/>
              <a:defRPr sz="1600"/>
            </a:lvl4pPr>
            <a:lvl5pPr indent="-330200" lvl="4" marL="2286000" algn="l">
              <a:lnSpc>
                <a:spcPct val="100000"/>
              </a:lnSpc>
              <a:spcBef>
                <a:spcPts val="0"/>
              </a:spcBef>
              <a:spcAft>
                <a:spcPts val="0"/>
              </a:spcAft>
              <a:buSzPts val="1600"/>
              <a:buChar char="○"/>
              <a:defRPr sz="1600"/>
            </a:lvl5pPr>
            <a:lvl6pPr indent="-330200" lvl="5" marL="2743200" algn="l">
              <a:lnSpc>
                <a:spcPct val="100000"/>
              </a:lnSpc>
              <a:spcBef>
                <a:spcPts val="0"/>
              </a:spcBef>
              <a:spcAft>
                <a:spcPts val="0"/>
              </a:spcAft>
              <a:buSzPts val="1600"/>
              <a:buChar char="■"/>
              <a:defRPr sz="1600"/>
            </a:lvl6pPr>
            <a:lvl7pPr indent="-330200" lvl="6" marL="3200400" algn="l">
              <a:lnSpc>
                <a:spcPct val="100000"/>
              </a:lnSpc>
              <a:spcBef>
                <a:spcPts val="0"/>
              </a:spcBef>
              <a:spcAft>
                <a:spcPts val="0"/>
              </a:spcAft>
              <a:buSzPts val="1600"/>
              <a:buChar char="●"/>
              <a:defRPr sz="1600"/>
            </a:lvl7pPr>
            <a:lvl8pPr indent="-330200" lvl="7" marL="3657600" algn="l">
              <a:lnSpc>
                <a:spcPct val="100000"/>
              </a:lnSpc>
              <a:spcBef>
                <a:spcPts val="0"/>
              </a:spcBef>
              <a:spcAft>
                <a:spcPts val="0"/>
              </a:spcAft>
              <a:buSzPts val="1600"/>
              <a:buChar char="○"/>
              <a:defRPr sz="1600"/>
            </a:lvl8pPr>
            <a:lvl9pPr indent="-330200" lvl="8" marL="4114800" algn="l">
              <a:lnSpc>
                <a:spcPct val="100000"/>
              </a:lnSpc>
              <a:spcBef>
                <a:spcPts val="0"/>
              </a:spcBef>
              <a:spcAft>
                <a:spcPts val="0"/>
              </a:spcAft>
              <a:buSzPts val="1600"/>
              <a:buChar char="■"/>
              <a:defRPr sz="1600"/>
            </a:lvl9pPr>
          </a:lstStyle>
          <a:p/>
        </p:txBody>
      </p:sp>
      <p:sp>
        <p:nvSpPr>
          <p:cNvPr id="99" name="Google Shape;99;p120"/>
          <p:cNvSpPr txBox="1"/>
          <p:nvPr>
            <p:ph idx="3" type="body"/>
          </p:nvPr>
        </p:nvSpPr>
        <p:spPr>
          <a:xfrm>
            <a:off x="4689697" y="1353950"/>
            <a:ext cx="1734900" cy="3150600"/>
          </a:xfrm>
          <a:prstGeom prst="rect">
            <a:avLst/>
          </a:prstGeom>
          <a:noFill/>
          <a:ln>
            <a:noFill/>
          </a:ln>
        </p:spPr>
        <p:txBody>
          <a:bodyPr anchorCtr="0" anchor="t" bIns="0" lIns="0" spcFirstLastPara="1" rIns="0" wrap="square" tIns="0">
            <a:noAutofit/>
          </a:bodyPr>
          <a:lstStyle>
            <a:lvl1pPr indent="-330200" lvl="0" marL="457200" algn="l">
              <a:lnSpc>
                <a:spcPct val="100000"/>
              </a:lnSpc>
              <a:spcBef>
                <a:spcPts val="600"/>
              </a:spcBef>
              <a:spcAft>
                <a:spcPts val="0"/>
              </a:spcAft>
              <a:buSzPts val="1600"/>
              <a:buChar char="✦"/>
              <a:defRPr sz="1600"/>
            </a:lvl1pPr>
            <a:lvl2pPr indent="-330200" lvl="1" marL="914400" algn="l">
              <a:lnSpc>
                <a:spcPct val="100000"/>
              </a:lnSpc>
              <a:spcBef>
                <a:spcPts val="0"/>
              </a:spcBef>
              <a:spcAft>
                <a:spcPts val="0"/>
              </a:spcAft>
              <a:buSzPts val="1600"/>
              <a:buChar char="✧"/>
              <a:defRPr sz="1600"/>
            </a:lvl2pPr>
            <a:lvl3pPr indent="-330200" lvl="2" marL="1371600" algn="l">
              <a:lnSpc>
                <a:spcPct val="100000"/>
              </a:lnSpc>
              <a:spcBef>
                <a:spcPts val="0"/>
              </a:spcBef>
              <a:spcAft>
                <a:spcPts val="0"/>
              </a:spcAft>
              <a:buSzPts val="1600"/>
              <a:buChar char="■"/>
              <a:defRPr sz="1600"/>
            </a:lvl3pPr>
            <a:lvl4pPr indent="-330200" lvl="3" marL="1828800" algn="l">
              <a:lnSpc>
                <a:spcPct val="100000"/>
              </a:lnSpc>
              <a:spcBef>
                <a:spcPts val="0"/>
              </a:spcBef>
              <a:spcAft>
                <a:spcPts val="0"/>
              </a:spcAft>
              <a:buSzPts val="1600"/>
              <a:buChar char="●"/>
              <a:defRPr sz="1600"/>
            </a:lvl4pPr>
            <a:lvl5pPr indent="-330200" lvl="4" marL="2286000" algn="l">
              <a:lnSpc>
                <a:spcPct val="100000"/>
              </a:lnSpc>
              <a:spcBef>
                <a:spcPts val="0"/>
              </a:spcBef>
              <a:spcAft>
                <a:spcPts val="0"/>
              </a:spcAft>
              <a:buSzPts val="1600"/>
              <a:buChar char="○"/>
              <a:defRPr sz="1600"/>
            </a:lvl5pPr>
            <a:lvl6pPr indent="-330200" lvl="5" marL="2743200" algn="l">
              <a:lnSpc>
                <a:spcPct val="100000"/>
              </a:lnSpc>
              <a:spcBef>
                <a:spcPts val="0"/>
              </a:spcBef>
              <a:spcAft>
                <a:spcPts val="0"/>
              </a:spcAft>
              <a:buSzPts val="1600"/>
              <a:buChar char="■"/>
              <a:defRPr sz="1600"/>
            </a:lvl6pPr>
            <a:lvl7pPr indent="-330200" lvl="6" marL="3200400" algn="l">
              <a:lnSpc>
                <a:spcPct val="100000"/>
              </a:lnSpc>
              <a:spcBef>
                <a:spcPts val="0"/>
              </a:spcBef>
              <a:spcAft>
                <a:spcPts val="0"/>
              </a:spcAft>
              <a:buSzPts val="1600"/>
              <a:buChar char="●"/>
              <a:defRPr sz="1600"/>
            </a:lvl7pPr>
            <a:lvl8pPr indent="-330200" lvl="7" marL="3657600" algn="l">
              <a:lnSpc>
                <a:spcPct val="100000"/>
              </a:lnSpc>
              <a:spcBef>
                <a:spcPts val="0"/>
              </a:spcBef>
              <a:spcAft>
                <a:spcPts val="0"/>
              </a:spcAft>
              <a:buSzPts val="1600"/>
              <a:buChar char="○"/>
              <a:defRPr sz="1600"/>
            </a:lvl8pPr>
            <a:lvl9pPr indent="-330200" lvl="8" marL="4114800" algn="l">
              <a:lnSpc>
                <a:spcPct val="100000"/>
              </a:lnSpc>
              <a:spcBef>
                <a:spcPts val="0"/>
              </a:spcBef>
              <a:spcAft>
                <a:spcPts val="0"/>
              </a:spcAft>
              <a:buSzPts val="1600"/>
              <a:buChar char="■"/>
              <a:defRPr sz="1600"/>
            </a:lvl9pPr>
          </a:lstStyle>
          <a:p/>
        </p:txBody>
      </p:sp>
      <p:sp>
        <p:nvSpPr>
          <p:cNvPr id="100" name="Google Shape;100;p120"/>
          <p:cNvSpPr txBox="1"/>
          <p:nvPr>
            <p:ph idx="12" type="sldNum"/>
          </p:nvPr>
        </p:nvSpPr>
        <p:spPr>
          <a:xfrm>
            <a:off x="8404384" y="4673651"/>
            <a:ext cx="548700" cy="393600"/>
          </a:xfrm>
          <a:prstGeom prst="rect">
            <a:avLst/>
          </a:prstGeom>
          <a:noFill/>
          <a:ln>
            <a:noFill/>
          </a:ln>
          <a:effectLst>
            <a:outerShdw blurRad="114300" rotWithShape="0" algn="bl">
              <a:srgbClr val="FFFF00"/>
            </a:outerShdw>
          </a:effectLst>
        </p:spPr>
        <p:txBody>
          <a:bodyPr anchorCtr="0" anchor="ctr" bIns="0" lIns="0" spcFirstLastPara="1" rIns="0" wrap="square" tIns="0">
            <a:noAutofit/>
          </a:bodyPr>
          <a:lstStyle>
            <a:lvl1pPr indent="0" lvl="0"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1pPr>
            <a:lvl2pPr indent="0" lvl="1"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2pPr>
            <a:lvl3pPr indent="0" lvl="2"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3pPr>
            <a:lvl4pPr indent="0" lvl="3"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4pPr>
            <a:lvl5pPr indent="0" lvl="4"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5pPr>
            <a:lvl6pPr indent="0" lvl="5"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6pPr>
            <a:lvl7pPr indent="0" lvl="6"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7pPr>
            <a:lvl8pPr indent="0" lvl="7"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8pPr>
            <a:lvl9pPr indent="0" lvl="8"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1" name="Shape 101"/>
        <p:cNvGrpSpPr/>
        <p:nvPr/>
      </p:nvGrpSpPr>
      <p:grpSpPr>
        <a:xfrm>
          <a:off x="0" y="0"/>
          <a:ext cx="0" cy="0"/>
          <a:chOff x="0" y="0"/>
          <a:chExt cx="0" cy="0"/>
        </a:xfrm>
      </p:grpSpPr>
      <p:sp>
        <p:nvSpPr>
          <p:cNvPr id="102" name="Google Shape;102;p121"/>
          <p:cNvSpPr txBox="1"/>
          <p:nvPr>
            <p:ph type="title"/>
          </p:nvPr>
        </p:nvSpPr>
        <p:spPr>
          <a:xfrm>
            <a:off x="855300" y="836000"/>
            <a:ext cx="5462700" cy="396300"/>
          </a:xfrm>
          <a:prstGeom prst="rect">
            <a:avLst/>
          </a:prstGeom>
          <a:noFill/>
          <a:ln>
            <a:noFill/>
          </a:ln>
          <a:effectLst>
            <a:outerShdw blurRad="142875" rotWithShape="0" algn="bl">
              <a:srgbClr val="0072FF"/>
            </a:outerShdw>
          </a:effectLst>
        </p:spPr>
        <p:txBody>
          <a:bodyPr anchorCtr="0" anchor="ctr" bIns="0" lIns="0" spcFirstLastPara="1" rIns="0" wrap="square" tIns="0">
            <a:noAutofit/>
          </a:bodyPr>
          <a:lstStyle>
            <a:lvl1pPr lvl="0" algn="l">
              <a:lnSpc>
                <a:spcPct val="80000"/>
              </a:lnSpc>
              <a:spcBef>
                <a:spcPts val="0"/>
              </a:spcBef>
              <a:spcAft>
                <a:spcPts val="0"/>
              </a:spcAft>
              <a:buSzPts val="3200"/>
              <a:buNone/>
              <a:defRPr/>
            </a:lvl1pPr>
            <a:lvl2pPr lvl="1" algn="l">
              <a:lnSpc>
                <a:spcPct val="80000"/>
              </a:lnSpc>
              <a:spcBef>
                <a:spcPts val="0"/>
              </a:spcBef>
              <a:spcAft>
                <a:spcPts val="0"/>
              </a:spcAft>
              <a:buSzPts val="3200"/>
              <a:buNone/>
              <a:defRPr/>
            </a:lvl2pPr>
            <a:lvl3pPr lvl="2" algn="l">
              <a:lnSpc>
                <a:spcPct val="80000"/>
              </a:lnSpc>
              <a:spcBef>
                <a:spcPts val="0"/>
              </a:spcBef>
              <a:spcAft>
                <a:spcPts val="0"/>
              </a:spcAft>
              <a:buSzPts val="3200"/>
              <a:buNone/>
              <a:defRPr/>
            </a:lvl3pPr>
            <a:lvl4pPr lvl="3" algn="l">
              <a:lnSpc>
                <a:spcPct val="80000"/>
              </a:lnSpc>
              <a:spcBef>
                <a:spcPts val="0"/>
              </a:spcBef>
              <a:spcAft>
                <a:spcPts val="0"/>
              </a:spcAft>
              <a:buSzPts val="3200"/>
              <a:buNone/>
              <a:defRPr/>
            </a:lvl4pPr>
            <a:lvl5pPr lvl="4" algn="l">
              <a:lnSpc>
                <a:spcPct val="80000"/>
              </a:lnSpc>
              <a:spcBef>
                <a:spcPts val="0"/>
              </a:spcBef>
              <a:spcAft>
                <a:spcPts val="0"/>
              </a:spcAft>
              <a:buSzPts val="3200"/>
              <a:buNone/>
              <a:defRPr/>
            </a:lvl5pPr>
            <a:lvl6pPr lvl="5" algn="l">
              <a:lnSpc>
                <a:spcPct val="80000"/>
              </a:lnSpc>
              <a:spcBef>
                <a:spcPts val="0"/>
              </a:spcBef>
              <a:spcAft>
                <a:spcPts val="0"/>
              </a:spcAft>
              <a:buSzPts val="3200"/>
              <a:buNone/>
              <a:defRPr/>
            </a:lvl6pPr>
            <a:lvl7pPr lvl="6" algn="l">
              <a:lnSpc>
                <a:spcPct val="80000"/>
              </a:lnSpc>
              <a:spcBef>
                <a:spcPts val="0"/>
              </a:spcBef>
              <a:spcAft>
                <a:spcPts val="0"/>
              </a:spcAft>
              <a:buSzPts val="3200"/>
              <a:buNone/>
              <a:defRPr/>
            </a:lvl7pPr>
            <a:lvl8pPr lvl="7" algn="l">
              <a:lnSpc>
                <a:spcPct val="80000"/>
              </a:lnSpc>
              <a:spcBef>
                <a:spcPts val="0"/>
              </a:spcBef>
              <a:spcAft>
                <a:spcPts val="0"/>
              </a:spcAft>
              <a:buSzPts val="3200"/>
              <a:buNone/>
              <a:defRPr/>
            </a:lvl8pPr>
            <a:lvl9pPr lvl="8" algn="l">
              <a:lnSpc>
                <a:spcPct val="80000"/>
              </a:lnSpc>
              <a:spcBef>
                <a:spcPts val="0"/>
              </a:spcBef>
              <a:spcAft>
                <a:spcPts val="0"/>
              </a:spcAft>
              <a:buSzPts val="3200"/>
              <a:buNone/>
              <a:defRPr/>
            </a:lvl9pPr>
          </a:lstStyle>
          <a:p/>
        </p:txBody>
      </p:sp>
      <p:sp>
        <p:nvSpPr>
          <p:cNvPr id="103" name="Google Shape;103;p121"/>
          <p:cNvSpPr txBox="1"/>
          <p:nvPr>
            <p:ph idx="12" type="sldNum"/>
          </p:nvPr>
        </p:nvSpPr>
        <p:spPr>
          <a:xfrm>
            <a:off x="8404384" y="4673651"/>
            <a:ext cx="548700" cy="393600"/>
          </a:xfrm>
          <a:prstGeom prst="rect">
            <a:avLst/>
          </a:prstGeom>
          <a:noFill/>
          <a:ln>
            <a:noFill/>
          </a:ln>
          <a:effectLst>
            <a:outerShdw blurRad="114300" rotWithShape="0" algn="bl">
              <a:srgbClr val="FFFF00"/>
            </a:outerShdw>
          </a:effectLst>
        </p:spPr>
        <p:txBody>
          <a:bodyPr anchorCtr="0" anchor="ctr" bIns="0" lIns="0" spcFirstLastPara="1" rIns="0" wrap="square" tIns="0">
            <a:noAutofit/>
          </a:bodyPr>
          <a:lstStyle>
            <a:lvl1pPr indent="0" lvl="0"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1pPr>
            <a:lvl2pPr indent="0" lvl="1"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2pPr>
            <a:lvl3pPr indent="0" lvl="2"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3pPr>
            <a:lvl4pPr indent="0" lvl="3"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4pPr>
            <a:lvl5pPr indent="0" lvl="4"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5pPr>
            <a:lvl6pPr indent="0" lvl="5"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6pPr>
            <a:lvl7pPr indent="0" lvl="6"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7pPr>
            <a:lvl8pPr indent="0" lvl="7"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8pPr>
            <a:lvl9pPr indent="0" lvl="8"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104" name="Shape 104"/>
        <p:cNvGrpSpPr/>
        <p:nvPr/>
      </p:nvGrpSpPr>
      <p:grpSpPr>
        <a:xfrm>
          <a:off x="0" y="0"/>
          <a:ext cx="0" cy="0"/>
          <a:chOff x="0" y="0"/>
          <a:chExt cx="0" cy="0"/>
        </a:xfrm>
      </p:grpSpPr>
      <p:sp>
        <p:nvSpPr>
          <p:cNvPr id="105" name="Google Shape;105;p122"/>
          <p:cNvSpPr txBox="1"/>
          <p:nvPr>
            <p:ph idx="1" type="body"/>
          </p:nvPr>
        </p:nvSpPr>
        <p:spPr>
          <a:xfrm>
            <a:off x="855300" y="4330100"/>
            <a:ext cx="7433400" cy="316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600"/>
              <a:buNone/>
              <a:defRPr sz="1600"/>
            </a:lvl1pPr>
            <a:lvl2pPr indent="-355600" lvl="1" marL="914400" algn="l">
              <a:lnSpc>
                <a:spcPct val="100000"/>
              </a:lnSpc>
              <a:spcBef>
                <a:spcPts val="0"/>
              </a:spcBef>
              <a:spcAft>
                <a:spcPts val="0"/>
              </a:spcAft>
              <a:buSzPts val="2000"/>
              <a:buChar char="✧"/>
              <a:defRPr/>
            </a:lvl2pPr>
            <a:lvl3pPr indent="-381000" lvl="2" marL="1371600" algn="l">
              <a:lnSpc>
                <a:spcPct val="100000"/>
              </a:lnSpc>
              <a:spcBef>
                <a:spcPts val="0"/>
              </a:spcBef>
              <a:spcAft>
                <a:spcPts val="0"/>
              </a:spcAft>
              <a:buSzPts val="2400"/>
              <a:buChar char="■"/>
              <a:defRPr/>
            </a:lvl3pPr>
            <a:lvl4pPr indent="-381000" lvl="3" marL="1828800" algn="l">
              <a:lnSpc>
                <a:spcPct val="100000"/>
              </a:lnSpc>
              <a:spcBef>
                <a:spcPts val="0"/>
              </a:spcBef>
              <a:spcAft>
                <a:spcPts val="0"/>
              </a:spcAft>
              <a:buSzPts val="2400"/>
              <a:buChar char="●"/>
              <a:defRPr/>
            </a:lvl4pPr>
            <a:lvl5pPr indent="-381000" lvl="4" marL="2286000" algn="l">
              <a:lnSpc>
                <a:spcPct val="100000"/>
              </a:lnSpc>
              <a:spcBef>
                <a:spcPts val="0"/>
              </a:spcBef>
              <a:spcAft>
                <a:spcPts val="0"/>
              </a:spcAft>
              <a:buSzPts val="2400"/>
              <a:buChar char="○"/>
              <a:defRPr/>
            </a:lvl5pPr>
            <a:lvl6pPr indent="-381000" lvl="5" marL="2743200" algn="l">
              <a:lnSpc>
                <a:spcPct val="100000"/>
              </a:lnSpc>
              <a:spcBef>
                <a:spcPts val="0"/>
              </a:spcBef>
              <a:spcAft>
                <a:spcPts val="0"/>
              </a:spcAft>
              <a:buSzPts val="2400"/>
              <a:buChar char="■"/>
              <a:defRPr/>
            </a:lvl6pPr>
            <a:lvl7pPr indent="-381000" lvl="6" marL="3200400" algn="l">
              <a:lnSpc>
                <a:spcPct val="100000"/>
              </a:lnSpc>
              <a:spcBef>
                <a:spcPts val="0"/>
              </a:spcBef>
              <a:spcAft>
                <a:spcPts val="0"/>
              </a:spcAft>
              <a:buSzPts val="2400"/>
              <a:buChar char="●"/>
              <a:defRPr/>
            </a:lvl7pPr>
            <a:lvl8pPr indent="-381000" lvl="7" marL="3657600" algn="l">
              <a:lnSpc>
                <a:spcPct val="100000"/>
              </a:lnSpc>
              <a:spcBef>
                <a:spcPts val="0"/>
              </a:spcBef>
              <a:spcAft>
                <a:spcPts val="0"/>
              </a:spcAft>
              <a:buSzPts val="2400"/>
              <a:buChar char="○"/>
              <a:defRPr/>
            </a:lvl8pPr>
            <a:lvl9pPr indent="-381000" lvl="8" marL="4114800" algn="l">
              <a:lnSpc>
                <a:spcPct val="100000"/>
              </a:lnSpc>
              <a:spcBef>
                <a:spcPts val="0"/>
              </a:spcBef>
              <a:spcAft>
                <a:spcPts val="0"/>
              </a:spcAft>
              <a:buSzPts val="2400"/>
              <a:buChar char="■"/>
              <a:defRPr/>
            </a:lvl9pPr>
          </a:lstStyle>
          <a:p/>
        </p:txBody>
      </p:sp>
      <p:sp>
        <p:nvSpPr>
          <p:cNvPr id="106" name="Google Shape;106;p122"/>
          <p:cNvSpPr txBox="1"/>
          <p:nvPr>
            <p:ph idx="12" type="sldNum"/>
          </p:nvPr>
        </p:nvSpPr>
        <p:spPr>
          <a:xfrm>
            <a:off x="8404384" y="4673651"/>
            <a:ext cx="548700" cy="393600"/>
          </a:xfrm>
          <a:prstGeom prst="rect">
            <a:avLst/>
          </a:prstGeom>
          <a:noFill/>
          <a:ln>
            <a:noFill/>
          </a:ln>
          <a:effectLst>
            <a:outerShdw blurRad="114300" rotWithShape="0" algn="bl">
              <a:srgbClr val="FFFF00"/>
            </a:outerShdw>
          </a:effectLst>
        </p:spPr>
        <p:txBody>
          <a:bodyPr anchorCtr="0" anchor="ctr" bIns="0" lIns="0" spcFirstLastPara="1" rIns="0" wrap="square" tIns="0">
            <a:noAutofit/>
          </a:bodyPr>
          <a:lstStyle>
            <a:lvl1pPr indent="0" lvl="0"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1pPr>
            <a:lvl2pPr indent="0" lvl="1"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2pPr>
            <a:lvl3pPr indent="0" lvl="2"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3pPr>
            <a:lvl4pPr indent="0" lvl="3"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4pPr>
            <a:lvl5pPr indent="0" lvl="4"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5pPr>
            <a:lvl6pPr indent="0" lvl="5"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6pPr>
            <a:lvl7pPr indent="0" lvl="6"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7pPr>
            <a:lvl8pPr indent="0" lvl="7"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8pPr>
            <a:lvl9pPr indent="0" lvl="8" marL="0" algn="r">
              <a:lnSpc>
                <a:spcPct val="100000"/>
              </a:lnSpc>
              <a:spcBef>
                <a:spcPts val="0"/>
              </a:spcBef>
              <a:spcAft>
                <a:spcPts val="0"/>
              </a:spcAft>
              <a:buSzPts val="1300"/>
              <a:buNone/>
              <a:defRPr b="0" i="0" sz="1300" u="none" cap="none" strike="noStrike">
                <a:solidFill>
                  <a:schemeClr val="accent5"/>
                </a:solidFill>
                <a:latin typeface="Vidaloka"/>
                <a:ea typeface="Vidaloka"/>
                <a:cs typeface="Vidaloka"/>
                <a:sym typeface="Vidalok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Small transparent kids">
  <p:cSld name="Blank - Small transparent kids">
    <p:bg>
      <p:bgPr>
        <a:gradFill>
          <a:gsLst>
            <a:gs pos="0">
              <a:schemeClr val="accent1"/>
            </a:gs>
            <a:gs pos="31000">
              <a:srgbClr val="20124D"/>
            </a:gs>
            <a:gs pos="100000">
              <a:schemeClr val="lt1"/>
            </a:gs>
          </a:gsLst>
          <a:path path="circle">
            <a:fillToRect l="100%" t="100%"/>
          </a:path>
          <a:tileRect b="-100%" r="-100%"/>
        </a:gradFill>
      </p:bgPr>
    </p:bg>
    <p:spTree>
      <p:nvGrpSpPr>
        <p:cNvPr id="107" name="Shape 107"/>
        <p:cNvGrpSpPr/>
        <p:nvPr/>
      </p:nvGrpSpPr>
      <p:grpSpPr>
        <a:xfrm>
          <a:off x="0" y="0"/>
          <a:ext cx="0" cy="0"/>
          <a:chOff x="0" y="0"/>
          <a:chExt cx="0" cy="0"/>
        </a:xfrm>
      </p:grpSpPr>
      <p:pic>
        <p:nvPicPr>
          <p:cNvPr id="108" name="Google Shape;108;p123"/>
          <p:cNvPicPr preferRelativeResize="0"/>
          <p:nvPr/>
        </p:nvPicPr>
        <p:blipFill rotWithShape="1">
          <a:blip r:embed="rId2">
            <a:alphaModFix/>
          </a:blip>
          <a:srcRect b="0" l="0" r="0" t="0"/>
          <a:stretch/>
        </p:blipFill>
        <p:spPr>
          <a:xfrm>
            <a:off x="6912900" y="3474450"/>
            <a:ext cx="2232724" cy="1438300"/>
          </a:xfrm>
          <a:prstGeom prst="rect">
            <a:avLst/>
          </a:prstGeom>
          <a:noFill/>
          <a:ln>
            <a:noFill/>
          </a:ln>
        </p:spPr>
      </p:pic>
      <p:sp>
        <p:nvSpPr>
          <p:cNvPr id="109" name="Google Shape;109;p123"/>
          <p:cNvSpPr txBox="1"/>
          <p:nvPr>
            <p:ph idx="12" type="sldNum"/>
          </p:nvPr>
        </p:nvSpPr>
        <p:spPr>
          <a:xfrm>
            <a:off x="8404384" y="4673651"/>
            <a:ext cx="548700" cy="393600"/>
          </a:xfrm>
          <a:prstGeom prst="rect">
            <a:avLst/>
          </a:prstGeom>
          <a:noFill/>
          <a:ln>
            <a:noFill/>
          </a:ln>
          <a:effectLst>
            <a:outerShdw blurRad="114300" rotWithShape="0" algn="bl">
              <a:srgbClr val="FFFF00"/>
            </a:outerShdw>
          </a:effectLst>
        </p:spPr>
        <p:txBody>
          <a:bodyPr anchorCtr="0" anchor="ctr" bIns="0" lIns="0" spcFirstLastPara="1" rIns="0" wrap="square" tIns="0">
            <a:noAutofit/>
          </a:bodyPr>
          <a:lstStyle>
            <a:lvl1pPr indent="0" lvl="0" marL="0" algn="r">
              <a:lnSpc>
                <a:spcPct val="100000"/>
              </a:lnSpc>
              <a:spcBef>
                <a:spcPts val="0"/>
              </a:spcBef>
              <a:spcAft>
                <a:spcPts val="0"/>
              </a:spcAft>
              <a:buSzPts val="1300"/>
              <a:buNone/>
              <a:defRPr b="0" i="0" sz="1300" u="none" cap="none" strike="noStrike">
                <a:solidFill>
                  <a:schemeClr val="dk1"/>
                </a:solidFill>
                <a:latin typeface="Vidaloka"/>
                <a:ea typeface="Vidaloka"/>
                <a:cs typeface="Vidaloka"/>
                <a:sym typeface="Vidaloka"/>
              </a:defRPr>
            </a:lvl1pPr>
            <a:lvl2pPr indent="0" lvl="1" marL="0" algn="r">
              <a:lnSpc>
                <a:spcPct val="100000"/>
              </a:lnSpc>
              <a:spcBef>
                <a:spcPts val="0"/>
              </a:spcBef>
              <a:spcAft>
                <a:spcPts val="0"/>
              </a:spcAft>
              <a:buSzPts val="1300"/>
              <a:buNone/>
              <a:defRPr b="0" i="0" sz="1300" u="none" cap="none" strike="noStrike">
                <a:solidFill>
                  <a:schemeClr val="dk1"/>
                </a:solidFill>
                <a:latin typeface="Vidaloka"/>
                <a:ea typeface="Vidaloka"/>
                <a:cs typeface="Vidaloka"/>
                <a:sym typeface="Vidaloka"/>
              </a:defRPr>
            </a:lvl2pPr>
            <a:lvl3pPr indent="0" lvl="2" marL="0" algn="r">
              <a:lnSpc>
                <a:spcPct val="100000"/>
              </a:lnSpc>
              <a:spcBef>
                <a:spcPts val="0"/>
              </a:spcBef>
              <a:spcAft>
                <a:spcPts val="0"/>
              </a:spcAft>
              <a:buSzPts val="1300"/>
              <a:buNone/>
              <a:defRPr b="0" i="0" sz="1300" u="none" cap="none" strike="noStrike">
                <a:solidFill>
                  <a:schemeClr val="dk1"/>
                </a:solidFill>
                <a:latin typeface="Vidaloka"/>
                <a:ea typeface="Vidaloka"/>
                <a:cs typeface="Vidaloka"/>
                <a:sym typeface="Vidaloka"/>
              </a:defRPr>
            </a:lvl3pPr>
            <a:lvl4pPr indent="0" lvl="3" marL="0" algn="r">
              <a:lnSpc>
                <a:spcPct val="100000"/>
              </a:lnSpc>
              <a:spcBef>
                <a:spcPts val="0"/>
              </a:spcBef>
              <a:spcAft>
                <a:spcPts val="0"/>
              </a:spcAft>
              <a:buSzPts val="1300"/>
              <a:buNone/>
              <a:defRPr b="0" i="0" sz="1300" u="none" cap="none" strike="noStrike">
                <a:solidFill>
                  <a:schemeClr val="dk1"/>
                </a:solidFill>
                <a:latin typeface="Vidaloka"/>
                <a:ea typeface="Vidaloka"/>
                <a:cs typeface="Vidaloka"/>
                <a:sym typeface="Vidaloka"/>
              </a:defRPr>
            </a:lvl4pPr>
            <a:lvl5pPr indent="0" lvl="4" marL="0" algn="r">
              <a:lnSpc>
                <a:spcPct val="100000"/>
              </a:lnSpc>
              <a:spcBef>
                <a:spcPts val="0"/>
              </a:spcBef>
              <a:spcAft>
                <a:spcPts val="0"/>
              </a:spcAft>
              <a:buSzPts val="1300"/>
              <a:buNone/>
              <a:defRPr b="0" i="0" sz="1300" u="none" cap="none" strike="noStrike">
                <a:solidFill>
                  <a:schemeClr val="dk1"/>
                </a:solidFill>
                <a:latin typeface="Vidaloka"/>
                <a:ea typeface="Vidaloka"/>
                <a:cs typeface="Vidaloka"/>
                <a:sym typeface="Vidaloka"/>
              </a:defRPr>
            </a:lvl5pPr>
            <a:lvl6pPr indent="0" lvl="5" marL="0" algn="r">
              <a:lnSpc>
                <a:spcPct val="100000"/>
              </a:lnSpc>
              <a:spcBef>
                <a:spcPts val="0"/>
              </a:spcBef>
              <a:spcAft>
                <a:spcPts val="0"/>
              </a:spcAft>
              <a:buSzPts val="1300"/>
              <a:buNone/>
              <a:defRPr b="0" i="0" sz="1300" u="none" cap="none" strike="noStrike">
                <a:solidFill>
                  <a:schemeClr val="dk1"/>
                </a:solidFill>
                <a:latin typeface="Vidaloka"/>
                <a:ea typeface="Vidaloka"/>
                <a:cs typeface="Vidaloka"/>
                <a:sym typeface="Vidaloka"/>
              </a:defRPr>
            </a:lvl6pPr>
            <a:lvl7pPr indent="0" lvl="6" marL="0" algn="r">
              <a:lnSpc>
                <a:spcPct val="100000"/>
              </a:lnSpc>
              <a:spcBef>
                <a:spcPts val="0"/>
              </a:spcBef>
              <a:spcAft>
                <a:spcPts val="0"/>
              </a:spcAft>
              <a:buSzPts val="1300"/>
              <a:buNone/>
              <a:defRPr b="0" i="0" sz="1300" u="none" cap="none" strike="noStrike">
                <a:solidFill>
                  <a:schemeClr val="dk1"/>
                </a:solidFill>
                <a:latin typeface="Vidaloka"/>
                <a:ea typeface="Vidaloka"/>
                <a:cs typeface="Vidaloka"/>
                <a:sym typeface="Vidaloka"/>
              </a:defRPr>
            </a:lvl7pPr>
            <a:lvl8pPr indent="0" lvl="7" marL="0" algn="r">
              <a:lnSpc>
                <a:spcPct val="100000"/>
              </a:lnSpc>
              <a:spcBef>
                <a:spcPts val="0"/>
              </a:spcBef>
              <a:spcAft>
                <a:spcPts val="0"/>
              </a:spcAft>
              <a:buSzPts val="1300"/>
              <a:buNone/>
              <a:defRPr b="0" i="0" sz="1300" u="none" cap="none" strike="noStrike">
                <a:solidFill>
                  <a:schemeClr val="dk1"/>
                </a:solidFill>
                <a:latin typeface="Vidaloka"/>
                <a:ea typeface="Vidaloka"/>
                <a:cs typeface="Vidaloka"/>
                <a:sym typeface="Vidaloka"/>
              </a:defRPr>
            </a:lvl8pPr>
            <a:lvl9pPr indent="0" lvl="8" marL="0" algn="r">
              <a:lnSpc>
                <a:spcPct val="100000"/>
              </a:lnSpc>
              <a:spcBef>
                <a:spcPts val="0"/>
              </a:spcBef>
              <a:spcAft>
                <a:spcPts val="0"/>
              </a:spcAft>
              <a:buSzPts val="1300"/>
              <a:buNone/>
              <a:defRPr b="0" i="0" sz="1300" u="none" cap="none" strike="noStrike">
                <a:solidFill>
                  <a:schemeClr val="dk1"/>
                </a:solidFill>
                <a:latin typeface="Vidaloka"/>
                <a:ea typeface="Vidaloka"/>
                <a:cs typeface="Vidaloka"/>
                <a:sym typeface="Vidalok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19"/>
          <p:cNvSpPr txBox="1"/>
          <p:nvPr>
            <p:ph type="title"/>
          </p:nvPr>
        </p:nvSpPr>
        <p:spPr>
          <a:xfrm>
            <a:off x="623888" y="1282304"/>
            <a:ext cx="7886700" cy="21396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Clr>
                <a:schemeClr val="dk2"/>
              </a:buClr>
              <a:buSzPts val="4500"/>
              <a:buFont typeface="Arial"/>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9"/>
          <p:cNvSpPr txBox="1"/>
          <p:nvPr>
            <p:ph idx="1" type="body"/>
          </p:nvPr>
        </p:nvSpPr>
        <p:spPr>
          <a:xfrm>
            <a:off x="623888" y="3442097"/>
            <a:ext cx="7886700" cy="11250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Clr>
                <a:srgbClr val="888888"/>
              </a:buClr>
              <a:buSzPts val="1800"/>
              <a:buFont typeface="Arial"/>
              <a:buNone/>
              <a:defRPr sz="1800">
                <a:solidFill>
                  <a:srgbClr val="888888"/>
                </a:solidFill>
              </a:defRPr>
            </a:lvl1pPr>
            <a:lvl2pPr indent="-228600" lvl="1" marL="914400" algn="l">
              <a:lnSpc>
                <a:spcPct val="100000"/>
              </a:lnSpc>
              <a:spcBef>
                <a:spcPts val="300"/>
              </a:spcBef>
              <a:spcAft>
                <a:spcPts val="0"/>
              </a:spcAft>
              <a:buClr>
                <a:srgbClr val="888888"/>
              </a:buClr>
              <a:buSzPts val="1500"/>
              <a:buFont typeface="Arial"/>
              <a:buNone/>
              <a:defRPr sz="1500">
                <a:solidFill>
                  <a:srgbClr val="888888"/>
                </a:solidFill>
              </a:defRPr>
            </a:lvl2pPr>
            <a:lvl3pPr indent="-228600" lvl="2" marL="1371600" algn="l">
              <a:lnSpc>
                <a:spcPct val="100000"/>
              </a:lnSpc>
              <a:spcBef>
                <a:spcPts val="270"/>
              </a:spcBef>
              <a:spcAft>
                <a:spcPts val="0"/>
              </a:spcAft>
              <a:buClr>
                <a:srgbClr val="888888"/>
              </a:buClr>
              <a:buSzPts val="1350"/>
              <a:buFont typeface="Arial"/>
              <a:buNone/>
              <a:defRPr sz="1350">
                <a:solidFill>
                  <a:srgbClr val="888888"/>
                </a:solidFill>
              </a:defRPr>
            </a:lvl3pPr>
            <a:lvl4pPr indent="-228600" lvl="3" marL="1828800" algn="l">
              <a:lnSpc>
                <a:spcPct val="100000"/>
              </a:lnSpc>
              <a:spcBef>
                <a:spcPts val="240"/>
              </a:spcBef>
              <a:spcAft>
                <a:spcPts val="0"/>
              </a:spcAft>
              <a:buClr>
                <a:srgbClr val="888888"/>
              </a:buClr>
              <a:buSzPts val="1200"/>
              <a:buFont typeface="Arial"/>
              <a:buNone/>
              <a:defRPr sz="1200">
                <a:solidFill>
                  <a:srgbClr val="888888"/>
                </a:solidFill>
              </a:defRPr>
            </a:lvl4pPr>
            <a:lvl5pPr indent="-228600" lvl="4" marL="2286000" algn="l">
              <a:lnSpc>
                <a:spcPct val="100000"/>
              </a:lnSpc>
              <a:spcBef>
                <a:spcPts val="240"/>
              </a:spcBef>
              <a:spcAft>
                <a:spcPts val="0"/>
              </a:spcAft>
              <a:buClr>
                <a:srgbClr val="888888"/>
              </a:buClr>
              <a:buSzPts val="1200"/>
              <a:buFont typeface="Arial"/>
              <a:buNone/>
              <a:defRPr sz="1200">
                <a:solidFill>
                  <a:srgbClr val="888888"/>
                </a:solidFill>
              </a:defRPr>
            </a:lvl5pPr>
            <a:lvl6pPr indent="-228600" lvl="5" marL="2743200" algn="l">
              <a:lnSpc>
                <a:spcPct val="100000"/>
              </a:lnSpc>
              <a:spcBef>
                <a:spcPts val="240"/>
              </a:spcBef>
              <a:spcAft>
                <a:spcPts val="0"/>
              </a:spcAft>
              <a:buClr>
                <a:srgbClr val="888888"/>
              </a:buClr>
              <a:buSzPts val="1200"/>
              <a:buFont typeface="Arial"/>
              <a:buNone/>
              <a:defRPr sz="1200">
                <a:solidFill>
                  <a:srgbClr val="888888"/>
                </a:solidFill>
              </a:defRPr>
            </a:lvl6pPr>
            <a:lvl7pPr indent="-228600" lvl="6" marL="3200400" algn="l">
              <a:lnSpc>
                <a:spcPct val="100000"/>
              </a:lnSpc>
              <a:spcBef>
                <a:spcPts val="240"/>
              </a:spcBef>
              <a:spcAft>
                <a:spcPts val="0"/>
              </a:spcAft>
              <a:buClr>
                <a:srgbClr val="888888"/>
              </a:buClr>
              <a:buSzPts val="1200"/>
              <a:buFont typeface="Arial"/>
              <a:buNone/>
              <a:defRPr sz="1200">
                <a:solidFill>
                  <a:srgbClr val="888888"/>
                </a:solidFill>
              </a:defRPr>
            </a:lvl7pPr>
            <a:lvl8pPr indent="-228600" lvl="7" marL="3657600" algn="l">
              <a:lnSpc>
                <a:spcPct val="100000"/>
              </a:lnSpc>
              <a:spcBef>
                <a:spcPts val="240"/>
              </a:spcBef>
              <a:spcAft>
                <a:spcPts val="0"/>
              </a:spcAft>
              <a:buClr>
                <a:srgbClr val="888888"/>
              </a:buClr>
              <a:buSzPts val="1200"/>
              <a:buFont typeface="Arial"/>
              <a:buNone/>
              <a:defRPr sz="1200">
                <a:solidFill>
                  <a:srgbClr val="888888"/>
                </a:solidFill>
              </a:defRPr>
            </a:lvl8pPr>
            <a:lvl9pPr indent="-228600" lvl="8" marL="4114800" algn="l">
              <a:lnSpc>
                <a:spcPct val="100000"/>
              </a:lnSpc>
              <a:spcBef>
                <a:spcPts val="240"/>
              </a:spcBef>
              <a:spcAft>
                <a:spcPts val="0"/>
              </a:spcAft>
              <a:buClr>
                <a:srgbClr val="888888"/>
              </a:buClr>
              <a:buSzPts val="1200"/>
              <a:buFont typeface="Arial"/>
              <a:buNone/>
              <a:defRPr sz="1200">
                <a:solidFill>
                  <a:srgbClr val="888888"/>
                </a:solidFill>
              </a:defRPr>
            </a:lvl9pPr>
          </a:lstStyle>
          <a:p/>
        </p:txBody>
      </p:sp>
      <p:sp>
        <p:nvSpPr>
          <p:cNvPr id="20" name="Google Shape;20;p19"/>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9"/>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19"/>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6" name="Shape 116"/>
        <p:cNvGrpSpPr/>
        <p:nvPr/>
      </p:nvGrpSpPr>
      <p:grpSpPr>
        <a:xfrm>
          <a:off x="0" y="0"/>
          <a:ext cx="0" cy="0"/>
          <a:chOff x="0" y="0"/>
          <a:chExt cx="0" cy="0"/>
        </a:xfrm>
      </p:grpSpPr>
      <p:sp>
        <p:nvSpPr>
          <p:cNvPr id="117" name="Google Shape;117;p64"/>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64"/>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p64"/>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0" name="Shape 120"/>
        <p:cNvGrpSpPr/>
        <p:nvPr/>
      </p:nvGrpSpPr>
      <p:grpSpPr>
        <a:xfrm>
          <a:off x="0" y="0"/>
          <a:ext cx="0" cy="0"/>
          <a:chOff x="0" y="0"/>
          <a:chExt cx="0" cy="0"/>
        </a:xfrm>
      </p:grpSpPr>
      <p:sp>
        <p:nvSpPr>
          <p:cNvPr id="121" name="Google Shape;121;p104"/>
          <p:cNvSpPr txBox="1"/>
          <p:nvPr>
            <p:ph type="ctrTitle"/>
          </p:nvPr>
        </p:nvSpPr>
        <p:spPr>
          <a:xfrm>
            <a:off x="1143000" y="841772"/>
            <a:ext cx="6858000" cy="1790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104"/>
          <p:cNvSpPr txBox="1"/>
          <p:nvPr>
            <p:ph idx="1" type="subTitle"/>
          </p:nvPr>
        </p:nvSpPr>
        <p:spPr>
          <a:xfrm>
            <a:off x="1143000" y="2701528"/>
            <a:ext cx="6858000" cy="124182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123" name="Google Shape;123;p104"/>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104"/>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104"/>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6" name="Shape 126"/>
        <p:cNvGrpSpPr/>
        <p:nvPr/>
      </p:nvGrpSpPr>
      <p:grpSpPr>
        <a:xfrm>
          <a:off x="0" y="0"/>
          <a:ext cx="0" cy="0"/>
          <a:chOff x="0" y="0"/>
          <a:chExt cx="0" cy="0"/>
        </a:xfrm>
      </p:grpSpPr>
      <p:sp>
        <p:nvSpPr>
          <p:cNvPr id="127" name="Google Shape;127;p105"/>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8" name="Google Shape;128;p105"/>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29" name="Google Shape;129;p105"/>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p105"/>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105"/>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2" name="Shape 132"/>
        <p:cNvGrpSpPr/>
        <p:nvPr/>
      </p:nvGrpSpPr>
      <p:grpSpPr>
        <a:xfrm>
          <a:off x="0" y="0"/>
          <a:ext cx="0" cy="0"/>
          <a:chOff x="0" y="0"/>
          <a:chExt cx="0" cy="0"/>
        </a:xfrm>
      </p:grpSpPr>
      <p:sp>
        <p:nvSpPr>
          <p:cNvPr id="133" name="Google Shape;133;p106"/>
          <p:cNvSpPr txBox="1"/>
          <p:nvPr>
            <p:ph type="title"/>
          </p:nvPr>
        </p:nvSpPr>
        <p:spPr>
          <a:xfrm>
            <a:off x="623888" y="1282304"/>
            <a:ext cx="7886700" cy="213955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4" name="Google Shape;134;p106"/>
          <p:cNvSpPr txBox="1"/>
          <p:nvPr>
            <p:ph idx="1" type="body"/>
          </p:nvPr>
        </p:nvSpPr>
        <p:spPr>
          <a:xfrm>
            <a:off x="623888" y="3442098"/>
            <a:ext cx="7886700" cy="11251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135" name="Google Shape;135;p106"/>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6" name="Google Shape;136;p106"/>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p106"/>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38" name="Shape 138"/>
        <p:cNvGrpSpPr/>
        <p:nvPr/>
      </p:nvGrpSpPr>
      <p:grpSpPr>
        <a:xfrm>
          <a:off x="0" y="0"/>
          <a:ext cx="0" cy="0"/>
          <a:chOff x="0" y="0"/>
          <a:chExt cx="0" cy="0"/>
        </a:xfrm>
      </p:grpSpPr>
      <p:sp>
        <p:nvSpPr>
          <p:cNvPr id="139" name="Google Shape;139;p107"/>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0" name="Google Shape;140;p107"/>
          <p:cNvSpPr txBox="1"/>
          <p:nvPr>
            <p:ph idx="1" type="body"/>
          </p:nvPr>
        </p:nvSpPr>
        <p:spPr>
          <a:xfrm>
            <a:off x="6286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41" name="Google Shape;141;p107"/>
          <p:cNvSpPr txBox="1"/>
          <p:nvPr>
            <p:ph idx="2" type="body"/>
          </p:nvPr>
        </p:nvSpPr>
        <p:spPr>
          <a:xfrm>
            <a:off x="46291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42" name="Google Shape;142;p107"/>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p107"/>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p107"/>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45" name="Shape 145"/>
        <p:cNvGrpSpPr/>
        <p:nvPr/>
      </p:nvGrpSpPr>
      <p:grpSpPr>
        <a:xfrm>
          <a:off x="0" y="0"/>
          <a:ext cx="0" cy="0"/>
          <a:chOff x="0" y="0"/>
          <a:chExt cx="0" cy="0"/>
        </a:xfrm>
      </p:grpSpPr>
      <p:sp>
        <p:nvSpPr>
          <p:cNvPr id="146" name="Google Shape;146;p108"/>
          <p:cNvSpPr txBox="1"/>
          <p:nvPr>
            <p:ph type="title"/>
          </p:nvPr>
        </p:nvSpPr>
        <p:spPr>
          <a:xfrm>
            <a:off x="629841"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7" name="Google Shape;147;p108"/>
          <p:cNvSpPr txBox="1"/>
          <p:nvPr>
            <p:ph idx="1" type="body"/>
          </p:nvPr>
        </p:nvSpPr>
        <p:spPr>
          <a:xfrm>
            <a:off x="629842" y="1260872"/>
            <a:ext cx="3868340"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148" name="Google Shape;148;p108"/>
          <p:cNvSpPr txBox="1"/>
          <p:nvPr>
            <p:ph idx="2" type="body"/>
          </p:nvPr>
        </p:nvSpPr>
        <p:spPr>
          <a:xfrm>
            <a:off x="629842" y="1878806"/>
            <a:ext cx="3868340"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49" name="Google Shape;149;p108"/>
          <p:cNvSpPr txBox="1"/>
          <p:nvPr>
            <p:ph idx="3" type="body"/>
          </p:nvPr>
        </p:nvSpPr>
        <p:spPr>
          <a:xfrm>
            <a:off x="4629150" y="1260872"/>
            <a:ext cx="3887391"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150" name="Google Shape;150;p108"/>
          <p:cNvSpPr txBox="1"/>
          <p:nvPr>
            <p:ph idx="4" type="body"/>
          </p:nvPr>
        </p:nvSpPr>
        <p:spPr>
          <a:xfrm>
            <a:off x="4629150" y="1878806"/>
            <a:ext cx="3887391"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51" name="Google Shape;151;p108"/>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p108"/>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3" name="Google Shape;153;p108"/>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4" name="Shape 154"/>
        <p:cNvGrpSpPr/>
        <p:nvPr/>
      </p:nvGrpSpPr>
      <p:grpSpPr>
        <a:xfrm>
          <a:off x="0" y="0"/>
          <a:ext cx="0" cy="0"/>
          <a:chOff x="0" y="0"/>
          <a:chExt cx="0" cy="0"/>
        </a:xfrm>
      </p:grpSpPr>
      <p:sp>
        <p:nvSpPr>
          <p:cNvPr id="155" name="Google Shape;155;p109"/>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6" name="Google Shape;156;p109"/>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p109"/>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p109"/>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59" name="Shape 159"/>
        <p:cNvGrpSpPr/>
        <p:nvPr/>
      </p:nvGrpSpPr>
      <p:grpSpPr>
        <a:xfrm>
          <a:off x="0" y="0"/>
          <a:ext cx="0" cy="0"/>
          <a:chOff x="0" y="0"/>
          <a:chExt cx="0" cy="0"/>
        </a:xfrm>
      </p:grpSpPr>
      <p:sp>
        <p:nvSpPr>
          <p:cNvPr id="160" name="Google Shape;160;p110"/>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1" name="Google Shape;161;p110"/>
          <p:cNvSpPr txBox="1"/>
          <p:nvPr>
            <p:ph idx="1" type="body"/>
          </p:nvPr>
        </p:nvSpPr>
        <p:spPr>
          <a:xfrm>
            <a:off x="3887391" y="740569"/>
            <a:ext cx="4629150" cy="3655219"/>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162" name="Google Shape;162;p110"/>
          <p:cNvSpPr txBox="1"/>
          <p:nvPr>
            <p:ph idx="2"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163" name="Google Shape;163;p110"/>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4" name="Google Shape;164;p110"/>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5" name="Google Shape;165;p110"/>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66" name="Shape 166"/>
        <p:cNvGrpSpPr/>
        <p:nvPr/>
      </p:nvGrpSpPr>
      <p:grpSpPr>
        <a:xfrm>
          <a:off x="0" y="0"/>
          <a:ext cx="0" cy="0"/>
          <a:chOff x="0" y="0"/>
          <a:chExt cx="0" cy="0"/>
        </a:xfrm>
      </p:grpSpPr>
      <p:sp>
        <p:nvSpPr>
          <p:cNvPr id="167" name="Google Shape;167;p111"/>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8" name="Google Shape;168;p111"/>
          <p:cNvSpPr/>
          <p:nvPr>
            <p:ph idx="2" type="pic"/>
          </p:nvPr>
        </p:nvSpPr>
        <p:spPr>
          <a:xfrm>
            <a:off x="3887391" y="740569"/>
            <a:ext cx="4629150" cy="3655219"/>
          </a:xfrm>
          <a:prstGeom prst="rect">
            <a:avLst/>
          </a:prstGeom>
          <a:noFill/>
          <a:ln>
            <a:noFill/>
          </a:ln>
        </p:spPr>
      </p:sp>
      <p:sp>
        <p:nvSpPr>
          <p:cNvPr id="169" name="Google Shape;169;p111"/>
          <p:cNvSpPr txBox="1"/>
          <p:nvPr>
            <p:ph idx="1"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170" name="Google Shape;170;p111"/>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1" name="Google Shape;171;p111"/>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2" name="Google Shape;172;p111"/>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73" name="Shape 173"/>
        <p:cNvGrpSpPr/>
        <p:nvPr/>
      </p:nvGrpSpPr>
      <p:grpSpPr>
        <a:xfrm>
          <a:off x="0" y="0"/>
          <a:ext cx="0" cy="0"/>
          <a:chOff x="0" y="0"/>
          <a:chExt cx="0" cy="0"/>
        </a:xfrm>
      </p:grpSpPr>
      <p:sp>
        <p:nvSpPr>
          <p:cNvPr id="174" name="Google Shape;174;p112"/>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5" name="Google Shape;175;p112"/>
          <p:cNvSpPr txBox="1"/>
          <p:nvPr>
            <p:ph idx="1" type="body"/>
          </p:nvPr>
        </p:nvSpPr>
        <p:spPr>
          <a:xfrm rot="5400000">
            <a:off x="2940248" y="-942379"/>
            <a:ext cx="3263504"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76" name="Google Shape;176;p112"/>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7" name="Google Shape;177;p112"/>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8" name="Google Shape;178;p112"/>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3" name="Shape 23"/>
        <p:cNvGrpSpPr/>
        <p:nvPr/>
      </p:nvGrpSpPr>
      <p:grpSpPr>
        <a:xfrm>
          <a:off x="0" y="0"/>
          <a:ext cx="0" cy="0"/>
          <a:chOff x="0" y="0"/>
          <a:chExt cx="0" cy="0"/>
        </a:xfrm>
      </p:grpSpPr>
      <p:sp>
        <p:nvSpPr>
          <p:cNvPr id="24" name="Google Shape;24;p20"/>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0"/>
          <p:cNvSpPr txBox="1"/>
          <p:nvPr>
            <p:ph idx="1" type="body"/>
          </p:nvPr>
        </p:nvSpPr>
        <p:spPr>
          <a:xfrm>
            <a:off x="457200" y="1200150"/>
            <a:ext cx="4032600" cy="33945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6" name="Google Shape;26;p20"/>
          <p:cNvSpPr txBox="1"/>
          <p:nvPr>
            <p:ph idx="2" type="body"/>
          </p:nvPr>
        </p:nvSpPr>
        <p:spPr>
          <a:xfrm>
            <a:off x="4654296" y="1200150"/>
            <a:ext cx="4032600" cy="33945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7" name="Google Shape;27;p20"/>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20"/>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0"/>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79" name="Shape 179"/>
        <p:cNvGrpSpPr/>
        <p:nvPr/>
      </p:nvGrpSpPr>
      <p:grpSpPr>
        <a:xfrm>
          <a:off x="0" y="0"/>
          <a:ext cx="0" cy="0"/>
          <a:chOff x="0" y="0"/>
          <a:chExt cx="0" cy="0"/>
        </a:xfrm>
      </p:grpSpPr>
      <p:sp>
        <p:nvSpPr>
          <p:cNvPr id="180" name="Google Shape;180;p113"/>
          <p:cNvSpPr txBox="1"/>
          <p:nvPr>
            <p:ph type="title"/>
          </p:nvPr>
        </p:nvSpPr>
        <p:spPr>
          <a:xfrm rot="5400000">
            <a:off x="5350073" y="1467446"/>
            <a:ext cx="4358879"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1" name="Google Shape;181;p113"/>
          <p:cNvSpPr txBox="1"/>
          <p:nvPr>
            <p:ph idx="1" type="body"/>
          </p:nvPr>
        </p:nvSpPr>
        <p:spPr>
          <a:xfrm rot="5400000">
            <a:off x="1349573" y="-447079"/>
            <a:ext cx="4358879"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82" name="Google Shape;182;p113"/>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3" name="Google Shape;183;p113"/>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4" name="Google Shape;184;p113"/>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howMasterSp="0" type="tx">
  <p:cSld name="TITLE_AND_BODY">
    <p:spTree>
      <p:nvGrpSpPr>
        <p:cNvPr id="185" name="Shape 185"/>
        <p:cNvGrpSpPr/>
        <p:nvPr/>
      </p:nvGrpSpPr>
      <p:grpSpPr>
        <a:xfrm>
          <a:off x="0" y="0"/>
          <a:ext cx="0" cy="0"/>
          <a:chOff x="0" y="0"/>
          <a:chExt cx="0" cy="0"/>
        </a:xfrm>
      </p:grpSpPr>
      <p:sp>
        <p:nvSpPr>
          <p:cNvPr id="186" name="Google Shape;186;p114"/>
          <p:cNvSpPr/>
          <p:nvPr/>
        </p:nvSpPr>
        <p:spPr>
          <a:xfrm>
            <a:off x="94285" y="102280"/>
            <a:ext cx="8956487" cy="4938941"/>
          </a:xfrm>
          <a:prstGeom prst="rect">
            <a:avLst/>
          </a:prstGeom>
          <a:noFill/>
          <a:ln cap="flat" cmpd="sng" w="38100">
            <a:solidFill>
              <a:srgbClr val="000000"/>
            </a:solidFill>
            <a:prstDash val="solid"/>
            <a:miter lim="400000"/>
            <a:headEnd len="sm" w="sm" type="none"/>
            <a:tailEnd len="sm" w="sm" type="none"/>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
        <p:nvSpPr>
          <p:cNvPr id="187" name="Google Shape;187;p114"/>
          <p:cNvSpPr txBox="1"/>
          <p:nvPr>
            <p:ph idx="1" type="body"/>
          </p:nvPr>
        </p:nvSpPr>
        <p:spPr>
          <a:xfrm>
            <a:off x="162105" y="4706073"/>
            <a:ext cx="4819292" cy="264303"/>
          </a:xfrm>
          <a:prstGeom prst="rect">
            <a:avLst/>
          </a:prstGeom>
          <a:noFill/>
          <a:ln>
            <a:noFill/>
          </a:ln>
        </p:spPr>
        <p:txBody>
          <a:bodyPr anchorCtr="0" anchor="ctr" bIns="45700" lIns="91425" spcFirstLastPara="1" rIns="91425" wrap="square" tIns="45700">
            <a:spAutoFit/>
          </a:bodyPr>
          <a:lstStyle>
            <a:lvl1pPr indent="-228600" lvl="0" marL="457200" algn="l">
              <a:lnSpc>
                <a:spcPct val="70000"/>
              </a:lnSpc>
              <a:spcBef>
                <a:spcPts val="0"/>
              </a:spcBef>
              <a:spcAft>
                <a:spcPts val="0"/>
              </a:spcAft>
              <a:buClr>
                <a:srgbClr val="000000"/>
              </a:buClr>
              <a:buSzPts val="1500"/>
              <a:buNone/>
              <a:defRPr sz="1500" cap="none">
                <a:solidFill>
                  <a:srgbClr val="000000"/>
                </a:solidFill>
                <a:latin typeface="Arial"/>
                <a:ea typeface="Arial"/>
                <a:cs typeface="Arial"/>
                <a:sym typeface="Arial"/>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descr="Image" id="188" name="Google Shape;188;p114"/>
          <p:cNvPicPr preferRelativeResize="0"/>
          <p:nvPr/>
        </p:nvPicPr>
        <p:blipFill rotWithShape="1">
          <a:blip r:embed="rId2">
            <a:alphaModFix/>
          </a:blip>
          <a:srcRect b="0" l="0" r="0" t="0"/>
          <a:stretch/>
        </p:blipFill>
        <p:spPr>
          <a:xfrm>
            <a:off x="7830397" y="305049"/>
            <a:ext cx="1047937" cy="524057"/>
          </a:xfrm>
          <a:prstGeom prst="rect">
            <a:avLst/>
          </a:prstGeom>
          <a:noFill/>
          <a:ln>
            <a:noFill/>
          </a:ln>
        </p:spPr>
      </p:pic>
      <p:sp>
        <p:nvSpPr>
          <p:cNvPr id="189" name="Google Shape;189;p114"/>
          <p:cNvSpPr txBox="1"/>
          <p:nvPr>
            <p:ph idx="2" type="body"/>
          </p:nvPr>
        </p:nvSpPr>
        <p:spPr>
          <a:xfrm>
            <a:off x="171094" y="30490"/>
            <a:ext cx="5112368" cy="383182"/>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750"/>
              </a:spcBef>
              <a:spcAft>
                <a:spcPts val="0"/>
              </a:spcAft>
              <a:buClr>
                <a:srgbClr val="000000"/>
              </a:buClr>
              <a:buSzPts val="2100"/>
              <a:buNone/>
              <a:defRPr>
                <a:solidFill>
                  <a:srgbClr val="000000"/>
                </a:solidFill>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90" name="Google Shape;190;p114"/>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sz="900">
                <a:solidFill>
                  <a:srgbClr val="888888"/>
                </a:solidFill>
              </a:defRPr>
            </a:lvl1pPr>
            <a:lvl2pPr indent="0" lvl="1" marL="0" algn="r">
              <a:lnSpc>
                <a:spcPct val="100000"/>
              </a:lnSpc>
              <a:spcBef>
                <a:spcPts val="0"/>
              </a:spcBef>
              <a:spcAft>
                <a:spcPts val="0"/>
              </a:spcAft>
              <a:buNone/>
              <a:defRPr sz="900">
                <a:solidFill>
                  <a:srgbClr val="888888"/>
                </a:solidFill>
              </a:defRPr>
            </a:lvl2pPr>
            <a:lvl3pPr indent="0" lvl="2" marL="0" algn="r">
              <a:lnSpc>
                <a:spcPct val="100000"/>
              </a:lnSpc>
              <a:spcBef>
                <a:spcPts val="0"/>
              </a:spcBef>
              <a:spcAft>
                <a:spcPts val="0"/>
              </a:spcAft>
              <a:buNone/>
              <a:defRPr sz="900">
                <a:solidFill>
                  <a:srgbClr val="888888"/>
                </a:solidFill>
              </a:defRPr>
            </a:lvl3pPr>
            <a:lvl4pPr indent="0" lvl="3" marL="0" algn="r">
              <a:lnSpc>
                <a:spcPct val="100000"/>
              </a:lnSpc>
              <a:spcBef>
                <a:spcPts val="0"/>
              </a:spcBef>
              <a:spcAft>
                <a:spcPts val="0"/>
              </a:spcAft>
              <a:buNone/>
              <a:defRPr sz="900">
                <a:solidFill>
                  <a:srgbClr val="888888"/>
                </a:solidFill>
              </a:defRPr>
            </a:lvl4pPr>
            <a:lvl5pPr indent="0" lvl="4" marL="0" algn="r">
              <a:lnSpc>
                <a:spcPct val="100000"/>
              </a:lnSpc>
              <a:spcBef>
                <a:spcPts val="0"/>
              </a:spcBef>
              <a:spcAft>
                <a:spcPts val="0"/>
              </a:spcAft>
              <a:buNone/>
              <a:defRPr sz="900">
                <a:solidFill>
                  <a:srgbClr val="888888"/>
                </a:solidFill>
              </a:defRPr>
            </a:lvl5pPr>
            <a:lvl6pPr indent="0" lvl="5" marL="0" algn="r">
              <a:lnSpc>
                <a:spcPct val="100000"/>
              </a:lnSpc>
              <a:spcBef>
                <a:spcPts val="0"/>
              </a:spcBef>
              <a:spcAft>
                <a:spcPts val="0"/>
              </a:spcAft>
              <a:buNone/>
              <a:defRPr sz="900">
                <a:solidFill>
                  <a:srgbClr val="888888"/>
                </a:solidFill>
              </a:defRPr>
            </a:lvl6pPr>
            <a:lvl7pPr indent="0" lvl="6" marL="0" algn="r">
              <a:lnSpc>
                <a:spcPct val="100000"/>
              </a:lnSpc>
              <a:spcBef>
                <a:spcPts val="0"/>
              </a:spcBef>
              <a:spcAft>
                <a:spcPts val="0"/>
              </a:spcAft>
              <a:buNone/>
              <a:defRPr sz="900">
                <a:solidFill>
                  <a:srgbClr val="888888"/>
                </a:solidFill>
              </a:defRPr>
            </a:lvl7pPr>
            <a:lvl8pPr indent="0" lvl="7" marL="0" algn="r">
              <a:lnSpc>
                <a:spcPct val="100000"/>
              </a:lnSpc>
              <a:spcBef>
                <a:spcPts val="0"/>
              </a:spcBef>
              <a:spcAft>
                <a:spcPts val="0"/>
              </a:spcAft>
              <a:buNone/>
              <a:defRPr sz="900">
                <a:solidFill>
                  <a:srgbClr val="888888"/>
                </a:solidFill>
              </a:defRPr>
            </a:lvl8pPr>
            <a:lvl9pPr indent="0" lvl="8" marL="0" algn="r">
              <a:lnSpc>
                <a:spcPct val="100000"/>
              </a:lnSpc>
              <a:spcBef>
                <a:spcPts val="0"/>
              </a:spcBef>
              <a:spcAft>
                <a:spcPts val="0"/>
              </a:spcAft>
              <a:buNone/>
              <a:defRPr sz="900">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7" name="Shape 197"/>
        <p:cNvGrpSpPr/>
        <p:nvPr/>
      </p:nvGrpSpPr>
      <p:grpSpPr>
        <a:xfrm>
          <a:off x="0" y="0"/>
          <a:ext cx="0" cy="0"/>
          <a:chOff x="0" y="0"/>
          <a:chExt cx="0" cy="0"/>
        </a:xfrm>
      </p:grpSpPr>
      <p:sp>
        <p:nvSpPr>
          <p:cNvPr id="198" name="Google Shape;198;p14"/>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9" name="Google Shape;199;p14"/>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00" name="Google Shape;200;p14"/>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1" name="Google Shape;201;p14"/>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2" name="Google Shape;202;p14"/>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3" name="Shape 203"/>
        <p:cNvGrpSpPr/>
        <p:nvPr/>
      </p:nvGrpSpPr>
      <p:grpSpPr>
        <a:xfrm>
          <a:off x="0" y="0"/>
          <a:ext cx="0" cy="0"/>
          <a:chOff x="0" y="0"/>
          <a:chExt cx="0" cy="0"/>
        </a:xfrm>
      </p:grpSpPr>
      <p:sp>
        <p:nvSpPr>
          <p:cNvPr id="204" name="Google Shape;204;p28"/>
          <p:cNvSpPr txBox="1"/>
          <p:nvPr>
            <p:ph type="title"/>
          </p:nvPr>
        </p:nvSpPr>
        <p:spPr>
          <a:xfrm>
            <a:off x="623888" y="1282304"/>
            <a:ext cx="7886700" cy="21396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Clr>
                <a:schemeClr val="dk2"/>
              </a:buClr>
              <a:buSzPts val="4500"/>
              <a:buFont typeface="Arial"/>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5" name="Google Shape;205;p28"/>
          <p:cNvSpPr txBox="1"/>
          <p:nvPr>
            <p:ph idx="1" type="body"/>
          </p:nvPr>
        </p:nvSpPr>
        <p:spPr>
          <a:xfrm>
            <a:off x="623888" y="3442097"/>
            <a:ext cx="7886700" cy="11250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Clr>
                <a:srgbClr val="888888"/>
              </a:buClr>
              <a:buSzPts val="1800"/>
              <a:buFont typeface="Arial"/>
              <a:buNone/>
              <a:defRPr sz="1800">
                <a:solidFill>
                  <a:srgbClr val="888888"/>
                </a:solidFill>
              </a:defRPr>
            </a:lvl1pPr>
            <a:lvl2pPr indent="-228600" lvl="1" marL="914400" algn="l">
              <a:lnSpc>
                <a:spcPct val="100000"/>
              </a:lnSpc>
              <a:spcBef>
                <a:spcPts val="300"/>
              </a:spcBef>
              <a:spcAft>
                <a:spcPts val="0"/>
              </a:spcAft>
              <a:buClr>
                <a:srgbClr val="888888"/>
              </a:buClr>
              <a:buSzPts val="1500"/>
              <a:buFont typeface="Arial"/>
              <a:buNone/>
              <a:defRPr sz="1500">
                <a:solidFill>
                  <a:srgbClr val="888888"/>
                </a:solidFill>
              </a:defRPr>
            </a:lvl2pPr>
            <a:lvl3pPr indent="-228600" lvl="2" marL="1371600" algn="l">
              <a:lnSpc>
                <a:spcPct val="100000"/>
              </a:lnSpc>
              <a:spcBef>
                <a:spcPts val="270"/>
              </a:spcBef>
              <a:spcAft>
                <a:spcPts val="0"/>
              </a:spcAft>
              <a:buClr>
                <a:srgbClr val="888888"/>
              </a:buClr>
              <a:buSzPts val="1350"/>
              <a:buFont typeface="Arial"/>
              <a:buNone/>
              <a:defRPr sz="1350">
                <a:solidFill>
                  <a:srgbClr val="888888"/>
                </a:solidFill>
              </a:defRPr>
            </a:lvl3pPr>
            <a:lvl4pPr indent="-228600" lvl="3" marL="1828800" algn="l">
              <a:lnSpc>
                <a:spcPct val="100000"/>
              </a:lnSpc>
              <a:spcBef>
                <a:spcPts val="240"/>
              </a:spcBef>
              <a:spcAft>
                <a:spcPts val="0"/>
              </a:spcAft>
              <a:buClr>
                <a:srgbClr val="888888"/>
              </a:buClr>
              <a:buSzPts val="1200"/>
              <a:buFont typeface="Arial"/>
              <a:buNone/>
              <a:defRPr sz="1200">
                <a:solidFill>
                  <a:srgbClr val="888888"/>
                </a:solidFill>
              </a:defRPr>
            </a:lvl4pPr>
            <a:lvl5pPr indent="-228600" lvl="4" marL="2286000" algn="l">
              <a:lnSpc>
                <a:spcPct val="100000"/>
              </a:lnSpc>
              <a:spcBef>
                <a:spcPts val="240"/>
              </a:spcBef>
              <a:spcAft>
                <a:spcPts val="0"/>
              </a:spcAft>
              <a:buClr>
                <a:srgbClr val="888888"/>
              </a:buClr>
              <a:buSzPts val="1200"/>
              <a:buFont typeface="Arial"/>
              <a:buNone/>
              <a:defRPr sz="1200">
                <a:solidFill>
                  <a:srgbClr val="888888"/>
                </a:solidFill>
              </a:defRPr>
            </a:lvl5pPr>
            <a:lvl6pPr indent="-228600" lvl="5" marL="2743200" algn="l">
              <a:lnSpc>
                <a:spcPct val="100000"/>
              </a:lnSpc>
              <a:spcBef>
                <a:spcPts val="240"/>
              </a:spcBef>
              <a:spcAft>
                <a:spcPts val="0"/>
              </a:spcAft>
              <a:buClr>
                <a:srgbClr val="888888"/>
              </a:buClr>
              <a:buSzPts val="1200"/>
              <a:buFont typeface="Arial"/>
              <a:buNone/>
              <a:defRPr sz="1200">
                <a:solidFill>
                  <a:srgbClr val="888888"/>
                </a:solidFill>
              </a:defRPr>
            </a:lvl6pPr>
            <a:lvl7pPr indent="-228600" lvl="6" marL="3200400" algn="l">
              <a:lnSpc>
                <a:spcPct val="100000"/>
              </a:lnSpc>
              <a:spcBef>
                <a:spcPts val="240"/>
              </a:spcBef>
              <a:spcAft>
                <a:spcPts val="0"/>
              </a:spcAft>
              <a:buClr>
                <a:srgbClr val="888888"/>
              </a:buClr>
              <a:buSzPts val="1200"/>
              <a:buFont typeface="Arial"/>
              <a:buNone/>
              <a:defRPr sz="1200">
                <a:solidFill>
                  <a:srgbClr val="888888"/>
                </a:solidFill>
              </a:defRPr>
            </a:lvl7pPr>
            <a:lvl8pPr indent="-228600" lvl="7" marL="3657600" algn="l">
              <a:lnSpc>
                <a:spcPct val="100000"/>
              </a:lnSpc>
              <a:spcBef>
                <a:spcPts val="240"/>
              </a:spcBef>
              <a:spcAft>
                <a:spcPts val="0"/>
              </a:spcAft>
              <a:buClr>
                <a:srgbClr val="888888"/>
              </a:buClr>
              <a:buSzPts val="1200"/>
              <a:buFont typeface="Arial"/>
              <a:buNone/>
              <a:defRPr sz="1200">
                <a:solidFill>
                  <a:srgbClr val="888888"/>
                </a:solidFill>
              </a:defRPr>
            </a:lvl8pPr>
            <a:lvl9pPr indent="-228600" lvl="8" marL="4114800" algn="l">
              <a:lnSpc>
                <a:spcPct val="100000"/>
              </a:lnSpc>
              <a:spcBef>
                <a:spcPts val="240"/>
              </a:spcBef>
              <a:spcAft>
                <a:spcPts val="0"/>
              </a:spcAft>
              <a:buClr>
                <a:srgbClr val="888888"/>
              </a:buClr>
              <a:buSzPts val="1200"/>
              <a:buFont typeface="Arial"/>
              <a:buNone/>
              <a:defRPr sz="1200">
                <a:solidFill>
                  <a:srgbClr val="888888"/>
                </a:solidFill>
              </a:defRPr>
            </a:lvl9pPr>
          </a:lstStyle>
          <a:p/>
        </p:txBody>
      </p:sp>
      <p:sp>
        <p:nvSpPr>
          <p:cNvPr id="206" name="Google Shape;206;p28"/>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7" name="Google Shape;207;p28"/>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8" name="Google Shape;208;p28"/>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09" name="Shape 209"/>
        <p:cNvGrpSpPr/>
        <p:nvPr/>
      </p:nvGrpSpPr>
      <p:grpSpPr>
        <a:xfrm>
          <a:off x="0" y="0"/>
          <a:ext cx="0" cy="0"/>
          <a:chOff x="0" y="0"/>
          <a:chExt cx="0" cy="0"/>
        </a:xfrm>
      </p:grpSpPr>
      <p:sp>
        <p:nvSpPr>
          <p:cNvPr id="210" name="Google Shape;210;p29"/>
          <p:cNvSpPr txBox="1"/>
          <p:nvPr>
            <p:ph type="title"/>
          </p:nvPr>
        </p:nvSpPr>
        <p:spPr>
          <a:xfrm>
            <a:off x="629841" y="273844"/>
            <a:ext cx="7886700" cy="994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1" name="Google Shape;211;p29"/>
          <p:cNvSpPr txBox="1"/>
          <p:nvPr>
            <p:ph idx="1" type="body"/>
          </p:nvPr>
        </p:nvSpPr>
        <p:spPr>
          <a:xfrm>
            <a:off x="629841" y="1260872"/>
            <a:ext cx="3868200" cy="6180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360"/>
              </a:spcBef>
              <a:spcAft>
                <a:spcPts val="0"/>
              </a:spcAft>
              <a:buClr>
                <a:schemeClr val="dk1"/>
              </a:buClr>
              <a:buSzPts val="1800"/>
              <a:buFont typeface="Arial"/>
              <a:buNone/>
              <a:defRPr b="1" sz="1800"/>
            </a:lvl1pPr>
            <a:lvl2pPr indent="-228600" lvl="1" marL="914400" algn="l">
              <a:lnSpc>
                <a:spcPct val="100000"/>
              </a:lnSpc>
              <a:spcBef>
                <a:spcPts val="300"/>
              </a:spcBef>
              <a:spcAft>
                <a:spcPts val="0"/>
              </a:spcAft>
              <a:buClr>
                <a:schemeClr val="dk1"/>
              </a:buClr>
              <a:buSzPts val="1500"/>
              <a:buFont typeface="Arial"/>
              <a:buNone/>
              <a:defRPr b="1" sz="1500"/>
            </a:lvl2pPr>
            <a:lvl3pPr indent="-228600" lvl="2" marL="1371600" algn="l">
              <a:lnSpc>
                <a:spcPct val="100000"/>
              </a:lnSpc>
              <a:spcBef>
                <a:spcPts val="270"/>
              </a:spcBef>
              <a:spcAft>
                <a:spcPts val="0"/>
              </a:spcAft>
              <a:buClr>
                <a:schemeClr val="dk1"/>
              </a:buClr>
              <a:buSzPts val="1350"/>
              <a:buFont typeface="Arial"/>
              <a:buNone/>
              <a:defRPr b="1" sz="1350"/>
            </a:lvl3pPr>
            <a:lvl4pPr indent="-228600" lvl="3" marL="1828800" algn="l">
              <a:lnSpc>
                <a:spcPct val="100000"/>
              </a:lnSpc>
              <a:spcBef>
                <a:spcPts val="240"/>
              </a:spcBef>
              <a:spcAft>
                <a:spcPts val="0"/>
              </a:spcAft>
              <a:buClr>
                <a:schemeClr val="dk1"/>
              </a:buClr>
              <a:buSzPts val="1200"/>
              <a:buFont typeface="Arial"/>
              <a:buNone/>
              <a:defRPr b="1" sz="1200"/>
            </a:lvl4pPr>
            <a:lvl5pPr indent="-228600" lvl="4" marL="2286000" algn="l">
              <a:lnSpc>
                <a:spcPct val="100000"/>
              </a:lnSpc>
              <a:spcBef>
                <a:spcPts val="240"/>
              </a:spcBef>
              <a:spcAft>
                <a:spcPts val="0"/>
              </a:spcAft>
              <a:buClr>
                <a:schemeClr val="dk1"/>
              </a:buClr>
              <a:buSzPts val="1200"/>
              <a:buFont typeface="Arial"/>
              <a:buNone/>
              <a:defRPr b="1" sz="1200"/>
            </a:lvl5pPr>
            <a:lvl6pPr indent="-228600" lvl="5" marL="2743200" algn="l">
              <a:lnSpc>
                <a:spcPct val="100000"/>
              </a:lnSpc>
              <a:spcBef>
                <a:spcPts val="240"/>
              </a:spcBef>
              <a:spcAft>
                <a:spcPts val="0"/>
              </a:spcAft>
              <a:buClr>
                <a:schemeClr val="dk1"/>
              </a:buClr>
              <a:buSzPts val="1200"/>
              <a:buFont typeface="Arial"/>
              <a:buNone/>
              <a:defRPr b="1" sz="1200"/>
            </a:lvl6pPr>
            <a:lvl7pPr indent="-228600" lvl="6" marL="3200400" algn="l">
              <a:lnSpc>
                <a:spcPct val="100000"/>
              </a:lnSpc>
              <a:spcBef>
                <a:spcPts val="240"/>
              </a:spcBef>
              <a:spcAft>
                <a:spcPts val="0"/>
              </a:spcAft>
              <a:buClr>
                <a:schemeClr val="dk1"/>
              </a:buClr>
              <a:buSzPts val="1200"/>
              <a:buFont typeface="Arial"/>
              <a:buNone/>
              <a:defRPr b="1" sz="1200"/>
            </a:lvl7pPr>
            <a:lvl8pPr indent="-228600" lvl="7" marL="3657600" algn="l">
              <a:lnSpc>
                <a:spcPct val="100000"/>
              </a:lnSpc>
              <a:spcBef>
                <a:spcPts val="240"/>
              </a:spcBef>
              <a:spcAft>
                <a:spcPts val="0"/>
              </a:spcAft>
              <a:buClr>
                <a:schemeClr val="dk1"/>
              </a:buClr>
              <a:buSzPts val="1200"/>
              <a:buFont typeface="Arial"/>
              <a:buNone/>
              <a:defRPr b="1" sz="1200"/>
            </a:lvl8pPr>
            <a:lvl9pPr indent="-228600" lvl="8" marL="4114800" algn="l">
              <a:lnSpc>
                <a:spcPct val="100000"/>
              </a:lnSpc>
              <a:spcBef>
                <a:spcPts val="240"/>
              </a:spcBef>
              <a:spcAft>
                <a:spcPts val="0"/>
              </a:spcAft>
              <a:buClr>
                <a:schemeClr val="dk1"/>
              </a:buClr>
              <a:buSzPts val="1200"/>
              <a:buFont typeface="Arial"/>
              <a:buNone/>
              <a:defRPr b="1" sz="1200"/>
            </a:lvl9pPr>
          </a:lstStyle>
          <a:p/>
        </p:txBody>
      </p:sp>
      <p:sp>
        <p:nvSpPr>
          <p:cNvPr id="212" name="Google Shape;212;p29"/>
          <p:cNvSpPr txBox="1"/>
          <p:nvPr>
            <p:ph idx="2" type="body"/>
          </p:nvPr>
        </p:nvSpPr>
        <p:spPr>
          <a:xfrm>
            <a:off x="629841" y="1878806"/>
            <a:ext cx="3868200" cy="27633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13" name="Google Shape;213;p29"/>
          <p:cNvSpPr txBox="1"/>
          <p:nvPr>
            <p:ph idx="3" type="body"/>
          </p:nvPr>
        </p:nvSpPr>
        <p:spPr>
          <a:xfrm>
            <a:off x="4629150" y="1260872"/>
            <a:ext cx="3887400" cy="6180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360"/>
              </a:spcBef>
              <a:spcAft>
                <a:spcPts val="0"/>
              </a:spcAft>
              <a:buClr>
                <a:schemeClr val="dk1"/>
              </a:buClr>
              <a:buSzPts val="1800"/>
              <a:buFont typeface="Arial"/>
              <a:buNone/>
              <a:defRPr b="1" sz="1800"/>
            </a:lvl1pPr>
            <a:lvl2pPr indent="-228600" lvl="1" marL="914400" algn="l">
              <a:lnSpc>
                <a:spcPct val="100000"/>
              </a:lnSpc>
              <a:spcBef>
                <a:spcPts val="300"/>
              </a:spcBef>
              <a:spcAft>
                <a:spcPts val="0"/>
              </a:spcAft>
              <a:buClr>
                <a:schemeClr val="dk1"/>
              </a:buClr>
              <a:buSzPts val="1500"/>
              <a:buFont typeface="Arial"/>
              <a:buNone/>
              <a:defRPr b="1" sz="1500"/>
            </a:lvl2pPr>
            <a:lvl3pPr indent="-228600" lvl="2" marL="1371600" algn="l">
              <a:lnSpc>
                <a:spcPct val="100000"/>
              </a:lnSpc>
              <a:spcBef>
                <a:spcPts val="270"/>
              </a:spcBef>
              <a:spcAft>
                <a:spcPts val="0"/>
              </a:spcAft>
              <a:buClr>
                <a:schemeClr val="dk1"/>
              </a:buClr>
              <a:buSzPts val="1350"/>
              <a:buFont typeface="Arial"/>
              <a:buNone/>
              <a:defRPr b="1" sz="1350"/>
            </a:lvl3pPr>
            <a:lvl4pPr indent="-228600" lvl="3" marL="1828800" algn="l">
              <a:lnSpc>
                <a:spcPct val="100000"/>
              </a:lnSpc>
              <a:spcBef>
                <a:spcPts val="240"/>
              </a:spcBef>
              <a:spcAft>
                <a:spcPts val="0"/>
              </a:spcAft>
              <a:buClr>
                <a:schemeClr val="dk1"/>
              </a:buClr>
              <a:buSzPts val="1200"/>
              <a:buFont typeface="Arial"/>
              <a:buNone/>
              <a:defRPr b="1" sz="1200"/>
            </a:lvl4pPr>
            <a:lvl5pPr indent="-228600" lvl="4" marL="2286000" algn="l">
              <a:lnSpc>
                <a:spcPct val="100000"/>
              </a:lnSpc>
              <a:spcBef>
                <a:spcPts val="240"/>
              </a:spcBef>
              <a:spcAft>
                <a:spcPts val="0"/>
              </a:spcAft>
              <a:buClr>
                <a:schemeClr val="dk1"/>
              </a:buClr>
              <a:buSzPts val="1200"/>
              <a:buFont typeface="Arial"/>
              <a:buNone/>
              <a:defRPr b="1" sz="1200"/>
            </a:lvl5pPr>
            <a:lvl6pPr indent="-228600" lvl="5" marL="2743200" algn="l">
              <a:lnSpc>
                <a:spcPct val="100000"/>
              </a:lnSpc>
              <a:spcBef>
                <a:spcPts val="240"/>
              </a:spcBef>
              <a:spcAft>
                <a:spcPts val="0"/>
              </a:spcAft>
              <a:buClr>
                <a:schemeClr val="dk1"/>
              </a:buClr>
              <a:buSzPts val="1200"/>
              <a:buFont typeface="Arial"/>
              <a:buNone/>
              <a:defRPr b="1" sz="1200"/>
            </a:lvl6pPr>
            <a:lvl7pPr indent="-228600" lvl="6" marL="3200400" algn="l">
              <a:lnSpc>
                <a:spcPct val="100000"/>
              </a:lnSpc>
              <a:spcBef>
                <a:spcPts val="240"/>
              </a:spcBef>
              <a:spcAft>
                <a:spcPts val="0"/>
              </a:spcAft>
              <a:buClr>
                <a:schemeClr val="dk1"/>
              </a:buClr>
              <a:buSzPts val="1200"/>
              <a:buFont typeface="Arial"/>
              <a:buNone/>
              <a:defRPr b="1" sz="1200"/>
            </a:lvl7pPr>
            <a:lvl8pPr indent="-228600" lvl="7" marL="3657600" algn="l">
              <a:lnSpc>
                <a:spcPct val="100000"/>
              </a:lnSpc>
              <a:spcBef>
                <a:spcPts val="240"/>
              </a:spcBef>
              <a:spcAft>
                <a:spcPts val="0"/>
              </a:spcAft>
              <a:buClr>
                <a:schemeClr val="dk1"/>
              </a:buClr>
              <a:buSzPts val="1200"/>
              <a:buFont typeface="Arial"/>
              <a:buNone/>
              <a:defRPr b="1" sz="1200"/>
            </a:lvl8pPr>
            <a:lvl9pPr indent="-228600" lvl="8" marL="4114800" algn="l">
              <a:lnSpc>
                <a:spcPct val="100000"/>
              </a:lnSpc>
              <a:spcBef>
                <a:spcPts val="240"/>
              </a:spcBef>
              <a:spcAft>
                <a:spcPts val="0"/>
              </a:spcAft>
              <a:buClr>
                <a:schemeClr val="dk1"/>
              </a:buClr>
              <a:buSzPts val="1200"/>
              <a:buFont typeface="Arial"/>
              <a:buNone/>
              <a:defRPr b="1" sz="1200"/>
            </a:lvl9pPr>
          </a:lstStyle>
          <a:p/>
        </p:txBody>
      </p:sp>
      <p:sp>
        <p:nvSpPr>
          <p:cNvPr id="214" name="Google Shape;214;p29"/>
          <p:cNvSpPr txBox="1"/>
          <p:nvPr>
            <p:ph idx="4" type="body"/>
          </p:nvPr>
        </p:nvSpPr>
        <p:spPr>
          <a:xfrm>
            <a:off x="4629150" y="1878806"/>
            <a:ext cx="3887400" cy="27633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15" name="Google Shape;215;p29"/>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6" name="Google Shape;216;p29"/>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7" name="Google Shape;217;p29"/>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8" name="Shape 218"/>
        <p:cNvGrpSpPr/>
        <p:nvPr/>
      </p:nvGrpSpPr>
      <p:grpSpPr>
        <a:xfrm>
          <a:off x="0" y="0"/>
          <a:ext cx="0" cy="0"/>
          <a:chOff x="0" y="0"/>
          <a:chExt cx="0" cy="0"/>
        </a:xfrm>
      </p:grpSpPr>
      <p:sp>
        <p:nvSpPr>
          <p:cNvPr id="219" name="Google Shape;219;p30"/>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0" name="Google Shape;220;p30"/>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1" name="Google Shape;221;p30"/>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2" name="Google Shape;222;p30"/>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3" name="Shape 223"/>
        <p:cNvGrpSpPr/>
        <p:nvPr/>
      </p:nvGrpSpPr>
      <p:grpSpPr>
        <a:xfrm>
          <a:off x="0" y="0"/>
          <a:ext cx="0" cy="0"/>
          <a:chOff x="0" y="0"/>
          <a:chExt cx="0" cy="0"/>
        </a:xfrm>
      </p:grpSpPr>
      <p:sp>
        <p:nvSpPr>
          <p:cNvPr id="224" name="Google Shape;224;p31"/>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5" name="Google Shape;225;p31"/>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6" name="Google Shape;226;p31"/>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27" name="Shape 227"/>
        <p:cNvGrpSpPr/>
        <p:nvPr/>
      </p:nvGrpSpPr>
      <p:grpSpPr>
        <a:xfrm>
          <a:off x="0" y="0"/>
          <a:ext cx="0" cy="0"/>
          <a:chOff x="0" y="0"/>
          <a:chExt cx="0" cy="0"/>
        </a:xfrm>
      </p:grpSpPr>
      <p:sp>
        <p:nvSpPr>
          <p:cNvPr id="228" name="Google Shape;228;p32"/>
          <p:cNvSpPr txBox="1"/>
          <p:nvPr>
            <p:ph type="title"/>
          </p:nvPr>
        </p:nvSpPr>
        <p:spPr>
          <a:xfrm>
            <a:off x="629841" y="342900"/>
            <a:ext cx="2949300" cy="12000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Clr>
                <a:schemeClr val="dk2"/>
              </a:buClr>
              <a:buSzPts val="24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9" name="Google Shape;229;p32"/>
          <p:cNvSpPr txBox="1"/>
          <p:nvPr>
            <p:ph idx="1" type="body"/>
          </p:nvPr>
        </p:nvSpPr>
        <p:spPr>
          <a:xfrm>
            <a:off x="3887391" y="740569"/>
            <a:ext cx="4629300" cy="36552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Font typeface="Arial"/>
              <a:buChar char="•"/>
              <a:defRPr sz="2400"/>
            </a:lvl1pPr>
            <a:lvl2pPr indent="-361950" lvl="1" marL="914400" algn="l">
              <a:lnSpc>
                <a:spcPct val="100000"/>
              </a:lnSpc>
              <a:spcBef>
                <a:spcPts val="420"/>
              </a:spcBef>
              <a:spcAft>
                <a:spcPts val="0"/>
              </a:spcAft>
              <a:buClr>
                <a:schemeClr val="dk1"/>
              </a:buClr>
              <a:buSzPts val="2100"/>
              <a:buFont typeface="Arial"/>
              <a:buChar char="–"/>
              <a:defRPr sz="2100"/>
            </a:lvl2pPr>
            <a:lvl3pPr indent="-342900" lvl="2" marL="1371600" algn="l">
              <a:lnSpc>
                <a:spcPct val="100000"/>
              </a:lnSpc>
              <a:spcBef>
                <a:spcPts val="360"/>
              </a:spcBef>
              <a:spcAft>
                <a:spcPts val="0"/>
              </a:spcAft>
              <a:buClr>
                <a:schemeClr val="dk1"/>
              </a:buClr>
              <a:buSzPts val="1800"/>
              <a:buFont typeface="Arial"/>
              <a:buChar char="•"/>
              <a:defRPr sz="1800"/>
            </a:lvl3pPr>
            <a:lvl4pPr indent="-323850" lvl="3" marL="1828800" algn="l">
              <a:lnSpc>
                <a:spcPct val="100000"/>
              </a:lnSpc>
              <a:spcBef>
                <a:spcPts val="300"/>
              </a:spcBef>
              <a:spcAft>
                <a:spcPts val="0"/>
              </a:spcAft>
              <a:buClr>
                <a:schemeClr val="dk1"/>
              </a:buClr>
              <a:buSzPts val="1500"/>
              <a:buFont typeface="Arial"/>
              <a:buChar char="–"/>
              <a:defRPr sz="1500"/>
            </a:lvl4pPr>
            <a:lvl5pPr indent="-323850" lvl="4" marL="2286000" algn="l">
              <a:lnSpc>
                <a:spcPct val="100000"/>
              </a:lnSpc>
              <a:spcBef>
                <a:spcPts val="300"/>
              </a:spcBef>
              <a:spcAft>
                <a:spcPts val="0"/>
              </a:spcAft>
              <a:buClr>
                <a:schemeClr val="dk1"/>
              </a:buClr>
              <a:buSzPts val="1500"/>
              <a:buFont typeface="Arial"/>
              <a:buChar char="»"/>
              <a:defRPr sz="1500"/>
            </a:lvl5pPr>
            <a:lvl6pPr indent="-323850" lvl="5" marL="2743200" algn="l">
              <a:lnSpc>
                <a:spcPct val="100000"/>
              </a:lnSpc>
              <a:spcBef>
                <a:spcPts val="300"/>
              </a:spcBef>
              <a:spcAft>
                <a:spcPts val="0"/>
              </a:spcAft>
              <a:buClr>
                <a:schemeClr val="dk1"/>
              </a:buClr>
              <a:buSzPts val="1500"/>
              <a:buFont typeface="Arial"/>
              <a:buChar char="»"/>
              <a:defRPr sz="1500"/>
            </a:lvl6pPr>
            <a:lvl7pPr indent="-323850" lvl="6" marL="3200400" algn="l">
              <a:lnSpc>
                <a:spcPct val="100000"/>
              </a:lnSpc>
              <a:spcBef>
                <a:spcPts val="300"/>
              </a:spcBef>
              <a:spcAft>
                <a:spcPts val="0"/>
              </a:spcAft>
              <a:buClr>
                <a:schemeClr val="dk1"/>
              </a:buClr>
              <a:buSzPts val="1500"/>
              <a:buFont typeface="Arial"/>
              <a:buChar char="»"/>
              <a:defRPr sz="1500"/>
            </a:lvl7pPr>
            <a:lvl8pPr indent="-323850" lvl="7" marL="3657600" algn="l">
              <a:lnSpc>
                <a:spcPct val="100000"/>
              </a:lnSpc>
              <a:spcBef>
                <a:spcPts val="300"/>
              </a:spcBef>
              <a:spcAft>
                <a:spcPts val="0"/>
              </a:spcAft>
              <a:buClr>
                <a:schemeClr val="dk1"/>
              </a:buClr>
              <a:buSzPts val="1500"/>
              <a:buFont typeface="Arial"/>
              <a:buChar char="»"/>
              <a:defRPr sz="1500"/>
            </a:lvl8pPr>
            <a:lvl9pPr indent="-323850" lvl="8" marL="4114800" algn="l">
              <a:lnSpc>
                <a:spcPct val="100000"/>
              </a:lnSpc>
              <a:spcBef>
                <a:spcPts val="300"/>
              </a:spcBef>
              <a:spcAft>
                <a:spcPts val="0"/>
              </a:spcAft>
              <a:buClr>
                <a:schemeClr val="dk1"/>
              </a:buClr>
              <a:buSzPts val="1500"/>
              <a:buFont typeface="Arial"/>
              <a:buChar char="»"/>
              <a:defRPr sz="1500"/>
            </a:lvl9pPr>
          </a:lstStyle>
          <a:p/>
        </p:txBody>
      </p:sp>
      <p:sp>
        <p:nvSpPr>
          <p:cNvPr id="230" name="Google Shape;230;p32"/>
          <p:cNvSpPr txBox="1"/>
          <p:nvPr>
            <p:ph idx="2" type="body"/>
          </p:nvPr>
        </p:nvSpPr>
        <p:spPr>
          <a:xfrm>
            <a:off x="629841" y="1543050"/>
            <a:ext cx="2949300" cy="28587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40"/>
              </a:spcBef>
              <a:spcAft>
                <a:spcPts val="0"/>
              </a:spcAft>
              <a:buClr>
                <a:schemeClr val="dk1"/>
              </a:buClr>
              <a:buSzPts val="1200"/>
              <a:buFont typeface="Arial"/>
              <a:buNone/>
              <a:defRPr sz="1200"/>
            </a:lvl1pPr>
            <a:lvl2pPr indent="-228600" lvl="1" marL="914400" algn="l">
              <a:lnSpc>
                <a:spcPct val="100000"/>
              </a:lnSpc>
              <a:spcBef>
                <a:spcPts val="210"/>
              </a:spcBef>
              <a:spcAft>
                <a:spcPts val="0"/>
              </a:spcAft>
              <a:buClr>
                <a:schemeClr val="dk1"/>
              </a:buClr>
              <a:buSzPts val="1050"/>
              <a:buFont typeface="Arial"/>
              <a:buNone/>
              <a:defRPr sz="1050"/>
            </a:lvl2pPr>
            <a:lvl3pPr indent="-228600" lvl="2" marL="1371600" algn="l">
              <a:lnSpc>
                <a:spcPct val="100000"/>
              </a:lnSpc>
              <a:spcBef>
                <a:spcPts val="180"/>
              </a:spcBef>
              <a:spcAft>
                <a:spcPts val="0"/>
              </a:spcAft>
              <a:buClr>
                <a:schemeClr val="dk1"/>
              </a:buClr>
              <a:buSzPts val="900"/>
              <a:buFont typeface="Arial"/>
              <a:buNone/>
              <a:defRPr sz="900"/>
            </a:lvl3pPr>
            <a:lvl4pPr indent="-228600" lvl="3" marL="1828800" algn="l">
              <a:lnSpc>
                <a:spcPct val="100000"/>
              </a:lnSpc>
              <a:spcBef>
                <a:spcPts val="150"/>
              </a:spcBef>
              <a:spcAft>
                <a:spcPts val="0"/>
              </a:spcAft>
              <a:buClr>
                <a:schemeClr val="dk1"/>
              </a:buClr>
              <a:buSzPts val="750"/>
              <a:buFont typeface="Arial"/>
              <a:buNone/>
              <a:defRPr sz="750"/>
            </a:lvl4pPr>
            <a:lvl5pPr indent="-228600" lvl="4" marL="2286000" algn="l">
              <a:lnSpc>
                <a:spcPct val="100000"/>
              </a:lnSpc>
              <a:spcBef>
                <a:spcPts val="150"/>
              </a:spcBef>
              <a:spcAft>
                <a:spcPts val="0"/>
              </a:spcAft>
              <a:buClr>
                <a:schemeClr val="dk1"/>
              </a:buClr>
              <a:buSzPts val="750"/>
              <a:buFont typeface="Arial"/>
              <a:buNone/>
              <a:defRPr sz="750"/>
            </a:lvl5pPr>
            <a:lvl6pPr indent="-228600" lvl="5" marL="2743200" algn="l">
              <a:lnSpc>
                <a:spcPct val="100000"/>
              </a:lnSpc>
              <a:spcBef>
                <a:spcPts val="150"/>
              </a:spcBef>
              <a:spcAft>
                <a:spcPts val="0"/>
              </a:spcAft>
              <a:buClr>
                <a:schemeClr val="dk1"/>
              </a:buClr>
              <a:buSzPts val="750"/>
              <a:buFont typeface="Arial"/>
              <a:buNone/>
              <a:defRPr sz="750"/>
            </a:lvl6pPr>
            <a:lvl7pPr indent="-228600" lvl="6" marL="3200400" algn="l">
              <a:lnSpc>
                <a:spcPct val="100000"/>
              </a:lnSpc>
              <a:spcBef>
                <a:spcPts val="150"/>
              </a:spcBef>
              <a:spcAft>
                <a:spcPts val="0"/>
              </a:spcAft>
              <a:buClr>
                <a:schemeClr val="dk1"/>
              </a:buClr>
              <a:buSzPts val="750"/>
              <a:buFont typeface="Arial"/>
              <a:buNone/>
              <a:defRPr sz="750"/>
            </a:lvl7pPr>
            <a:lvl8pPr indent="-228600" lvl="7" marL="3657600" algn="l">
              <a:lnSpc>
                <a:spcPct val="100000"/>
              </a:lnSpc>
              <a:spcBef>
                <a:spcPts val="150"/>
              </a:spcBef>
              <a:spcAft>
                <a:spcPts val="0"/>
              </a:spcAft>
              <a:buClr>
                <a:schemeClr val="dk1"/>
              </a:buClr>
              <a:buSzPts val="750"/>
              <a:buFont typeface="Arial"/>
              <a:buNone/>
              <a:defRPr sz="750"/>
            </a:lvl8pPr>
            <a:lvl9pPr indent="-228600" lvl="8" marL="4114800" algn="l">
              <a:lnSpc>
                <a:spcPct val="100000"/>
              </a:lnSpc>
              <a:spcBef>
                <a:spcPts val="150"/>
              </a:spcBef>
              <a:spcAft>
                <a:spcPts val="0"/>
              </a:spcAft>
              <a:buClr>
                <a:schemeClr val="dk1"/>
              </a:buClr>
              <a:buSzPts val="750"/>
              <a:buFont typeface="Arial"/>
              <a:buNone/>
              <a:defRPr sz="750"/>
            </a:lvl9pPr>
          </a:lstStyle>
          <a:p/>
        </p:txBody>
      </p:sp>
      <p:sp>
        <p:nvSpPr>
          <p:cNvPr id="231" name="Google Shape;231;p32"/>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2" name="Google Shape;232;p32"/>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3" name="Google Shape;233;p32"/>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34" name="Shape 234"/>
        <p:cNvGrpSpPr/>
        <p:nvPr/>
      </p:nvGrpSpPr>
      <p:grpSpPr>
        <a:xfrm>
          <a:off x="0" y="0"/>
          <a:ext cx="0" cy="0"/>
          <a:chOff x="0" y="0"/>
          <a:chExt cx="0" cy="0"/>
        </a:xfrm>
      </p:grpSpPr>
      <p:sp>
        <p:nvSpPr>
          <p:cNvPr id="235" name="Google Shape;235;p33"/>
          <p:cNvSpPr txBox="1"/>
          <p:nvPr>
            <p:ph type="title"/>
          </p:nvPr>
        </p:nvSpPr>
        <p:spPr>
          <a:xfrm>
            <a:off x="629841" y="342900"/>
            <a:ext cx="2949300" cy="12000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Clr>
                <a:schemeClr val="dk2"/>
              </a:buClr>
              <a:buSzPts val="24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6" name="Google Shape;236;p33"/>
          <p:cNvSpPr/>
          <p:nvPr>
            <p:ph idx="2" type="pic"/>
          </p:nvPr>
        </p:nvSpPr>
        <p:spPr>
          <a:xfrm>
            <a:off x="3887391" y="740569"/>
            <a:ext cx="4629300" cy="3655200"/>
          </a:xfrm>
          <a:prstGeom prst="rect">
            <a:avLst/>
          </a:prstGeom>
          <a:noFill/>
          <a:ln>
            <a:noFill/>
          </a:ln>
        </p:spPr>
      </p:sp>
      <p:sp>
        <p:nvSpPr>
          <p:cNvPr id="237" name="Google Shape;237;p33"/>
          <p:cNvSpPr txBox="1"/>
          <p:nvPr>
            <p:ph idx="1" type="body"/>
          </p:nvPr>
        </p:nvSpPr>
        <p:spPr>
          <a:xfrm>
            <a:off x="629841" y="1543050"/>
            <a:ext cx="2949300" cy="28587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40"/>
              </a:spcBef>
              <a:spcAft>
                <a:spcPts val="0"/>
              </a:spcAft>
              <a:buClr>
                <a:schemeClr val="dk1"/>
              </a:buClr>
              <a:buSzPts val="1200"/>
              <a:buFont typeface="Arial"/>
              <a:buNone/>
              <a:defRPr sz="1200"/>
            </a:lvl1pPr>
            <a:lvl2pPr indent="-228600" lvl="1" marL="914400" algn="l">
              <a:lnSpc>
                <a:spcPct val="100000"/>
              </a:lnSpc>
              <a:spcBef>
                <a:spcPts val="210"/>
              </a:spcBef>
              <a:spcAft>
                <a:spcPts val="0"/>
              </a:spcAft>
              <a:buClr>
                <a:schemeClr val="dk1"/>
              </a:buClr>
              <a:buSzPts val="1050"/>
              <a:buFont typeface="Arial"/>
              <a:buNone/>
              <a:defRPr sz="1050"/>
            </a:lvl2pPr>
            <a:lvl3pPr indent="-228600" lvl="2" marL="1371600" algn="l">
              <a:lnSpc>
                <a:spcPct val="100000"/>
              </a:lnSpc>
              <a:spcBef>
                <a:spcPts val="180"/>
              </a:spcBef>
              <a:spcAft>
                <a:spcPts val="0"/>
              </a:spcAft>
              <a:buClr>
                <a:schemeClr val="dk1"/>
              </a:buClr>
              <a:buSzPts val="900"/>
              <a:buFont typeface="Arial"/>
              <a:buNone/>
              <a:defRPr sz="900"/>
            </a:lvl3pPr>
            <a:lvl4pPr indent="-228600" lvl="3" marL="1828800" algn="l">
              <a:lnSpc>
                <a:spcPct val="100000"/>
              </a:lnSpc>
              <a:spcBef>
                <a:spcPts val="150"/>
              </a:spcBef>
              <a:spcAft>
                <a:spcPts val="0"/>
              </a:spcAft>
              <a:buClr>
                <a:schemeClr val="dk1"/>
              </a:buClr>
              <a:buSzPts val="750"/>
              <a:buFont typeface="Arial"/>
              <a:buNone/>
              <a:defRPr sz="750"/>
            </a:lvl4pPr>
            <a:lvl5pPr indent="-228600" lvl="4" marL="2286000" algn="l">
              <a:lnSpc>
                <a:spcPct val="100000"/>
              </a:lnSpc>
              <a:spcBef>
                <a:spcPts val="150"/>
              </a:spcBef>
              <a:spcAft>
                <a:spcPts val="0"/>
              </a:spcAft>
              <a:buClr>
                <a:schemeClr val="dk1"/>
              </a:buClr>
              <a:buSzPts val="750"/>
              <a:buFont typeface="Arial"/>
              <a:buNone/>
              <a:defRPr sz="750"/>
            </a:lvl5pPr>
            <a:lvl6pPr indent="-228600" lvl="5" marL="2743200" algn="l">
              <a:lnSpc>
                <a:spcPct val="100000"/>
              </a:lnSpc>
              <a:spcBef>
                <a:spcPts val="150"/>
              </a:spcBef>
              <a:spcAft>
                <a:spcPts val="0"/>
              </a:spcAft>
              <a:buClr>
                <a:schemeClr val="dk1"/>
              </a:buClr>
              <a:buSzPts val="750"/>
              <a:buFont typeface="Arial"/>
              <a:buNone/>
              <a:defRPr sz="750"/>
            </a:lvl6pPr>
            <a:lvl7pPr indent="-228600" lvl="6" marL="3200400" algn="l">
              <a:lnSpc>
                <a:spcPct val="100000"/>
              </a:lnSpc>
              <a:spcBef>
                <a:spcPts val="150"/>
              </a:spcBef>
              <a:spcAft>
                <a:spcPts val="0"/>
              </a:spcAft>
              <a:buClr>
                <a:schemeClr val="dk1"/>
              </a:buClr>
              <a:buSzPts val="750"/>
              <a:buFont typeface="Arial"/>
              <a:buNone/>
              <a:defRPr sz="750"/>
            </a:lvl7pPr>
            <a:lvl8pPr indent="-228600" lvl="7" marL="3657600" algn="l">
              <a:lnSpc>
                <a:spcPct val="100000"/>
              </a:lnSpc>
              <a:spcBef>
                <a:spcPts val="150"/>
              </a:spcBef>
              <a:spcAft>
                <a:spcPts val="0"/>
              </a:spcAft>
              <a:buClr>
                <a:schemeClr val="dk1"/>
              </a:buClr>
              <a:buSzPts val="750"/>
              <a:buFont typeface="Arial"/>
              <a:buNone/>
              <a:defRPr sz="750"/>
            </a:lvl8pPr>
            <a:lvl9pPr indent="-228600" lvl="8" marL="4114800" algn="l">
              <a:lnSpc>
                <a:spcPct val="100000"/>
              </a:lnSpc>
              <a:spcBef>
                <a:spcPts val="150"/>
              </a:spcBef>
              <a:spcAft>
                <a:spcPts val="0"/>
              </a:spcAft>
              <a:buClr>
                <a:schemeClr val="dk1"/>
              </a:buClr>
              <a:buSzPts val="750"/>
              <a:buFont typeface="Arial"/>
              <a:buNone/>
              <a:defRPr sz="750"/>
            </a:lvl9pPr>
          </a:lstStyle>
          <a:p/>
        </p:txBody>
      </p:sp>
      <p:sp>
        <p:nvSpPr>
          <p:cNvPr id="238" name="Google Shape;238;p33"/>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9" name="Google Shape;239;p33"/>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0" name="Google Shape;240;p33"/>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41" name="Shape 241"/>
        <p:cNvGrpSpPr/>
        <p:nvPr/>
      </p:nvGrpSpPr>
      <p:grpSpPr>
        <a:xfrm>
          <a:off x="0" y="0"/>
          <a:ext cx="0" cy="0"/>
          <a:chOff x="0" y="0"/>
          <a:chExt cx="0" cy="0"/>
        </a:xfrm>
      </p:grpSpPr>
      <p:sp>
        <p:nvSpPr>
          <p:cNvPr id="242" name="Google Shape;242;p34"/>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3" name="Google Shape;243;p34"/>
          <p:cNvSpPr txBox="1"/>
          <p:nvPr>
            <p:ph idx="1" type="body"/>
          </p:nvPr>
        </p:nvSpPr>
        <p:spPr>
          <a:xfrm rot="5400000">
            <a:off x="2874750" y="-1217400"/>
            <a:ext cx="3394500" cy="8229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4" name="Google Shape;244;p34"/>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5" name="Google Shape;245;p34"/>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6" name="Google Shape;246;p34"/>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0" name="Shape 30"/>
        <p:cNvGrpSpPr/>
        <p:nvPr/>
      </p:nvGrpSpPr>
      <p:grpSpPr>
        <a:xfrm>
          <a:off x="0" y="0"/>
          <a:ext cx="0" cy="0"/>
          <a:chOff x="0" y="0"/>
          <a:chExt cx="0" cy="0"/>
        </a:xfrm>
      </p:grpSpPr>
      <p:sp>
        <p:nvSpPr>
          <p:cNvPr id="31" name="Google Shape;31;p21"/>
          <p:cNvSpPr txBox="1"/>
          <p:nvPr>
            <p:ph type="title"/>
          </p:nvPr>
        </p:nvSpPr>
        <p:spPr>
          <a:xfrm>
            <a:off x="629841" y="273844"/>
            <a:ext cx="7886700" cy="994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21"/>
          <p:cNvSpPr txBox="1"/>
          <p:nvPr>
            <p:ph idx="1" type="body"/>
          </p:nvPr>
        </p:nvSpPr>
        <p:spPr>
          <a:xfrm>
            <a:off x="629841" y="1260872"/>
            <a:ext cx="3868200" cy="6180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360"/>
              </a:spcBef>
              <a:spcAft>
                <a:spcPts val="0"/>
              </a:spcAft>
              <a:buClr>
                <a:schemeClr val="dk1"/>
              </a:buClr>
              <a:buSzPts val="1800"/>
              <a:buFont typeface="Arial"/>
              <a:buNone/>
              <a:defRPr b="1" sz="1800"/>
            </a:lvl1pPr>
            <a:lvl2pPr indent="-228600" lvl="1" marL="914400" algn="l">
              <a:lnSpc>
                <a:spcPct val="100000"/>
              </a:lnSpc>
              <a:spcBef>
                <a:spcPts val="300"/>
              </a:spcBef>
              <a:spcAft>
                <a:spcPts val="0"/>
              </a:spcAft>
              <a:buClr>
                <a:schemeClr val="dk1"/>
              </a:buClr>
              <a:buSzPts val="1500"/>
              <a:buFont typeface="Arial"/>
              <a:buNone/>
              <a:defRPr b="1" sz="1500"/>
            </a:lvl2pPr>
            <a:lvl3pPr indent="-228600" lvl="2" marL="1371600" algn="l">
              <a:lnSpc>
                <a:spcPct val="100000"/>
              </a:lnSpc>
              <a:spcBef>
                <a:spcPts val="270"/>
              </a:spcBef>
              <a:spcAft>
                <a:spcPts val="0"/>
              </a:spcAft>
              <a:buClr>
                <a:schemeClr val="dk1"/>
              </a:buClr>
              <a:buSzPts val="1350"/>
              <a:buFont typeface="Arial"/>
              <a:buNone/>
              <a:defRPr b="1" sz="1350"/>
            </a:lvl3pPr>
            <a:lvl4pPr indent="-228600" lvl="3" marL="1828800" algn="l">
              <a:lnSpc>
                <a:spcPct val="100000"/>
              </a:lnSpc>
              <a:spcBef>
                <a:spcPts val="240"/>
              </a:spcBef>
              <a:spcAft>
                <a:spcPts val="0"/>
              </a:spcAft>
              <a:buClr>
                <a:schemeClr val="dk1"/>
              </a:buClr>
              <a:buSzPts val="1200"/>
              <a:buFont typeface="Arial"/>
              <a:buNone/>
              <a:defRPr b="1" sz="1200"/>
            </a:lvl4pPr>
            <a:lvl5pPr indent="-228600" lvl="4" marL="2286000" algn="l">
              <a:lnSpc>
                <a:spcPct val="100000"/>
              </a:lnSpc>
              <a:spcBef>
                <a:spcPts val="240"/>
              </a:spcBef>
              <a:spcAft>
                <a:spcPts val="0"/>
              </a:spcAft>
              <a:buClr>
                <a:schemeClr val="dk1"/>
              </a:buClr>
              <a:buSzPts val="1200"/>
              <a:buFont typeface="Arial"/>
              <a:buNone/>
              <a:defRPr b="1" sz="1200"/>
            </a:lvl5pPr>
            <a:lvl6pPr indent="-228600" lvl="5" marL="2743200" algn="l">
              <a:lnSpc>
                <a:spcPct val="100000"/>
              </a:lnSpc>
              <a:spcBef>
                <a:spcPts val="240"/>
              </a:spcBef>
              <a:spcAft>
                <a:spcPts val="0"/>
              </a:spcAft>
              <a:buClr>
                <a:schemeClr val="dk1"/>
              </a:buClr>
              <a:buSzPts val="1200"/>
              <a:buFont typeface="Arial"/>
              <a:buNone/>
              <a:defRPr b="1" sz="1200"/>
            </a:lvl6pPr>
            <a:lvl7pPr indent="-228600" lvl="6" marL="3200400" algn="l">
              <a:lnSpc>
                <a:spcPct val="100000"/>
              </a:lnSpc>
              <a:spcBef>
                <a:spcPts val="240"/>
              </a:spcBef>
              <a:spcAft>
                <a:spcPts val="0"/>
              </a:spcAft>
              <a:buClr>
                <a:schemeClr val="dk1"/>
              </a:buClr>
              <a:buSzPts val="1200"/>
              <a:buFont typeface="Arial"/>
              <a:buNone/>
              <a:defRPr b="1" sz="1200"/>
            </a:lvl7pPr>
            <a:lvl8pPr indent="-228600" lvl="7" marL="3657600" algn="l">
              <a:lnSpc>
                <a:spcPct val="100000"/>
              </a:lnSpc>
              <a:spcBef>
                <a:spcPts val="240"/>
              </a:spcBef>
              <a:spcAft>
                <a:spcPts val="0"/>
              </a:spcAft>
              <a:buClr>
                <a:schemeClr val="dk1"/>
              </a:buClr>
              <a:buSzPts val="1200"/>
              <a:buFont typeface="Arial"/>
              <a:buNone/>
              <a:defRPr b="1" sz="1200"/>
            </a:lvl8pPr>
            <a:lvl9pPr indent="-228600" lvl="8" marL="4114800" algn="l">
              <a:lnSpc>
                <a:spcPct val="100000"/>
              </a:lnSpc>
              <a:spcBef>
                <a:spcPts val="240"/>
              </a:spcBef>
              <a:spcAft>
                <a:spcPts val="0"/>
              </a:spcAft>
              <a:buClr>
                <a:schemeClr val="dk1"/>
              </a:buClr>
              <a:buSzPts val="1200"/>
              <a:buFont typeface="Arial"/>
              <a:buNone/>
              <a:defRPr b="1" sz="1200"/>
            </a:lvl9pPr>
          </a:lstStyle>
          <a:p/>
        </p:txBody>
      </p:sp>
      <p:sp>
        <p:nvSpPr>
          <p:cNvPr id="33" name="Google Shape;33;p21"/>
          <p:cNvSpPr txBox="1"/>
          <p:nvPr>
            <p:ph idx="2" type="body"/>
          </p:nvPr>
        </p:nvSpPr>
        <p:spPr>
          <a:xfrm>
            <a:off x="629841" y="1878806"/>
            <a:ext cx="3868200" cy="27633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4" name="Google Shape;34;p21"/>
          <p:cNvSpPr txBox="1"/>
          <p:nvPr>
            <p:ph idx="3" type="body"/>
          </p:nvPr>
        </p:nvSpPr>
        <p:spPr>
          <a:xfrm>
            <a:off x="4629150" y="1260872"/>
            <a:ext cx="3887400" cy="6180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360"/>
              </a:spcBef>
              <a:spcAft>
                <a:spcPts val="0"/>
              </a:spcAft>
              <a:buClr>
                <a:schemeClr val="dk1"/>
              </a:buClr>
              <a:buSzPts val="1800"/>
              <a:buFont typeface="Arial"/>
              <a:buNone/>
              <a:defRPr b="1" sz="1800"/>
            </a:lvl1pPr>
            <a:lvl2pPr indent="-228600" lvl="1" marL="914400" algn="l">
              <a:lnSpc>
                <a:spcPct val="100000"/>
              </a:lnSpc>
              <a:spcBef>
                <a:spcPts val="300"/>
              </a:spcBef>
              <a:spcAft>
                <a:spcPts val="0"/>
              </a:spcAft>
              <a:buClr>
                <a:schemeClr val="dk1"/>
              </a:buClr>
              <a:buSzPts val="1500"/>
              <a:buFont typeface="Arial"/>
              <a:buNone/>
              <a:defRPr b="1" sz="1500"/>
            </a:lvl2pPr>
            <a:lvl3pPr indent="-228600" lvl="2" marL="1371600" algn="l">
              <a:lnSpc>
                <a:spcPct val="100000"/>
              </a:lnSpc>
              <a:spcBef>
                <a:spcPts val="270"/>
              </a:spcBef>
              <a:spcAft>
                <a:spcPts val="0"/>
              </a:spcAft>
              <a:buClr>
                <a:schemeClr val="dk1"/>
              </a:buClr>
              <a:buSzPts val="1350"/>
              <a:buFont typeface="Arial"/>
              <a:buNone/>
              <a:defRPr b="1" sz="1350"/>
            </a:lvl3pPr>
            <a:lvl4pPr indent="-228600" lvl="3" marL="1828800" algn="l">
              <a:lnSpc>
                <a:spcPct val="100000"/>
              </a:lnSpc>
              <a:spcBef>
                <a:spcPts val="240"/>
              </a:spcBef>
              <a:spcAft>
                <a:spcPts val="0"/>
              </a:spcAft>
              <a:buClr>
                <a:schemeClr val="dk1"/>
              </a:buClr>
              <a:buSzPts val="1200"/>
              <a:buFont typeface="Arial"/>
              <a:buNone/>
              <a:defRPr b="1" sz="1200"/>
            </a:lvl4pPr>
            <a:lvl5pPr indent="-228600" lvl="4" marL="2286000" algn="l">
              <a:lnSpc>
                <a:spcPct val="100000"/>
              </a:lnSpc>
              <a:spcBef>
                <a:spcPts val="240"/>
              </a:spcBef>
              <a:spcAft>
                <a:spcPts val="0"/>
              </a:spcAft>
              <a:buClr>
                <a:schemeClr val="dk1"/>
              </a:buClr>
              <a:buSzPts val="1200"/>
              <a:buFont typeface="Arial"/>
              <a:buNone/>
              <a:defRPr b="1" sz="1200"/>
            </a:lvl5pPr>
            <a:lvl6pPr indent="-228600" lvl="5" marL="2743200" algn="l">
              <a:lnSpc>
                <a:spcPct val="100000"/>
              </a:lnSpc>
              <a:spcBef>
                <a:spcPts val="240"/>
              </a:spcBef>
              <a:spcAft>
                <a:spcPts val="0"/>
              </a:spcAft>
              <a:buClr>
                <a:schemeClr val="dk1"/>
              </a:buClr>
              <a:buSzPts val="1200"/>
              <a:buFont typeface="Arial"/>
              <a:buNone/>
              <a:defRPr b="1" sz="1200"/>
            </a:lvl6pPr>
            <a:lvl7pPr indent="-228600" lvl="6" marL="3200400" algn="l">
              <a:lnSpc>
                <a:spcPct val="100000"/>
              </a:lnSpc>
              <a:spcBef>
                <a:spcPts val="240"/>
              </a:spcBef>
              <a:spcAft>
                <a:spcPts val="0"/>
              </a:spcAft>
              <a:buClr>
                <a:schemeClr val="dk1"/>
              </a:buClr>
              <a:buSzPts val="1200"/>
              <a:buFont typeface="Arial"/>
              <a:buNone/>
              <a:defRPr b="1" sz="1200"/>
            </a:lvl7pPr>
            <a:lvl8pPr indent="-228600" lvl="7" marL="3657600" algn="l">
              <a:lnSpc>
                <a:spcPct val="100000"/>
              </a:lnSpc>
              <a:spcBef>
                <a:spcPts val="240"/>
              </a:spcBef>
              <a:spcAft>
                <a:spcPts val="0"/>
              </a:spcAft>
              <a:buClr>
                <a:schemeClr val="dk1"/>
              </a:buClr>
              <a:buSzPts val="1200"/>
              <a:buFont typeface="Arial"/>
              <a:buNone/>
              <a:defRPr b="1" sz="1200"/>
            </a:lvl8pPr>
            <a:lvl9pPr indent="-228600" lvl="8" marL="4114800" algn="l">
              <a:lnSpc>
                <a:spcPct val="100000"/>
              </a:lnSpc>
              <a:spcBef>
                <a:spcPts val="240"/>
              </a:spcBef>
              <a:spcAft>
                <a:spcPts val="0"/>
              </a:spcAft>
              <a:buClr>
                <a:schemeClr val="dk1"/>
              </a:buClr>
              <a:buSzPts val="1200"/>
              <a:buFont typeface="Arial"/>
              <a:buNone/>
              <a:defRPr b="1" sz="1200"/>
            </a:lvl9pPr>
          </a:lstStyle>
          <a:p/>
        </p:txBody>
      </p:sp>
      <p:sp>
        <p:nvSpPr>
          <p:cNvPr id="35" name="Google Shape;35;p21"/>
          <p:cNvSpPr txBox="1"/>
          <p:nvPr>
            <p:ph idx="4" type="body"/>
          </p:nvPr>
        </p:nvSpPr>
        <p:spPr>
          <a:xfrm>
            <a:off x="4629150" y="1878806"/>
            <a:ext cx="3887400" cy="27633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6" name="Google Shape;36;p21"/>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21"/>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1"/>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47" name="Shape 247"/>
        <p:cNvGrpSpPr/>
        <p:nvPr/>
      </p:nvGrpSpPr>
      <p:grpSpPr>
        <a:xfrm>
          <a:off x="0" y="0"/>
          <a:ext cx="0" cy="0"/>
          <a:chOff x="0" y="0"/>
          <a:chExt cx="0" cy="0"/>
        </a:xfrm>
      </p:grpSpPr>
      <p:sp>
        <p:nvSpPr>
          <p:cNvPr id="248" name="Google Shape;248;p35"/>
          <p:cNvSpPr txBox="1"/>
          <p:nvPr>
            <p:ph type="title"/>
          </p:nvPr>
        </p:nvSpPr>
        <p:spPr>
          <a:xfrm rot="5400000">
            <a:off x="5463750" y="1371628"/>
            <a:ext cx="4388700" cy="20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9" name="Google Shape;249;p35"/>
          <p:cNvSpPr txBox="1"/>
          <p:nvPr>
            <p:ph idx="1" type="body"/>
          </p:nvPr>
        </p:nvSpPr>
        <p:spPr>
          <a:xfrm rot="5400000">
            <a:off x="1289380" y="-626072"/>
            <a:ext cx="4388700" cy="6052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50" name="Google Shape;250;p35"/>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1" name="Google Shape;251;p35"/>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2" name="Google Shape;252;p35"/>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9" name="Shape 259"/>
        <p:cNvGrpSpPr/>
        <p:nvPr/>
      </p:nvGrpSpPr>
      <p:grpSpPr>
        <a:xfrm>
          <a:off x="0" y="0"/>
          <a:ext cx="0" cy="0"/>
          <a:chOff x="0" y="0"/>
          <a:chExt cx="0" cy="0"/>
        </a:xfrm>
      </p:grpSpPr>
      <p:sp>
        <p:nvSpPr>
          <p:cNvPr id="260" name="Google Shape;260;p68"/>
          <p:cNvSpPr txBox="1"/>
          <p:nvPr>
            <p:ph type="title"/>
          </p:nvPr>
        </p:nvSpPr>
        <p:spPr>
          <a:xfrm>
            <a:off x="628650" y="273846"/>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1" name="Google Shape;261;p68"/>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563"/>
              </a:spcBef>
              <a:spcAft>
                <a:spcPts val="0"/>
              </a:spcAft>
              <a:buClr>
                <a:schemeClr val="lt1"/>
              </a:buClr>
              <a:buSzPts val="1800"/>
              <a:buChar char="•"/>
              <a:defRPr/>
            </a:lvl1pPr>
            <a:lvl2pPr indent="-342900" lvl="1" marL="914400" algn="l">
              <a:lnSpc>
                <a:spcPct val="90000"/>
              </a:lnSpc>
              <a:spcBef>
                <a:spcPts val="281"/>
              </a:spcBef>
              <a:spcAft>
                <a:spcPts val="0"/>
              </a:spcAft>
              <a:buClr>
                <a:schemeClr val="lt1"/>
              </a:buClr>
              <a:buSzPts val="1800"/>
              <a:buChar char="•"/>
              <a:defRPr/>
            </a:lvl2pPr>
            <a:lvl3pPr indent="-342900" lvl="2" marL="1371600" algn="l">
              <a:lnSpc>
                <a:spcPct val="90000"/>
              </a:lnSpc>
              <a:spcBef>
                <a:spcPts val="281"/>
              </a:spcBef>
              <a:spcAft>
                <a:spcPts val="0"/>
              </a:spcAft>
              <a:buClr>
                <a:schemeClr val="lt1"/>
              </a:buClr>
              <a:buSzPts val="1800"/>
              <a:buChar char="•"/>
              <a:defRPr/>
            </a:lvl3pPr>
            <a:lvl4pPr indent="-342900" lvl="3" marL="1828800" algn="l">
              <a:lnSpc>
                <a:spcPct val="90000"/>
              </a:lnSpc>
              <a:spcBef>
                <a:spcPts val="281"/>
              </a:spcBef>
              <a:spcAft>
                <a:spcPts val="0"/>
              </a:spcAft>
              <a:buClr>
                <a:schemeClr val="lt1"/>
              </a:buClr>
              <a:buSzPts val="1800"/>
              <a:buChar char="•"/>
              <a:defRPr/>
            </a:lvl4pPr>
            <a:lvl5pPr indent="-342900" lvl="4" marL="2286000" algn="l">
              <a:lnSpc>
                <a:spcPct val="90000"/>
              </a:lnSpc>
              <a:spcBef>
                <a:spcPts val="281"/>
              </a:spcBef>
              <a:spcAft>
                <a:spcPts val="0"/>
              </a:spcAft>
              <a:buClr>
                <a:schemeClr val="lt1"/>
              </a:buClr>
              <a:buSzPts val="1800"/>
              <a:buChar char="•"/>
              <a:defRPr/>
            </a:lvl5pPr>
            <a:lvl6pPr indent="-342900" lvl="5" marL="2743200" algn="l">
              <a:lnSpc>
                <a:spcPct val="90000"/>
              </a:lnSpc>
              <a:spcBef>
                <a:spcPts val="281"/>
              </a:spcBef>
              <a:spcAft>
                <a:spcPts val="0"/>
              </a:spcAft>
              <a:buClr>
                <a:schemeClr val="lt1"/>
              </a:buClr>
              <a:buSzPts val="1800"/>
              <a:buChar char="•"/>
              <a:defRPr/>
            </a:lvl6pPr>
            <a:lvl7pPr indent="-342900" lvl="6" marL="3200400" algn="l">
              <a:lnSpc>
                <a:spcPct val="90000"/>
              </a:lnSpc>
              <a:spcBef>
                <a:spcPts val="281"/>
              </a:spcBef>
              <a:spcAft>
                <a:spcPts val="0"/>
              </a:spcAft>
              <a:buClr>
                <a:schemeClr val="lt1"/>
              </a:buClr>
              <a:buSzPts val="1800"/>
              <a:buChar char="•"/>
              <a:defRPr/>
            </a:lvl7pPr>
            <a:lvl8pPr indent="-342900" lvl="7" marL="3657600" algn="l">
              <a:lnSpc>
                <a:spcPct val="90000"/>
              </a:lnSpc>
              <a:spcBef>
                <a:spcPts val="281"/>
              </a:spcBef>
              <a:spcAft>
                <a:spcPts val="0"/>
              </a:spcAft>
              <a:buClr>
                <a:schemeClr val="lt1"/>
              </a:buClr>
              <a:buSzPts val="1800"/>
              <a:buChar char="•"/>
              <a:defRPr/>
            </a:lvl8pPr>
            <a:lvl9pPr indent="-342900" lvl="8" marL="4114800" algn="l">
              <a:lnSpc>
                <a:spcPct val="90000"/>
              </a:lnSpc>
              <a:spcBef>
                <a:spcPts val="281"/>
              </a:spcBef>
              <a:spcAft>
                <a:spcPts val="0"/>
              </a:spcAft>
              <a:buClr>
                <a:schemeClr val="lt1"/>
              </a:buClr>
              <a:buSzPts val="1800"/>
              <a:buChar char="•"/>
              <a:defRPr/>
            </a:lvl9pPr>
          </a:lstStyle>
          <a:p/>
        </p:txBody>
      </p:sp>
      <p:sp>
        <p:nvSpPr>
          <p:cNvPr id="262" name="Google Shape;262;p68"/>
          <p:cNvSpPr txBox="1"/>
          <p:nvPr>
            <p:ph idx="10" type="dt"/>
          </p:nvPr>
        </p:nvSpPr>
        <p:spPr>
          <a:xfrm>
            <a:off x="628650" y="4767264"/>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3" name="Google Shape;263;p68"/>
          <p:cNvSpPr txBox="1"/>
          <p:nvPr>
            <p:ph idx="11" type="ftr"/>
          </p:nvPr>
        </p:nvSpPr>
        <p:spPr>
          <a:xfrm>
            <a:off x="3028950" y="4767264"/>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4" name="Google Shape;264;p68"/>
          <p:cNvSpPr txBox="1"/>
          <p:nvPr>
            <p:ph idx="12" type="sldNum"/>
          </p:nvPr>
        </p:nvSpPr>
        <p:spPr>
          <a:xfrm>
            <a:off x="6457950" y="4767264"/>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1" name="Shape 271"/>
        <p:cNvGrpSpPr/>
        <p:nvPr/>
      </p:nvGrpSpPr>
      <p:grpSpPr>
        <a:xfrm>
          <a:off x="0" y="0"/>
          <a:ext cx="0" cy="0"/>
          <a:chOff x="0" y="0"/>
          <a:chExt cx="0" cy="0"/>
        </a:xfrm>
      </p:grpSpPr>
      <p:sp>
        <p:nvSpPr>
          <p:cNvPr id="272" name="Google Shape;272;p69"/>
          <p:cNvSpPr txBox="1"/>
          <p:nvPr>
            <p:ph idx="10" type="dt"/>
          </p:nvPr>
        </p:nvSpPr>
        <p:spPr>
          <a:xfrm>
            <a:off x="628650" y="4767264"/>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3" name="Google Shape;273;p69"/>
          <p:cNvSpPr txBox="1"/>
          <p:nvPr>
            <p:ph idx="11" type="ftr"/>
          </p:nvPr>
        </p:nvSpPr>
        <p:spPr>
          <a:xfrm>
            <a:off x="3028950" y="4767264"/>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4" name="Google Shape;274;p69"/>
          <p:cNvSpPr txBox="1"/>
          <p:nvPr>
            <p:ph idx="12" type="sldNum"/>
          </p:nvPr>
        </p:nvSpPr>
        <p:spPr>
          <a:xfrm>
            <a:off x="6457950" y="4767264"/>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5" name="Shape 275"/>
        <p:cNvGrpSpPr/>
        <p:nvPr/>
      </p:nvGrpSpPr>
      <p:grpSpPr>
        <a:xfrm>
          <a:off x="0" y="0"/>
          <a:ext cx="0" cy="0"/>
          <a:chOff x="0" y="0"/>
          <a:chExt cx="0" cy="0"/>
        </a:xfrm>
      </p:grpSpPr>
      <p:sp>
        <p:nvSpPr>
          <p:cNvPr id="276" name="Google Shape;276;p67"/>
          <p:cNvSpPr txBox="1"/>
          <p:nvPr>
            <p:ph type="title"/>
          </p:nvPr>
        </p:nvSpPr>
        <p:spPr>
          <a:xfrm>
            <a:off x="628650" y="273846"/>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7" name="Google Shape;277;p67"/>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563"/>
              </a:spcBef>
              <a:spcAft>
                <a:spcPts val="0"/>
              </a:spcAft>
              <a:buClr>
                <a:schemeClr val="dk1"/>
              </a:buClr>
              <a:buSzPts val="1800"/>
              <a:buChar char="•"/>
              <a:defRPr/>
            </a:lvl1pPr>
            <a:lvl2pPr indent="-342900" lvl="1" marL="914400" algn="l">
              <a:lnSpc>
                <a:spcPct val="90000"/>
              </a:lnSpc>
              <a:spcBef>
                <a:spcPts val="281"/>
              </a:spcBef>
              <a:spcAft>
                <a:spcPts val="0"/>
              </a:spcAft>
              <a:buClr>
                <a:schemeClr val="dk1"/>
              </a:buClr>
              <a:buSzPts val="1800"/>
              <a:buChar char="•"/>
              <a:defRPr/>
            </a:lvl2pPr>
            <a:lvl3pPr indent="-342900" lvl="2" marL="1371600" algn="l">
              <a:lnSpc>
                <a:spcPct val="90000"/>
              </a:lnSpc>
              <a:spcBef>
                <a:spcPts val="281"/>
              </a:spcBef>
              <a:spcAft>
                <a:spcPts val="0"/>
              </a:spcAft>
              <a:buClr>
                <a:schemeClr val="dk1"/>
              </a:buClr>
              <a:buSzPts val="1800"/>
              <a:buChar char="•"/>
              <a:defRPr/>
            </a:lvl3pPr>
            <a:lvl4pPr indent="-342900" lvl="3" marL="1828800" algn="l">
              <a:lnSpc>
                <a:spcPct val="90000"/>
              </a:lnSpc>
              <a:spcBef>
                <a:spcPts val="281"/>
              </a:spcBef>
              <a:spcAft>
                <a:spcPts val="0"/>
              </a:spcAft>
              <a:buClr>
                <a:schemeClr val="dk1"/>
              </a:buClr>
              <a:buSzPts val="1800"/>
              <a:buChar char="•"/>
              <a:defRPr/>
            </a:lvl4pPr>
            <a:lvl5pPr indent="-342900" lvl="4" marL="2286000" algn="l">
              <a:lnSpc>
                <a:spcPct val="90000"/>
              </a:lnSpc>
              <a:spcBef>
                <a:spcPts val="281"/>
              </a:spcBef>
              <a:spcAft>
                <a:spcPts val="0"/>
              </a:spcAft>
              <a:buClr>
                <a:schemeClr val="dk1"/>
              </a:buClr>
              <a:buSzPts val="1800"/>
              <a:buChar char="•"/>
              <a:defRPr/>
            </a:lvl5pPr>
            <a:lvl6pPr indent="-342900" lvl="5" marL="2743200" algn="l">
              <a:lnSpc>
                <a:spcPct val="90000"/>
              </a:lnSpc>
              <a:spcBef>
                <a:spcPts val="281"/>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278" name="Google Shape;278;p67"/>
          <p:cNvSpPr txBox="1"/>
          <p:nvPr>
            <p:ph idx="10" type="dt"/>
          </p:nvPr>
        </p:nvSpPr>
        <p:spPr>
          <a:xfrm>
            <a:off x="628650" y="4767264"/>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9" name="Google Shape;279;p67"/>
          <p:cNvSpPr txBox="1"/>
          <p:nvPr>
            <p:ph idx="11" type="ftr"/>
          </p:nvPr>
        </p:nvSpPr>
        <p:spPr>
          <a:xfrm>
            <a:off x="3028950" y="4767264"/>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0" name="Google Shape;280;p67"/>
          <p:cNvSpPr txBox="1"/>
          <p:nvPr>
            <p:ph idx="12" type="sldNum"/>
          </p:nvPr>
        </p:nvSpPr>
        <p:spPr>
          <a:xfrm>
            <a:off x="6457950" y="4767264"/>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81" name="Shape 281"/>
        <p:cNvGrpSpPr/>
        <p:nvPr/>
      </p:nvGrpSpPr>
      <p:grpSpPr>
        <a:xfrm>
          <a:off x="0" y="0"/>
          <a:ext cx="0" cy="0"/>
          <a:chOff x="0" y="0"/>
          <a:chExt cx="0" cy="0"/>
        </a:xfrm>
      </p:grpSpPr>
      <p:sp>
        <p:nvSpPr>
          <p:cNvPr id="282" name="Google Shape;282;p95"/>
          <p:cNvSpPr txBox="1"/>
          <p:nvPr>
            <p:ph type="ctrTitle"/>
          </p:nvPr>
        </p:nvSpPr>
        <p:spPr>
          <a:xfrm>
            <a:off x="1143000" y="841772"/>
            <a:ext cx="6858000" cy="1790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3375"/>
              <a:buFont typeface="Calibri"/>
              <a:buNone/>
              <a:defRPr sz="337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3" name="Google Shape;283;p95"/>
          <p:cNvSpPr txBox="1"/>
          <p:nvPr>
            <p:ph idx="1" type="subTitle"/>
          </p:nvPr>
        </p:nvSpPr>
        <p:spPr>
          <a:xfrm>
            <a:off x="1143000" y="2701528"/>
            <a:ext cx="6858000" cy="124182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563"/>
              </a:spcBef>
              <a:spcAft>
                <a:spcPts val="0"/>
              </a:spcAft>
              <a:buClr>
                <a:schemeClr val="dk1"/>
              </a:buClr>
              <a:buSzPts val="1350"/>
              <a:buNone/>
              <a:defRPr sz="1350"/>
            </a:lvl1pPr>
            <a:lvl2pPr lvl="1" algn="ctr">
              <a:lnSpc>
                <a:spcPct val="90000"/>
              </a:lnSpc>
              <a:spcBef>
                <a:spcPts val="281"/>
              </a:spcBef>
              <a:spcAft>
                <a:spcPts val="0"/>
              </a:spcAft>
              <a:buClr>
                <a:schemeClr val="dk1"/>
              </a:buClr>
              <a:buSzPts val="1125"/>
              <a:buNone/>
              <a:defRPr sz="1125"/>
            </a:lvl2pPr>
            <a:lvl3pPr lvl="2" algn="ctr">
              <a:lnSpc>
                <a:spcPct val="90000"/>
              </a:lnSpc>
              <a:spcBef>
                <a:spcPts val="281"/>
              </a:spcBef>
              <a:spcAft>
                <a:spcPts val="0"/>
              </a:spcAft>
              <a:buClr>
                <a:schemeClr val="dk1"/>
              </a:buClr>
              <a:buSzPts val="1013"/>
              <a:buNone/>
              <a:defRPr sz="1013"/>
            </a:lvl3pPr>
            <a:lvl4pPr lvl="3" algn="ctr">
              <a:lnSpc>
                <a:spcPct val="90000"/>
              </a:lnSpc>
              <a:spcBef>
                <a:spcPts val="281"/>
              </a:spcBef>
              <a:spcAft>
                <a:spcPts val="0"/>
              </a:spcAft>
              <a:buClr>
                <a:schemeClr val="dk1"/>
              </a:buClr>
              <a:buSzPts val="900"/>
              <a:buNone/>
              <a:defRPr sz="900"/>
            </a:lvl4pPr>
            <a:lvl5pPr lvl="4" algn="ctr">
              <a:lnSpc>
                <a:spcPct val="90000"/>
              </a:lnSpc>
              <a:spcBef>
                <a:spcPts val="281"/>
              </a:spcBef>
              <a:spcAft>
                <a:spcPts val="0"/>
              </a:spcAft>
              <a:buClr>
                <a:schemeClr val="dk1"/>
              </a:buClr>
              <a:buSzPts val="900"/>
              <a:buNone/>
              <a:defRPr sz="900"/>
            </a:lvl5pPr>
            <a:lvl6pPr lvl="5" algn="ctr">
              <a:lnSpc>
                <a:spcPct val="90000"/>
              </a:lnSpc>
              <a:spcBef>
                <a:spcPts val="281"/>
              </a:spcBef>
              <a:spcAft>
                <a:spcPts val="0"/>
              </a:spcAft>
              <a:buClr>
                <a:schemeClr val="dk1"/>
              </a:buClr>
              <a:buSzPts val="900"/>
              <a:buNone/>
              <a:defRPr sz="900"/>
            </a:lvl6pPr>
            <a:lvl7pPr lvl="6" algn="ctr">
              <a:lnSpc>
                <a:spcPct val="90000"/>
              </a:lnSpc>
              <a:spcBef>
                <a:spcPts val="281"/>
              </a:spcBef>
              <a:spcAft>
                <a:spcPts val="0"/>
              </a:spcAft>
              <a:buClr>
                <a:schemeClr val="dk1"/>
              </a:buClr>
              <a:buSzPts val="900"/>
              <a:buNone/>
              <a:defRPr sz="900"/>
            </a:lvl7pPr>
            <a:lvl8pPr lvl="7" algn="ctr">
              <a:lnSpc>
                <a:spcPct val="90000"/>
              </a:lnSpc>
              <a:spcBef>
                <a:spcPts val="281"/>
              </a:spcBef>
              <a:spcAft>
                <a:spcPts val="0"/>
              </a:spcAft>
              <a:buClr>
                <a:schemeClr val="dk1"/>
              </a:buClr>
              <a:buSzPts val="900"/>
              <a:buNone/>
              <a:defRPr sz="900"/>
            </a:lvl8pPr>
            <a:lvl9pPr lvl="8" algn="ctr">
              <a:lnSpc>
                <a:spcPct val="90000"/>
              </a:lnSpc>
              <a:spcBef>
                <a:spcPts val="281"/>
              </a:spcBef>
              <a:spcAft>
                <a:spcPts val="0"/>
              </a:spcAft>
              <a:buClr>
                <a:schemeClr val="dk1"/>
              </a:buClr>
              <a:buSzPts val="900"/>
              <a:buNone/>
              <a:defRPr sz="900"/>
            </a:lvl9pPr>
          </a:lstStyle>
          <a:p/>
        </p:txBody>
      </p:sp>
      <p:sp>
        <p:nvSpPr>
          <p:cNvPr id="284" name="Google Shape;284;p95"/>
          <p:cNvSpPr txBox="1"/>
          <p:nvPr>
            <p:ph idx="10" type="dt"/>
          </p:nvPr>
        </p:nvSpPr>
        <p:spPr>
          <a:xfrm>
            <a:off x="628650" y="4767264"/>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5" name="Google Shape;285;p95"/>
          <p:cNvSpPr txBox="1"/>
          <p:nvPr>
            <p:ph idx="11" type="ftr"/>
          </p:nvPr>
        </p:nvSpPr>
        <p:spPr>
          <a:xfrm>
            <a:off x="3028950" y="4767264"/>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6" name="Google Shape;286;p95"/>
          <p:cNvSpPr txBox="1"/>
          <p:nvPr>
            <p:ph idx="12" type="sldNum"/>
          </p:nvPr>
        </p:nvSpPr>
        <p:spPr>
          <a:xfrm>
            <a:off x="6457950" y="4767264"/>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7" name="Shape 287"/>
        <p:cNvGrpSpPr/>
        <p:nvPr/>
      </p:nvGrpSpPr>
      <p:grpSpPr>
        <a:xfrm>
          <a:off x="0" y="0"/>
          <a:ext cx="0" cy="0"/>
          <a:chOff x="0" y="0"/>
          <a:chExt cx="0" cy="0"/>
        </a:xfrm>
      </p:grpSpPr>
      <p:sp>
        <p:nvSpPr>
          <p:cNvPr id="288" name="Google Shape;288;p96"/>
          <p:cNvSpPr txBox="1"/>
          <p:nvPr>
            <p:ph type="title"/>
          </p:nvPr>
        </p:nvSpPr>
        <p:spPr>
          <a:xfrm>
            <a:off x="623888" y="1282305"/>
            <a:ext cx="7886700" cy="213955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375"/>
              <a:buFont typeface="Calibri"/>
              <a:buNone/>
              <a:defRPr sz="337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9" name="Google Shape;289;p96"/>
          <p:cNvSpPr txBox="1"/>
          <p:nvPr>
            <p:ph idx="1" type="body"/>
          </p:nvPr>
        </p:nvSpPr>
        <p:spPr>
          <a:xfrm>
            <a:off x="623888" y="3442099"/>
            <a:ext cx="7886700" cy="11251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563"/>
              </a:spcBef>
              <a:spcAft>
                <a:spcPts val="0"/>
              </a:spcAft>
              <a:buClr>
                <a:srgbClr val="888888"/>
              </a:buClr>
              <a:buSzPts val="1350"/>
              <a:buNone/>
              <a:defRPr sz="1350">
                <a:solidFill>
                  <a:srgbClr val="888888"/>
                </a:solidFill>
              </a:defRPr>
            </a:lvl1pPr>
            <a:lvl2pPr indent="-228600" lvl="1" marL="914400" algn="l">
              <a:lnSpc>
                <a:spcPct val="90000"/>
              </a:lnSpc>
              <a:spcBef>
                <a:spcPts val="281"/>
              </a:spcBef>
              <a:spcAft>
                <a:spcPts val="0"/>
              </a:spcAft>
              <a:buClr>
                <a:srgbClr val="888888"/>
              </a:buClr>
              <a:buSzPts val="1125"/>
              <a:buNone/>
              <a:defRPr sz="1125">
                <a:solidFill>
                  <a:srgbClr val="888888"/>
                </a:solidFill>
              </a:defRPr>
            </a:lvl2pPr>
            <a:lvl3pPr indent="-228600" lvl="2" marL="1371600" algn="l">
              <a:lnSpc>
                <a:spcPct val="90000"/>
              </a:lnSpc>
              <a:spcBef>
                <a:spcPts val="281"/>
              </a:spcBef>
              <a:spcAft>
                <a:spcPts val="0"/>
              </a:spcAft>
              <a:buClr>
                <a:srgbClr val="888888"/>
              </a:buClr>
              <a:buSzPts val="1013"/>
              <a:buNone/>
              <a:defRPr sz="1013">
                <a:solidFill>
                  <a:srgbClr val="888888"/>
                </a:solidFill>
              </a:defRPr>
            </a:lvl3pPr>
            <a:lvl4pPr indent="-228600" lvl="3" marL="1828800" algn="l">
              <a:lnSpc>
                <a:spcPct val="90000"/>
              </a:lnSpc>
              <a:spcBef>
                <a:spcPts val="281"/>
              </a:spcBef>
              <a:spcAft>
                <a:spcPts val="0"/>
              </a:spcAft>
              <a:buClr>
                <a:srgbClr val="888888"/>
              </a:buClr>
              <a:buSzPts val="900"/>
              <a:buNone/>
              <a:defRPr sz="900">
                <a:solidFill>
                  <a:srgbClr val="888888"/>
                </a:solidFill>
              </a:defRPr>
            </a:lvl4pPr>
            <a:lvl5pPr indent="-228600" lvl="4" marL="2286000" algn="l">
              <a:lnSpc>
                <a:spcPct val="90000"/>
              </a:lnSpc>
              <a:spcBef>
                <a:spcPts val="281"/>
              </a:spcBef>
              <a:spcAft>
                <a:spcPts val="0"/>
              </a:spcAft>
              <a:buClr>
                <a:srgbClr val="888888"/>
              </a:buClr>
              <a:buSzPts val="900"/>
              <a:buNone/>
              <a:defRPr sz="900">
                <a:solidFill>
                  <a:srgbClr val="888888"/>
                </a:solidFill>
              </a:defRPr>
            </a:lvl5pPr>
            <a:lvl6pPr indent="-228600" lvl="5" marL="2743200" algn="l">
              <a:lnSpc>
                <a:spcPct val="90000"/>
              </a:lnSpc>
              <a:spcBef>
                <a:spcPts val="281"/>
              </a:spcBef>
              <a:spcAft>
                <a:spcPts val="0"/>
              </a:spcAft>
              <a:buClr>
                <a:srgbClr val="888888"/>
              </a:buClr>
              <a:buSzPts val="900"/>
              <a:buNone/>
              <a:defRPr sz="900">
                <a:solidFill>
                  <a:srgbClr val="888888"/>
                </a:solidFill>
              </a:defRPr>
            </a:lvl6pPr>
            <a:lvl7pPr indent="-228600" lvl="6" marL="3200400" algn="l">
              <a:lnSpc>
                <a:spcPct val="90000"/>
              </a:lnSpc>
              <a:spcBef>
                <a:spcPts val="281"/>
              </a:spcBef>
              <a:spcAft>
                <a:spcPts val="0"/>
              </a:spcAft>
              <a:buClr>
                <a:srgbClr val="888888"/>
              </a:buClr>
              <a:buSzPts val="900"/>
              <a:buNone/>
              <a:defRPr sz="900">
                <a:solidFill>
                  <a:srgbClr val="888888"/>
                </a:solidFill>
              </a:defRPr>
            </a:lvl7pPr>
            <a:lvl8pPr indent="-228600" lvl="7" marL="3657600" algn="l">
              <a:lnSpc>
                <a:spcPct val="90000"/>
              </a:lnSpc>
              <a:spcBef>
                <a:spcPts val="281"/>
              </a:spcBef>
              <a:spcAft>
                <a:spcPts val="0"/>
              </a:spcAft>
              <a:buClr>
                <a:srgbClr val="888888"/>
              </a:buClr>
              <a:buSzPts val="900"/>
              <a:buNone/>
              <a:defRPr sz="900">
                <a:solidFill>
                  <a:srgbClr val="888888"/>
                </a:solidFill>
              </a:defRPr>
            </a:lvl8pPr>
            <a:lvl9pPr indent="-228600" lvl="8" marL="4114800" algn="l">
              <a:lnSpc>
                <a:spcPct val="90000"/>
              </a:lnSpc>
              <a:spcBef>
                <a:spcPts val="281"/>
              </a:spcBef>
              <a:spcAft>
                <a:spcPts val="0"/>
              </a:spcAft>
              <a:buClr>
                <a:srgbClr val="888888"/>
              </a:buClr>
              <a:buSzPts val="900"/>
              <a:buNone/>
              <a:defRPr sz="900">
                <a:solidFill>
                  <a:srgbClr val="888888"/>
                </a:solidFill>
              </a:defRPr>
            </a:lvl9pPr>
          </a:lstStyle>
          <a:p/>
        </p:txBody>
      </p:sp>
      <p:sp>
        <p:nvSpPr>
          <p:cNvPr id="290" name="Google Shape;290;p96"/>
          <p:cNvSpPr txBox="1"/>
          <p:nvPr>
            <p:ph idx="10" type="dt"/>
          </p:nvPr>
        </p:nvSpPr>
        <p:spPr>
          <a:xfrm>
            <a:off x="628650" y="4767264"/>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1" name="Google Shape;291;p96"/>
          <p:cNvSpPr txBox="1"/>
          <p:nvPr>
            <p:ph idx="11" type="ftr"/>
          </p:nvPr>
        </p:nvSpPr>
        <p:spPr>
          <a:xfrm>
            <a:off x="3028950" y="4767264"/>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2" name="Google Shape;292;p96"/>
          <p:cNvSpPr txBox="1"/>
          <p:nvPr>
            <p:ph idx="12" type="sldNum"/>
          </p:nvPr>
        </p:nvSpPr>
        <p:spPr>
          <a:xfrm>
            <a:off x="6457950" y="4767264"/>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3" name="Shape 293"/>
        <p:cNvGrpSpPr/>
        <p:nvPr/>
      </p:nvGrpSpPr>
      <p:grpSpPr>
        <a:xfrm>
          <a:off x="0" y="0"/>
          <a:ext cx="0" cy="0"/>
          <a:chOff x="0" y="0"/>
          <a:chExt cx="0" cy="0"/>
        </a:xfrm>
      </p:grpSpPr>
      <p:sp>
        <p:nvSpPr>
          <p:cNvPr id="294" name="Google Shape;294;p97"/>
          <p:cNvSpPr txBox="1"/>
          <p:nvPr>
            <p:ph type="title"/>
          </p:nvPr>
        </p:nvSpPr>
        <p:spPr>
          <a:xfrm>
            <a:off x="628650" y="273846"/>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5" name="Google Shape;295;p97"/>
          <p:cNvSpPr txBox="1"/>
          <p:nvPr>
            <p:ph idx="1" type="body"/>
          </p:nvPr>
        </p:nvSpPr>
        <p:spPr>
          <a:xfrm>
            <a:off x="6286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563"/>
              </a:spcBef>
              <a:spcAft>
                <a:spcPts val="0"/>
              </a:spcAft>
              <a:buClr>
                <a:schemeClr val="dk1"/>
              </a:buClr>
              <a:buSzPts val="1800"/>
              <a:buChar char="•"/>
              <a:defRPr/>
            </a:lvl1pPr>
            <a:lvl2pPr indent="-342900" lvl="1" marL="914400" algn="l">
              <a:lnSpc>
                <a:spcPct val="90000"/>
              </a:lnSpc>
              <a:spcBef>
                <a:spcPts val="281"/>
              </a:spcBef>
              <a:spcAft>
                <a:spcPts val="0"/>
              </a:spcAft>
              <a:buClr>
                <a:schemeClr val="dk1"/>
              </a:buClr>
              <a:buSzPts val="1800"/>
              <a:buChar char="•"/>
              <a:defRPr/>
            </a:lvl2pPr>
            <a:lvl3pPr indent="-342900" lvl="2" marL="1371600" algn="l">
              <a:lnSpc>
                <a:spcPct val="90000"/>
              </a:lnSpc>
              <a:spcBef>
                <a:spcPts val="281"/>
              </a:spcBef>
              <a:spcAft>
                <a:spcPts val="0"/>
              </a:spcAft>
              <a:buClr>
                <a:schemeClr val="dk1"/>
              </a:buClr>
              <a:buSzPts val="1800"/>
              <a:buChar char="•"/>
              <a:defRPr/>
            </a:lvl3pPr>
            <a:lvl4pPr indent="-342900" lvl="3" marL="1828800" algn="l">
              <a:lnSpc>
                <a:spcPct val="90000"/>
              </a:lnSpc>
              <a:spcBef>
                <a:spcPts val="281"/>
              </a:spcBef>
              <a:spcAft>
                <a:spcPts val="0"/>
              </a:spcAft>
              <a:buClr>
                <a:schemeClr val="dk1"/>
              </a:buClr>
              <a:buSzPts val="1800"/>
              <a:buChar char="•"/>
              <a:defRPr/>
            </a:lvl4pPr>
            <a:lvl5pPr indent="-342900" lvl="4" marL="2286000" algn="l">
              <a:lnSpc>
                <a:spcPct val="90000"/>
              </a:lnSpc>
              <a:spcBef>
                <a:spcPts val="281"/>
              </a:spcBef>
              <a:spcAft>
                <a:spcPts val="0"/>
              </a:spcAft>
              <a:buClr>
                <a:schemeClr val="dk1"/>
              </a:buClr>
              <a:buSzPts val="1800"/>
              <a:buChar char="•"/>
              <a:defRPr/>
            </a:lvl5pPr>
            <a:lvl6pPr indent="-342900" lvl="5" marL="2743200" algn="l">
              <a:lnSpc>
                <a:spcPct val="90000"/>
              </a:lnSpc>
              <a:spcBef>
                <a:spcPts val="281"/>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296" name="Google Shape;296;p97"/>
          <p:cNvSpPr txBox="1"/>
          <p:nvPr>
            <p:ph idx="2" type="body"/>
          </p:nvPr>
        </p:nvSpPr>
        <p:spPr>
          <a:xfrm>
            <a:off x="46291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563"/>
              </a:spcBef>
              <a:spcAft>
                <a:spcPts val="0"/>
              </a:spcAft>
              <a:buClr>
                <a:schemeClr val="dk1"/>
              </a:buClr>
              <a:buSzPts val="1800"/>
              <a:buChar char="•"/>
              <a:defRPr/>
            </a:lvl1pPr>
            <a:lvl2pPr indent="-342900" lvl="1" marL="914400" algn="l">
              <a:lnSpc>
                <a:spcPct val="90000"/>
              </a:lnSpc>
              <a:spcBef>
                <a:spcPts val="281"/>
              </a:spcBef>
              <a:spcAft>
                <a:spcPts val="0"/>
              </a:spcAft>
              <a:buClr>
                <a:schemeClr val="dk1"/>
              </a:buClr>
              <a:buSzPts val="1800"/>
              <a:buChar char="•"/>
              <a:defRPr/>
            </a:lvl2pPr>
            <a:lvl3pPr indent="-342900" lvl="2" marL="1371600" algn="l">
              <a:lnSpc>
                <a:spcPct val="90000"/>
              </a:lnSpc>
              <a:spcBef>
                <a:spcPts val="281"/>
              </a:spcBef>
              <a:spcAft>
                <a:spcPts val="0"/>
              </a:spcAft>
              <a:buClr>
                <a:schemeClr val="dk1"/>
              </a:buClr>
              <a:buSzPts val="1800"/>
              <a:buChar char="•"/>
              <a:defRPr/>
            </a:lvl3pPr>
            <a:lvl4pPr indent="-342900" lvl="3" marL="1828800" algn="l">
              <a:lnSpc>
                <a:spcPct val="90000"/>
              </a:lnSpc>
              <a:spcBef>
                <a:spcPts val="281"/>
              </a:spcBef>
              <a:spcAft>
                <a:spcPts val="0"/>
              </a:spcAft>
              <a:buClr>
                <a:schemeClr val="dk1"/>
              </a:buClr>
              <a:buSzPts val="1800"/>
              <a:buChar char="•"/>
              <a:defRPr/>
            </a:lvl4pPr>
            <a:lvl5pPr indent="-342900" lvl="4" marL="2286000" algn="l">
              <a:lnSpc>
                <a:spcPct val="90000"/>
              </a:lnSpc>
              <a:spcBef>
                <a:spcPts val="281"/>
              </a:spcBef>
              <a:spcAft>
                <a:spcPts val="0"/>
              </a:spcAft>
              <a:buClr>
                <a:schemeClr val="dk1"/>
              </a:buClr>
              <a:buSzPts val="1800"/>
              <a:buChar char="•"/>
              <a:defRPr/>
            </a:lvl5pPr>
            <a:lvl6pPr indent="-342900" lvl="5" marL="2743200" algn="l">
              <a:lnSpc>
                <a:spcPct val="90000"/>
              </a:lnSpc>
              <a:spcBef>
                <a:spcPts val="281"/>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297" name="Google Shape;297;p97"/>
          <p:cNvSpPr txBox="1"/>
          <p:nvPr>
            <p:ph idx="10" type="dt"/>
          </p:nvPr>
        </p:nvSpPr>
        <p:spPr>
          <a:xfrm>
            <a:off x="628650" y="4767264"/>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8" name="Google Shape;298;p97"/>
          <p:cNvSpPr txBox="1"/>
          <p:nvPr>
            <p:ph idx="11" type="ftr"/>
          </p:nvPr>
        </p:nvSpPr>
        <p:spPr>
          <a:xfrm>
            <a:off x="3028950" y="4767264"/>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9" name="Google Shape;299;p97"/>
          <p:cNvSpPr txBox="1"/>
          <p:nvPr>
            <p:ph idx="12" type="sldNum"/>
          </p:nvPr>
        </p:nvSpPr>
        <p:spPr>
          <a:xfrm>
            <a:off x="6457950" y="4767264"/>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00" name="Shape 300"/>
        <p:cNvGrpSpPr/>
        <p:nvPr/>
      </p:nvGrpSpPr>
      <p:grpSpPr>
        <a:xfrm>
          <a:off x="0" y="0"/>
          <a:ext cx="0" cy="0"/>
          <a:chOff x="0" y="0"/>
          <a:chExt cx="0" cy="0"/>
        </a:xfrm>
      </p:grpSpPr>
      <p:sp>
        <p:nvSpPr>
          <p:cNvPr id="301" name="Google Shape;301;p98"/>
          <p:cNvSpPr txBox="1"/>
          <p:nvPr>
            <p:ph type="title"/>
          </p:nvPr>
        </p:nvSpPr>
        <p:spPr>
          <a:xfrm>
            <a:off x="629841" y="273846"/>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2" name="Google Shape;302;p98"/>
          <p:cNvSpPr txBox="1"/>
          <p:nvPr>
            <p:ph idx="1" type="body"/>
          </p:nvPr>
        </p:nvSpPr>
        <p:spPr>
          <a:xfrm>
            <a:off x="629842" y="1260872"/>
            <a:ext cx="3868340"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563"/>
              </a:spcBef>
              <a:spcAft>
                <a:spcPts val="0"/>
              </a:spcAft>
              <a:buClr>
                <a:schemeClr val="dk1"/>
              </a:buClr>
              <a:buSzPts val="1350"/>
              <a:buNone/>
              <a:defRPr b="1" sz="1350"/>
            </a:lvl1pPr>
            <a:lvl2pPr indent="-228600" lvl="1" marL="914400" algn="l">
              <a:lnSpc>
                <a:spcPct val="90000"/>
              </a:lnSpc>
              <a:spcBef>
                <a:spcPts val="281"/>
              </a:spcBef>
              <a:spcAft>
                <a:spcPts val="0"/>
              </a:spcAft>
              <a:buClr>
                <a:schemeClr val="dk1"/>
              </a:buClr>
              <a:buSzPts val="1125"/>
              <a:buNone/>
              <a:defRPr b="1" sz="1125"/>
            </a:lvl2pPr>
            <a:lvl3pPr indent="-228600" lvl="2" marL="1371600" algn="l">
              <a:lnSpc>
                <a:spcPct val="90000"/>
              </a:lnSpc>
              <a:spcBef>
                <a:spcPts val="281"/>
              </a:spcBef>
              <a:spcAft>
                <a:spcPts val="0"/>
              </a:spcAft>
              <a:buClr>
                <a:schemeClr val="dk1"/>
              </a:buClr>
              <a:buSzPts val="1013"/>
              <a:buNone/>
              <a:defRPr b="1" sz="1013"/>
            </a:lvl3pPr>
            <a:lvl4pPr indent="-228600" lvl="3" marL="1828800" algn="l">
              <a:lnSpc>
                <a:spcPct val="90000"/>
              </a:lnSpc>
              <a:spcBef>
                <a:spcPts val="281"/>
              </a:spcBef>
              <a:spcAft>
                <a:spcPts val="0"/>
              </a:spcAft>
              <a:buClr>
                <a:schemeClr val="dk1"/>
              </a:buClr>
              <a:buSzPts val="900"/>
              <a:buNone/>
              <a:defRPr b="1" sz="900"/>
            </a:lvl4pPr>
            <a:lvl5pPr indent="-228600" lvl="4" marL="2286000" algn="l">
              <a:lnSpc>
                <a:spcPct val="90000"/>
              </a:lnSpc>
              <a:spcBef>
                <a:spcPts val="281"/>
              </a:spcBef>
              <a:spcAft>
                <a:spcPts val="0"/>
              </a:spcAft>
              <a:buClr>
                <a:schemeClr val="dk1"/>
              </a:buClr>
              <a:buSzPts val="900"/>
              <a:buNone/>
              <a:defRPr b="1" sz="900"/>
            </a:lvl5pPr>
            <a:lvl6pPr indent="-228600" lvl="5" marL="2743200" algn="l">
              <a:lnSpc>
                <a:spcPct val="90000"/>
              </a:lnSpc>
              <a:spcBef>
                <a:spcPts val="281"/>
              </a:spcBef>
              <a:spcAft>
                <a:spcPts val="0"/>
              </a:spcAft>
              <a:buClr>
                <a:schemeClr val="dk1"/>
              </a:buClr>
              <a:buSzPts val="900"/>
              <a:buNone/>
              <a:defRPr b="1" sz="900"/>
            </a:lvl6pPr>
            <a:lvl7pPr indent="-228600" lvl="6" marL="3200400" algn="l">
              <a:lnSpc>
                <a:spcPct val="90000"/>
              </a:lnSpc>
              <a:spcBef>
                <a:spcPts val="281"/>
              </a:spcBef>
              <a:spcAft>
                <a:spcPts val="0"/>
              </a:spcAft>
              <a:buClr>
                <a:schemeClr val="dk1"/>
              </a:buClr>
              <a:buSzPts val="900"/>
              <a:buNone/>
              <a:defRPr b="1" sz="900"/>
            </a:lvl7pPr>
            <a:lvl8pPr indent="-228600" lvl="7" marL="3657600" algn="l">
              <a:lnSpc>
                <a:spcPct val="90000"/>
              </a:lnSpc>
              <a:spcBef>
                <a:spcPts val="281"/>
              </a:spcBef>
              <a:spcAft>
                <a:spcPts val="0"/>
              </a:spcAft>
              <a:buClr>
                <a:schemeClr val="dk1"/>
              </a:buClr>
              <a:buSzPts val="900"/>
              <a:buNone/>
              <a:defRPr b="1" sz="900"/>
            </a:lvl8pPr>
            <a:lvl9pPr indent="-228600" lvl="8" marL="4114800" algn="l">
              <a:lnSpc>
                <a:spcPct val="90000"/>
              </a:lnSpc>
              <a:spcBef>
                <a:spcPts val="281"/>
              </a:spcBef>
              <a:spcAft>
                <a:spcPts val="0"/>
              </a:spcAft>
              <a:buClr>
                <a:schemeClr val="dk1"/>
              </a:buClr>
              <a:buSzPts val="900"/>
              <a:buNone/>
              <a:defRPr b="1" sz="900"/>
            </a:lvl9pPr>
          </a:lstStyle>
          <a:p/>
        </p:txBody>
      </p:sp>
      <p:sp>
        <p:nvSpPr>
          <p:cNvPr id="303" name="Google Shape;303;p98"/>
          <p:cNvSpPr txBox="1"/>
          <p:nvPr>
            <p:ph idx="2" type="body"/>
          </p:nvPr>
        </p:nvSpPr>
        <p:spPr>
          <a:xfrm>
            <a:off x="629842" y="1878806"/>
            <a:ext cx="3868340"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563"/>
              </a:spcBef>
              <a:spcAft>
                <a:spcPts val="0"/>
              </a:spcAft>
              <a:buClr>
                <a:schemeClr val="dk1"/>
              </a:buClr>
              <a:buSzPts val="1800"/>
              <a:buChar char="•"/>
              <a:defRPr/>
            </a:lvl1pPr>
            <a:lvl2pPr indent="-342900" lvl="1" marL="914400" algn="l">
              <a:lnSpc>
                <a:spcPct val="90000"/>
              </a:lnSpc>
              <a:spcBef>
                <a:spcPts val="281"/>
              </a:spcBef>
              <a:spcAft>
                <a:spcPts val="0"/>
              </a:spcAft>
              <a:buClr>
                <a:schemeClr val="dk1"/>
              </a:buClr>
              <a:buSzPts val="1800"/>
              <a:buChar char="•"/>
              <a:defRPr/>
            </a:lvl2pPr>
            <a:lvl3pPr indent="-342900" lvl="2" marL="1371600" algn="l">
              <a:lnSpc>
                <a:spcPct val="90000"/>
              </a:lnSpc>
              <a:spcBef>
                <a:spcPts val="281"/>
              </a:spcBef>
              <a:spcAft>
                <a:spcPts val="0"/>
              </a:spcAft>
              <a:buClr>
                <a:schemeClr val="dk1"/>
              </a:buClr>
              <a:buSzPts val="1800"/>
              <a:buChar char="•"/>
              <a:defRPr/>
            </a:lvl3pPr>
            <a:lvl4pPr indent="-342900" lvl="3" marL="1828800" algn="l">
              <a:lnSpc>
                <a:spcPct val="90000"/>
              </a:lnSpc>
              <a:spcBef>
                <a:spcPts val="281"/>
              </a:spcBef>
              <a:spcAft>
                <a:spcPts val="0"/>
              </a:spcAft>
              <a:buClr>
                <a:schemeClr val="dk1"/>
              </a:buClr>
              <a:buSzPts val="1800"/>
              <a:buChar char="•"/>
              <a:defRPr/>
            </a:lvl4pPr>
            <a:lvl5pPr indent="-342900" lvl="4" marL="2286000" algn="l">
              <a:lnSpc>
                <a:spcPct val="90000"/>
              </a:lnSpc>
              <a:spcBef>
                <a:spcPts val="281"/>
              </a:spcBef>
              <a:spcAft>
                <a:spcPts val="0"/>
              </a:spcAft>
              <a:buClr>
                <a:schemeClr val="dk1"/>
              </a:buClr>
              <a:buSzPts val="1800"/>
              <a:buChar char="•"/>
              <a:defRPr/>
            </a:lvl5pPr>
            <a:lvl6pPr indent="-342900" lvl="5" marL="2743200" algn="l">
              <a:lnSpc>
                <a:spcPct val="90000"/>
              </a:lnSpc>
              <a:spcBef>
                <a:spcPts val="281"/>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304" name="Google Shape;304;p98"/>
          <p:cNvSpPr txBox="1"/>
          <p:nvPr>
            <p:ph idx="3" type="body"/>
          </p:nvPr>
        </p:nvSpPr>
        <p:spPr>
          <a:xfrm>
            <a:off x="4629151" y="1260872"/>
            <a:ext cx="3887391"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563"/>
              </a:spcBef>
              <a:spcAft>
                <a:spcPts val="0"/>
              </a:spcAft>
              <a:buClr>
                <a:schemeClr val="dk1"/>
              </a:buClr>
              <a:buSzPts val="1350"/>
              <a:buNone/>
              <a:defRPr b="1" sz="1350"/>
            </a:lvl1pPr>
            <a:lvl2pPr indent="-228600" lvl="1" marL="914400" algn="l">
              <a:lnSpc>
                <a:spcPct val="90000"/>
              </a:lnSpc>
              <a:spcBef>
                <a:spcPts val="281"/>
              </a:spcBef>
              <a:spcAft>
                <a:spcPts val="0"/>
              </a:spcAft>
              <a:buClr>
                <a:schemeClr val="dk1"/>
              </a:buClr>
              <a:buSzPts val="1125"/>
              <a:buNone/>
              <a:defRPr b="1" sz="1125"/>
            </a:lvl2pPr>
            <a:lvl3pPr indent="-228600" lvl="2" marL="1371600" algn="l">
              <a:lnSpc>
                <a:spcPct val="90000"/>
              </a:lnSpc>
              <a:spcBef>
                <a:spcPts val="281"/>
              </a:spcBef>
              <a:spcAft>
                <a:spcPts val="0"/>
              </a:spcAft>
              <a:buClr>
                <a:schemeClr val="dk1"/>
              </a:buClr>
              <a:buSzPts val="1013"/>
              <a:buNone/>
              <a:defRPr b="1" sz="1013"/>
            </a:lvl3pPr>
            <a:lvl4pPr indent="-228600" lvl="3" marL="1828800" algn="l">
              <a:lnSpc>
                <a:spcPct val="90000"/>
              </a:lnSpc>
              <a:spcBef>
                <a:spcPts val="281"/>
              </a:spcBef>
              <a:spcAft>
                <a:spcPts val="0"/>
              </a:spcAft>
              <a:buClr>
                <a:schemeClr val="dk1"/>
              </a:buClr>
              <a:buSzPts val="900"/>
              <a:buNone/>
              <a:defRPr b="1" sz="900"/>
            </a:lvl4pPr>
            <a:lvl5pPr indent="-228600" lvl="4" marL="2286000" algn="l">
              <a:lnSpc>
                <a:spcPct val="90000"/>
              </a:lnSpc>
              <a:spcBef>
                <a:spcPts val="281"/>
              </a:spcBef>
              <a:spcAft>
                <a:spcPts val="0"/>
              </a:spcAft>
              <a:buClr>
                <a:schemeClr val="dk1"/>
              </a:buClr>
              <a:buSzPts val="900"/>
              <a:buNone/>
              <a:defRPr b="1" sz="900"/>
            </a:lvl5pPr>
            <a:lvl6pPr indent="-228600" lvl="5" marL="2743200" algn="l">
              <a:lnSpc>
                <a:spcPct val="90000"/>
              </a:lnSpc>
              <a:spcBef>
                <a:spcPts val="281"/>
              </a:spcBef>
              <a:spcAft>
                <a:spcPts val="0"/>
              </a:spcAft>
              <a:buClr>
                <a:schemeClr val="dk1"/>
              </a:buClr>
              <a:buSzPts val="900"/>
              <a:buNone/>
              <a:defRPr b="1" sz="900"/>
            </a:lvl6pPr>
            <a:lvl7pPr indent="-228600" lvl="6" marL="3200400" algn="l">
              <a:lnSpc>
                <a:spcPct val="90000"/>
              </a:lnSpc>
              <a:spcBef>
                <a:spcPts val="281"/>
              </a:spcBef>
              <a:spcAft>
                <a:spcPts val="0"/>
              </a:spcAft>
              <a:buClr>
                <a:schemeClr val="dk1"/>
              </a:buClr>
              <a:buSzPts val="900"/>
              <a:buNone/>
              <a:defRPr b="1" sz="900"/>
            </a:lvl7pPr>
            <a:lvl8pPr indent="-228600" lvl="7" marL="3657600" algn="l">
              <a:lnSpc>
                <a:spcPct val="90000"/>
              </a:lnSpc>
              <a:spcBef>
                <a:spcPts val="281"/>
              </a:spcBef>
              <a:spcAft>
                <a:spcPts val="0"/>
              </a:spcAft>
              <a:buClr>
                <a:schemeClr val="dk1"/>
              </a:buClr>
              <a:buSzPts val="900"/>
              <a:buNone/>
              <a:defRPr b="1" sz="900"/>
            </a:lvl8pPr>
            <a:lvl9pPr indent="-228600" lvl="8" marL="4114800" algn="l">
              <a:lnSpc>
                <a:spcPct val="90000"/>
              </a:lnSpc>
              <a:spcBef>
                <a:spcPts val="281"/>
              </a:spcBef>
              <a:spcAft>
                <a:spcPts val="0"/>
              </a:spcAft>
              <a:buClr>
                <a:schemeClr val="dk1"/>
              </a:buClr>
              <a:buSzPts val="900"/>
              <a:buNone/>
              <a:defRPr b="1" sz="900"/>
            </a:lvl9pPr>
          </a:lstStyle>
          <a:p/>
        </p:txBody>
      </p:sp>
      <p:sp>
        <p:nvSpPr>
          <p:cNvPr id="305" name="Google Shape;305;p98"/>
          <p:cNvSpPr txBox="1"/>
          <p:nvPr>
            <p:ph idx="4" type="body"/>
          </p:nvPr>
        </p:nvSpPr>
        <p:spPr>
          <a:xfrm>
            <a:off x="4629151" y="1878806"/>
            <a:ext cx="3887391"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563"/>
              </a:spcBef>
              <a:spcAft>
                <a:spcPts val="0"/>
              </a:spcAft>
              <a:buClr>
                <a:schemeClr val="dk1"/>
              </a:buClr>
              <a:buSzPts val="1800"/>
              <a:buChar char="•"/>
              <a:defRPr/>
            </a:lvl1pPr>
            <a:lvl2pPr indent="-342900" lvl="1" marL="914400" algn="l">
              <a:lnSpc>
                <a:spcPct val="90000"/>
              </a:lnSpc>
              <a:spcBef>
                <a:spcPts val="281"/>
              </a:spcBef>
              <a:spcAft>
                <a:spcPts val="0"/>
              </a:spcAft>
              <a:buClr>
                <a:schemeClr val="dk1"/>
              </a:buClr>
              <a:buSzPts val="1800"/>
              <a:buChar char="•"/>
              <a:defRPr/>
            </a:lvl2pPr>
            <a:lvl3pPr indent="-342900" lvl="2" marL="1371600" algn="l">
              <a:lnSpc>
                <a:spcPct val="90000"/>
              </a:lnSpc>
              <a:spcBef>
                <a:spcPts val="281"/>
              </a:spcBef>
              <a:spcAft>
                <a:spcPts val="0"/>
              </a:spcAft>
              <a:buClr>
                <a:schemeClr val="dk1"/>
              </a:buClr>
              <a:buSzPts val="1800"/>
              <a:buChar char="•"/>
              <a:defRPr/>
            </a:lvl3pPr>
            <a:lvl4pPr indent="-342900" lvl="3" marL="1828800" algn="l">
              <a:lnSpc>
                <a:spcPct val="90000"/>
              </a:lnSpc>
              <a:spcBef>
                <a:spcPts val="281"/>
              </a:spcBef>
              <a:spcAft>
                <a:spcPts val="0"/>
              </a:spcAft>
              <a:buClr>
                <a:schemeClr val="dk1"/>
              </a:buClr>
              <a:buSzPts val="1800"/>
              <a:buChar char="•"/>
              <a:defRPr/>
            </a:lvl4pPr>
            <a:lvl5pPr indent="-342900" lvl="4" marL="2286000" algn="l">
              <a:lnSpc>
                <a:spcPct val="90000"/>
              </a:lnSpc>
              <a:spcBef>
                <a:spcPts val="281"/>
              </a:spcBef>
              <a:spcAft>
                <a:spcPts val="0"/>
              </a:spcAft>
              <a:buClr>
                <a:schemeClr val="dk1"/>
              </a:buClr>
              <a:buSzPts val="1800"/>
              <a:buChar char="•"/>
              <a:defRPr/>
            </a:lvl5pPr>
            <a:lvl6pPr indent="-342900" lvl="5" marL="2743200" algn="l">
              <a:lnSpc>
                <a:spcPct val="90000"/>
              </a:lnSpc>
              <a:spcBef>
                <a:spcPts val="281"/>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306" name="Google Shape;306;p98"/>
          <p:cNvSpPr txBox="1"/>
          <p:nvPr>
            <p:ph idx="10" type="dt"/>
          </p:nvPr>
        </p:nvSpPr>
        <p:spPr>
          <a:xfrm>
            <a:off x="628650" y="4767264"/>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7" name="Google Shape;307;p98"/>
          <p:cNvSpPr txBox="1"/>
          <p:nvPr>
            <p:ph idx="11" type="ftr"/>
          </p:nvPr>
        </p:nvSpPr>
        <p:spPr>
          <a:xfrm>
            <a:off x="3028950" y="4767264"/>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8" name="Google Shape;308;p98"/>
          <p:cNvSpPr txBox="1"/>
          <p:nvPr>
            <p:ph idx="12" type="sldNum"/>
          </p:nvPr>
        </p:nvSpPr>
        <p:spPr>
          <a:xfrm>
            <a:off x="6457950" y="4767264"/>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9" name="Shape 309"/>
        <p:cNvGrpSpPr/>
        <p:nvPr/>
      </p:nvGrpSpPr>
      <p:grpSpPr>
        <a:xfrm>
          <a:off x="0" y="0"/>
          <a:ext cx="0" cy="0"/>
          <a:chOff x="0" y="0"/>
          <a:chExt cx="0" cy="0"/>
        </a:xfrm>
      </p:grpSpPr>
      <p:sp>
        <p:nvSpPr>
          <p:cNvPr id="310" name="Google Shape;310;p99"/>
          <p:cNvSpPr txBox="1"/>
          <p:nvPr>
            <p:ph type="title"/>
          </p:nvPr>
        </p:nvSpPr>
        <p:spPr>
          <a:xfrm>
            <a:off x="628650" y="273846"/>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1" name="Google Shape;311;p99"/>
          <p:cNvSpPr txBox="1"/>
          <p:nvPr>
            <p:ph idx="10" type="dt"/>
          </p:nvPr>
        </p:nvSpPr>
        <p:spPr>
          <a:xfrm>
            <a:off x="628650" y="4767264"/>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2" name="Google Shape;312;p99"/>
          <p:cNvSpPr txBox="1"/>
          <p:nvPr>
            <p:ph idx="11" type="ftr"/>
          </p:nvPr>
        </p:nvSpPr>
        <p:spPr>
          <a:xfrm>
            <a:off x="3028950" y="4767264"/>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3" name="Google Shape;313;p99"/>
          <p:cNvSpPr txBox="1"/>
          <p:nvPr>
            <p:ph idx="12" type="sldNum"/>
          </p:nvPr>
        </p:nvSpPr>
        <p:spPr>
          <a:xfrm>
            <a:off x="6457950" y="4767264"/>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14" name="Shape 314"/>
        <p:cNvGrpSpPr/>
        <p:nvPr/>
      </p:nvGrpSpPr>
      <p:grpSpPr>
        <a:xfrm>
          <a:off x="0" y="0"/>
          <a:ext cx="0" cy="0"/>
          <a:chOff x="0" y="0"/>
          <a:chExt cx="0" cy="0"/>
        </a:xfrm>
      </p:grpSpPr>
      <p:sp>
        <p:nvSpPr>
          <p:cNvPr id="315" name="Google Shape;315;p100"/>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Font typeface="Calibri"/>
              <a:buNone/>
              <a:defRPr sz="1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6" name="Google Shape;316;p100"/>
          <p:cNvSpPr txBox="1"/>
          <p:nvPr>
            <p:ph idx="1" type="body"/>
          </p:nvPr>
        </p:nvSpPr>
        <p:spPr>
          <a:xfrm>
            <a:off x="3887391" y="740571"/>
            <a:ext cx="4629150" cy="365521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563"/>
              </a:spcBef>
              <a:spcAft>
                <a:spcPts val="0"/>
              </a:spcAft>
              <a:buClr>
                <a:schemeClr val="dk1"/>
              </a:buClr>
              <a:buSzPts val="1800"/>
              <a:buChar char="•"/>
              <a:defRPr sz="1800"/>
            </a:lvl1pPr>
            <a:lvl2pPr indent="-328612" lvl="1" marL="914400" algn="l">
              <a:lnSpc>
                <a:spcPct val="90000"/>
              </a:lnSpc>
              <a:spcBef>
                <a:spcPts val="281"/>
              </a:spcBef>
              <a:spcAft>
                <a:spcPts val="0"/>
              </a:spcAft>
              <a:buClr>
                <a:schemeClr val="dk1"/>
              </a:buClr>
              <a:buSzPts val="1575"/>
              <a:buChar char="•"/>
              <a:defRPr sz="1575"/>
            </a:lvl2pPr>
            <a:lvl3pPr indent="-314325" lvl="2" marL="1371600" algn="l">
              <a:lnSpc>
                <a:spcPct val="90000"/>
              </a:lnSpc>
              <a:spcBef>
                <a:spcPts val="281"/>
              </a:spcBef>
              <a:spcAft>
                <a:spcPts val="0"/>
              </a:spcAft>
              <a:buClr>
                <a:schemeClr val="dk1"/>
              </a:buClr>
              <a:buSzPts val="1350"/>
              <a:buChar char="•"/>
              <a:defRPr sz="1350"/>
            </a:lvl3pPr>
            <a:lvl4pPr indent="-300037" lvl="3" marL="1828800" algn="l">
              <a:lnSpc>
                <a:spcPct val="90000"/>
              </a:lnSpc>
              <a:spcBef>
                <a:spcPts val="281"/>
              </a:spcBef>
              <a:spcAft>
                <a:spcPts val="0"/>
              </a:spcAft>
              <a:buClr>
                <a:schemeClr val="dk1"/>
              </a:buClr>
              <a:buSzPts val="1125"/>
              <a:buChar char="•"/>
              <a:defRPr sz="1125"/>
            </a:lvl4pPr>
            <a:lvl5pPr indent="-300037" lvl="4" marL="2286000" algn="l">
              <a:lnSpc>
                <a:spcPct val="90000"/>
              </a:lnSpc>
              <a:spcBef>
                <a:spcPts val="281"/>
              </a:spcBef>
              <a:spcAft>
                <a:spcPts val="0"/>
              </a:spcAft>
              <a:buClr>
                <a:schemeClr val="dk1"/>
              </a:buClr>
              <a:buSzPts val="1125"/>
              <a:buChar char="•"/>
              <a:defRPr sz="1125"/>
            </a:lvl5pPr>
            <a:lvl6pPr indent="-300037" lvl="5" marL="2743200" algn="l">
              <a:lnSpc>
                <a:spcPct val="90000"/>
              </a:lnSpc>
              <a:spcBef>
                <a:spcPts val="281"/>
              </a:spcBef>
              <a:spcAft>
                <a:spcPts val="0"/>
              </a:spcAft>
              <a:buClr>
                <a:schemeClr val="dk1"/>
              </a:buClr>
              <a:buSzPts val="1125"/>
              <a:buChar char="•"/>
              <a:defRPr sz="1125"/>
            </a:lvl6pPr>
            <a:lvl7pPr indent="-300037" lvl="6" marL="3200400" algn="l">
              <a:lnSpc>
                <a:spcPct val="90000"/>
              </a:lnSpc>
              <a:spcBef>
                <a:spcPts val="281"/>
              </a:spcBef>
              <a:spcAft>
                <a:spcPts val="0"/>
              </a:spcAft>
              <a:buClr>
                <a:schemeClr val="dk1"/>
              </a:buClr>
              <a:buSzPts val="1125"/>
              <a:buChar char="•"/>
              <a:defRPr sz="1125"/>
            </a:lvl7pPr>
            <a:lvl8pPr indent="-300037" lvl="7" marL="3657600" algn="l">
              <a:lnSpc>
                <a:spcPct val="90000"/>
              </a:lnSpc>
              <a:spcBef>
                <a:spcPts val="281"/>
              </a:spcBef>
              <a:spcAft>
                <a:spcPts val="0"/>
              </a:spcAft>
              <a:buClr>
                <a:schemeClr val="dk1"/>
              </a:buClr>
              <a:buSzPts val="1125"/>
              <a:buChar char="•"/>
              <a:defRPr sz="1125"/>
            </a:lvl8pPr>
            <a:lvl9pPr indent="-300037" lvl="8" marL="4114800" algn="l">
              <a:lnSpc>
                <a:spcPct val="90000"/>
              </a:lnSpc>
              <a:spcBef>
                <a:spcPts val="281"/>
              </a:spcBef>
              <a:spcAft>
                <a:spcPts val="0"/>
              </a:spcAft>
              <a:buClr>
                <a:schemeClr val="dk1"/>
              </a:buClr>
              <a:buSzPts val="1125"/>
              <a:buChar char="•"/>
              <a:defRPr sz="1125"/>
            </a:lvl9pPr>
          </a:lstStyle>
          <a:p/>
        </p:txBody>
      </p:sp>
      <p:sp>
        <p:nvSpPr>
          <p:cNvPr id="317" name="Google Shape;317;p100"/>
          <p:cNvSpPr txBox="1"/>
          <p:nvPr>
            <p:ph idx="2"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563"/>
              </a:spcBef>
              <a:spcAft>
                <a:spcPts val="0"/>
              </a:spcAft>
              <a:buClr>
                <a:schemeClr val="dk1"/>
              </a:buClr>
              <a:buSzPts val="900"/>
              <a:buNone/>
              <a:defRPr sz="900"/>
            </a:lvl1pPr>
            <a:lvl2pPr indent="-228600" lvl="1" marL="914400" algn="l">
              <a:lnSpc>
                <a:spcPct val="90000"/>
              </a:lnSpc>
              <a:spcBef>
                <a:spcPts val="281"/>
              </a:spcBef>
              <a:spcAft>
                <a:spcPts val="0"/>
              </a:spcAft>
              <a:buClr>
                <a:schemeClr val="dk1"/>
              </a:buClr>
              <a:buSzPts val="788"/>
              <a:buNone/>
              <a:defRPr sz="788"/>
            </a:lvl2pPr>
            <a:lvl3pPr indent="-228600" lvl="2" marL="1371600" algn="l">
              <a:lnSpc>
                <a:spcPct val="90000"/>
              </a:lnSpc>
              <a:spcBef>
                <a:spcPts val="281"/>
              </a:spcBef>
              <a:spcAft>
                <a:spcPts val="0"/>
              </a:spcAft>
              <a:buClr>
                <a:schemeClr val="dk1"/>
              </a:buClr>
              <a:buSzPts val="675"/>
              <a:buNone/>
              <a:defRPr sz="675"/>
            </a:lvl3pPr>
            <a:lvl4pPr indent="-228600" lvl="3" marL="1828800" algn="l">
              <a:lnSpc>
                <a:spcPct val="90000"/>
              </a:lnSpc>
              <a:spcBef>
                <a:spcPts val="281"/>
              </a:spcBef>
              <a:spcAft>
                <a:spcPts val="0"/>
              </a:spcAft>
              <a:buClr>
                <a:schemeClr val="dk1"/>
              </a:buClr>
              <a:buSzPts val="563"/>
              <a:buNone/>
              <a:defRPr sz="563"/>
            </a:lvl4pPr>
            <a:lvl5pPr indent="-228600" lvl="4" marL="2286000" algn="l">
              <a:lnSpc>
                <a:spcPct val="90000"/>
              </a:lnSpc>
              <a:spcBef>
                <a:spcPts val="281"/>
              </a:spcBef>
              <a:spcAft>
                <a:spcPts val="0"/>
              </a:spcAft>
              <a:buClr>
                <a:schemeClr val="dk1"/>
              </a:buClr>
              <a:buSzPts val="563"/>
              <a:buNone/>
              <a:defRPr sz="563"/>
            </a:lvl5pPr>
            <a:lvl6pPr indent="-228600" lvl="5" marL="2743200" algn="l">
              <a:lnSpc>
                <a:spcPct val="90000"/>
              </a:lnSpc>
              <a:spcBef>
                <a:spcPts val="281"/>
              </a:spcBef>
              <a:spcAft>
                <a:spcPts val="0"/>
              </a:spcAft>
              <a:buClr>
                <a:schemeClr val="dk1"/>
              </a:buClr>
              <a:buSzPts val="563"/>
              <a:buNone/>
              <a:defRPr sz="563"/>
            </a:lvl6pPr>
            <a:lvl7pPr indent="-228600" lvl="6" marL="3200400" algn="l">
              <a:lnSpc>
                <a:spcPct val="90000"/>
              </a:lnSpc>
              <a:spcBef>
                <a:spcPts val="281"/>
              </a:spcBef>
              <a:spcAft>
                <a:spcPts val="0"/>
              </a:spcAft>
              <a:buClr>
                <a:schemeClr val="dk1"/>
              </a:buClr>
              <a:buSzPts val="563"/>
              <a:buNone/>
              <a:defRPr sz="563"/>
            </a:lvl7pPr>
            <a:lvl8pPr indent="-228600" lvl="7" marL="3657600" algn="l">
              <a:lnSpc>
                <a:spcPct val="90000"/>
              </a:lnSpc>
              <a:spcBef>
                <a:spcPts val="281"/>
              </a:spcBef>
              <a:spcAft>
                <a:spcPts val="0"/>
              </a:spcAft>
              <a:buClr>
                <a:schemeClr val="dk1"/>
              </a:buClr>
              <a:buSzPts val="563"/>
              <a:buNone/>
              <a:defRPr sz="563"/>
            </a:lvl8pPr>
            <a:lvl9pPr indent="-228600" lvl="8" marL="4114800" algn="l">
              <a:lnSpc>
                <a:spcPct val="90000"/>
              </a:lnSpc>
              <a:spcBef>
                <a:spcPts val="281"/>
              </a:spcBef>
              <a:spcAft>
                <a:spcPts val="0"/>
              </a:spcAft>
              <a:buClr>
                <a:schemeClr val="dk1"/>
              </a:buClr>
              <a:buSzPts val="563"/>
              <a:buNone/>
              <a:defRPr sz="563"/>
            </a:lvl9pPr>
          </a:lstStyle>
          <a:p/>
        </p:txBody>
      </p:sp>
      <p:sp>
        <p:nvSpPr>
          <p:cNvPr id="318" name="Google Shape;318;p100"/>
          <p:cNvSpPr txBox="1"/>
          <p:nvPr>
            <p:ph idx="10" type="dt"/>
          </p:nvPr>
        </p:nvSpPr>
        <p:spPr>
          <a:xfrm>
            <a:off x="628650" y="4767264"/>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9" name="Google Shape;319;p100"/>
          <p:cNvSpPr txBox="1"/>
          <p:nvPr>
            <p:ph idx="11" type="ftr"/>
          </p:nvPr>
        </p:nvSpPr>
        <p:spPr>
          <a:xfrm>
            <a:off x="3028950" y="4767264"/>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0" name="Google Shape;320;p100"/>
          <p:cNvSpPr txBox="1"/>
          <p:nvPr>
            <p:ph idx="12" type="sldNum"/>
          </p:nvPr>
        </p:nvSpPr>
        <p:spPr>
          <a:xfrm>
            <a:off x="6457950" y="4767264"/>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9" name="Shape 39"/>
        <p:cNvGrpSpPr/>
        <p:nvPr/>
      </p:nvGrpSpPr>
      <p:grpSpPr>
        <a:xfrm>
          <a:off x="0" y="0"/>
          <a:ext cx="0" cy="0"/>
          <a:chOff x="0" y="0"/>
          <a:chExt cx="0" cy="0"/>
        </a:xfrm>
      </p:grpSpPr>
      <p:sp>
        <p:nvSpPr>
          <p:cNvPr id="40" name="Google Shape;40;p22"/>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22"/>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2"/>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22"/>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21" name="Shape 321"/>
        <p:cNvGrpSpPr/>
        <p:nvPr/>
      </p:nvGrpSpPr>
      <p:grpSpPr>
        <a:xfrm>
          <a:off x="0" y="0"/>
          <a:ext cx="0" cy="0"/>
          <a:chOff x="0" y="0"/>
          <a:chExt cx="0" cy="0"/>
        </a:xfrm>
      </p:grpSpPr>
      <p:sp>
        <p:nvSpPr>
          <p:cNvPr id="322" name="Google Shape;322;p101"/>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Font typeface="Calibri"/>
              <a:buNone/>
              <a:defRPr sz="1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3" name="Google Shape;323;p101"/>
          <p:cNvSpPr/>
          <p:nvPr>
            <p:ph idx="2" type="pic"/>
          </p:nvPr>
        </p:nvSpPr>
        <p:spPr>
          <a:xfrm>
            <a:off x="3887391" y="740571"/>
            <a:ext cx="4629150" cy="3655219"/>
          </a:xfrm>
          <a:prstGeom prst="rect">
            <a:avLst/>
          </a:prstGeom>
          <a:noFill/>
          <a:ln>
            <a:noFill/>
          </a:ln>
        </p:spPr>
      </p:sp>
      <p:sp>
        <p:nvSpPr>
          <p:cNvPr id="324" name="Google Shape;324;p101"/>
          <p:cNvSpPr txBox="1"/>
          <p:nvPr>
            <p:ph idx="1"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563"/>
              </a:spcBef>
              <a:spcAft>
                <a:spcPts val="0"/>
              </a:spcAft>
              <a:buClr>
                <a:schemeClr val="dk1"/>
              </a:buClr>
              <a:buSzPts val="900"/>
              <a:buNone/>
              <a:defRPr sz="900"/>
            </a:lvl1pPr>
            <a:lvl2pPr indent="-228600" lvl="1" marL="914400" algn="l">
              <a:lnSpc>
                <a:spcPct val="90000"/>
              </a:lnSpc>
              <a:spcBef>
                <a:spcPts val="281"/>
              </a:spcBef>
              <a:spcAft>
                <a:spcPts val="0"/>
              </a:spcAft>
              <a:buClr>
                <a:schemeClr val="dk1"/>
              </a:buClr>
              <a:buSzPts val="788"/>
              <a:buNone/>
              <a:defRPr sz="788"/>
            </a:lvl2pPr>
            <a:lvl3pPr indent="-228600" lvl="2" marL="1371600" algn="l">
              <a:lnSpc>
                <a:spcPct val="90000"/>
              </a:lnSpc>
              <a:spcBef>
                <a:spcPts val="281"/>
              </a:spcBef>
              <a:spcAft>
                <a:spcPts val="0"/>
              </a:spcAft>
              <a:buClr>
                <a:schemeClr val="dk1"/>
              </a:buClr>
              <a:buSzPts val="675"/>
              <a:buNone/>
              <a:defRPr sz="675"/>
            </a:lvl3pPr>
            <a:lvl4pPr indent="-228600" lvl="3" marL="1828800" algn="l">
              <a:lnSpc>
                <a:spcPct val="90000"/>
              </a:lnSpc>
              <a:spcBef>
                <a:spcPts val="281"/>
              </a:spcBef>
              <a:spcAft>
                <a:spcPts val="0"/>
              </a:spcAft>
              <a:buClr>
                <a:schemeClr val="dk1"/>
              </a:buClr>
              <a:buSzPts val="563"/>
              <a:buNone/>
              <a:defRPr sz="563"/>
            </a:lvl4pPr>
            <a:lvl5pPr indent="-228600" lvl="4" marL="2286000" algn="l">
              <a:lnSpc>
                <a:spcPct val="90000"/>
              </a:lnSpc>
              <a:spcBef>
                <a:spcPts val="281"/>
              </a:spcBef>
              <a:spcAft>
                <a:spcPts val="0"/>
              </a:spcAft>
              <a:buClr>
                <a:schemeClr val="dk1"/>
              </a:buClr>
              <a:buSzPts val="563"/>
              <a:buNone/>
              <a:defRPr sz="563"/>
            </a:lvl5pPr>
            <a:lvl6pPr indent="-228600" lvl="5" marL="2743200" algn="l">
              <a:lnSpc>
                <a:spcPct val="90000"/>
              </a:lnSpc>
              <a:spcBef>
                <a:spcPts val="281"/>
              </a:spcBef>
              <a:spcAft>
                <a:spcPts val="0"/>
              </a:spcAft>
              <a:buClr>
                <a:schemeClr val="dk1"/>
              </a:buClr>
              <a:buSzPts val="563"/>
              <a:buNone/>
              <a:defRPr sz="563"/>
            </a:lvl6pPr>
            <a:lvl7pPr indent="-228600" lvl="6" marL="3200400" algn="l">
              <a:lnSpc>
                <a:spcPct val="90000"/>
              </a:lnSpc>
              <a:spcBef>
                <a:spcPts val="281"/>
              </a:spcBef>
              <a:spcAft>
                <a:spcPts val="0"/>
              </a:spcAft>
              <a:buClr>
                <a:schemeClr val="dk1"/>
              </a:buClr>
              <a:buSzPts val="563"/>
              <a:buNone/>
              <a:defRPr sz="563"/>
            </a:lvl7pPr>
            <a:lvl8pPr indent="-228600" lvl="7" marL="3657600" algn="l">
              <a:lnSpc>
                <a:spcPct val="90000"/>
              </a:lnSpc>
              <a:spcBef>
                <a:spcPts val="281"/>
              </a:spcBef>
              <a:spcAft>
                <a:spcPts val="0"/>
              </a:spcAft>
              <a:buClr>
                <a:schemeClr val="dk1"/>
              </a:buClr>
              <a:buSzPts val="563"/>
              <a:buNone/>
              <a:defRPr sz="563"/>
            </a:lvl8pPr>
            <a:lvl9pPr indent="-228600" lvl="8" marL="4114800" algn="l">
              <a:lnSpc>
                <a:spcPct val="90000"/>
              </a:lnSpc>
              <a:spcBef>
                <a:spcPts val="281"/>
              </a:spcBef>
              <a:spcAft>
                <a:spcPts val="0"/>
              </a:spcAft>
              <a:buClr>
                <a:schemeClr val="dk1"/>
              </a:buClr>
              <a:buSzPts val="563"/>
              <a:buNone/>
              <a:defRPr sz="563"/>
            </a:lvl9pPr>
          </a:lstStyle>
          <a:p/>
        </p:txBody>
      </p:sp>
      <p:sp>
        <p:nvSpPr>
          <p:cNvPr id="325" name="Google Shape;325;p101"/>
          <p:cNvSpPr txBox="1"/>
          <p:nvPr>
            <p:ph idx="10" type="dt"/>
          </p:nvPr>
        </p:nvSpPr>
        <p:spPr>
          <a:xfrm>
            <a:off x="628650" y="4767264"/>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6" name="Google Shape;326;p101"/>
          <p:cNvSpPr txBox="1"/>
          <p:nvPr>
            <p:ph idx="11" type="ftr"/>
          </p:nvPr>
        </p:nvSpPr>
        <p:spPr>
          <a:xfrm>
            <a:off x="3028950" y="4767264"/>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7" name="Google Shape;327;p101"/>
          <p:cNvSpPr txBox="1"/>
          <p:nvPr>
            <p:ph idx="12" type="sldNum"/>
          </p:nvPr>
        </p:nvSpPr>
        <p:spPr>
          <a:xfrm>
            <a:off x="6457950" y="4767264"/>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28" name="Shape 328"/>
        <p:cNvGrpSpPr/>
        <p:nvPr/>
      </p:nvGrpSpPr>
      <p:grpSpPr>
        <a:xfrm>
          <a:off x="0" y="0"/>
          <a:ext cx="0" cy="0"/>
          <a:chOff x="0" y="0"/>
          <a:chExt cx="0" cy="0"/>
        </a:xfrm>
      </p:grpSpPr>
      <p:sp>
        <p:nvSpPr>
          <p:cNvPr id="329" name="Google Shape;329;p102"/>
          <p:cNvSpPr txBox="1"/>
          <p:nvPr>
            <p:ph type="title"/>
          </p:nvPr>
        </p:nvSpPr>
        <p:spPr>
          <a:xfrm>
            <a:off x="628650" y="273846"/>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0" name="Google Shape;330;p102"/>
          <p:cNvSpPr txBox="1"/>
          <p:nvPr>
            <p:ph idx="1" type="body"/>
          </p:nvPr>
        </p:nvSpPr>
        <p:spPr>
          <a:xfrm rot="5400000">
            <a:off x="2940248" y="-942379"/>
            <a:ext cx="3263504"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563"/>
              </a:spcBef>
              <a:spcAft>
                <a:spcPts val="0"/>
              </a:spcAft>
              <a:buClr>
                <a:schemeClr val="dk1"/>
              </a:buClr>
              <a:buSzPts val="1800"/>
              <a:buChar char="•"/>
              <a:defRPr/>
            </a:lvl1pPr>
            <a:lvl2pPr indent="-342900" lvl="1" marL="914400" algn="l">
              <a:lnSpc>
                <a:spcPct val="90000"/>
              </a:lnSpc>
              <a:spcBef>
                <a:spcPts val="281"/>
              </a:spcBef>
              <a:spcAft>
                <a:spcPts val="0"/>
              </a:spcAft>
              <a:buClr>
                <a:schemeClr val="dk1"/>
              </a:buClr>
              <a:buSzPts val="1800"/>
              <a:buChar char="•"/>
              <a:defRPr/>
            </a:lvl2pPr>
            <a:lvl3pPr indent="-342900" lvl="2" marL="1371600" algn="l">
              <a:lnSpc>
                <a:spcPct val="90000"/>
              </a:lnSpc>
              <a:spcBef>
                <a:spcPts val="281"/>
              </a:spcBef>
              <a:spcAft>
                <a:spcPts val="0"/>
              </a:spcAft>
              <a:buClr>
                <a:schemeClr val="dk1"/>
              </a:buClr>
              <a:buSzPts val="1800"/>
              <a:buChar char="•"/>
              <a:defRPr/>
            </a:lvl3pPr>
            <a:lvl4pPr indent="-342900" lvl="3" marL="1828800" algn="l">
              <a:lnSpc>
                <a:spcPct val="90000"/>
              </a:lnSpc>
              <a:spcBef>
                <a:spcPts val="281"/>
              </a:spcBef>
              <a:spcAft>
                <a:spcPts val="0"/>
              </a:spcAft>
              <a:buClr>
                <a:schemeClr val="dk1"/>
              </a:buClr>
              <a:buSzPts val="1800"/>
              <a:buChar char="•"/>
              <a:defRPr/>
            </a:lvl4pPr>
            <a:lvl5pPr indent="-342900" lvl="4" marL="2286000" algn="l">
              <a:lnSpc>
                <a:spcPct val="90000"/>
              </a:lnSpc>
              <a:spcBef>
                <a:spcPts val="281"/>
              </a:spcBef>
              <a:spcAft>
                <a:spcPts val="0"/>
              </a:spcAft>
              <a:buClr>
                <a:schemeClr val="dk1"/>
              </a:buClr>
              <a:buSzPts val="1800"/>
              <a:buChar char="•"/>
              <a:defRPr/>
            </a:lvl5pPr>
            <a:lvl6pPr indent="-342900" lvl="5" marL="2743200" algn="l">
              <a:lnSpc>
                <a:spcPct val="90000"/>
              </a:lnSpc>
              <a:spcBef>
                <a:spcPts val="281"/>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331" name="Google Shape;331;p102"/>
          <p:cNvSpPr txBox="1"/>
          <p:nvPr>
            <p:ph idx="10" type="dt"/>
          </p:nvPr>
        </p:nvSpPr>
        <p:spPr>
          <a:xfrm>
            <a:off x="628650" y="4767264"/>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2" name="Google Shape;332;p102"/>
          <p:cNvSpPr txBox="1"/>
          <p:nvPr>
            <p:ph idx="11" type="ftr"/>
          </p:nvPr>
        </p:nvSpPr>
        <p:spPr>
          <a:xfrm>
            <a:off x="3028950" y="4767264"/>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3" name="Google Shape;333;p102"/>
          <p:cNvSpPr txBox="1"/>
          <p:nvPr>
            <p:ph idx="12" type="sldNum"/>
          </p:nvPr>
        </p:nvSpPr>
        <p:spPr>
          <a:xfrm>
            <a:off x="6457950" y="4767264"/>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34" name="Shape 334"/>
        <p:cNvGrpSpPr/>
        <p:nvPr/>
      </p:nvGrpSpPr>
      <p:grpSpPr>
        <a:xfrm>
          <a:off x="0" y="0"/>
          <a:ext cx="0" cy="0"/>
          <a:chOff x="0" y="0"/>
          <a:chExt cx="0" cy="0"/>
        </a:xfrm>
      </p:grpSpPr>
      <p:sp>
        <p:nvSpPr>
          <p:cNvPr id="335" name="Google Shape;335;p103"/>
          <p:cNvSpPr txBox="1"/>
          <p:nvPr>
            <p:ph type="title"/>
          </p:nvPr>
        </p:nvSpPr>
        <p:spPr>
          <a:xfrm rot="5400000">
            <a:off x="5350074" y="1467446"/>
            <a:ext cx="4358879"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6" name="Google Shape;336;p103"/>
          <p:cNvSpPr txBox="1"/>
          <p:nvPr>
            <p:ph idx="1" type="body"/>
          </p:nvPr>
        </p:nvSpPr>
        <p:spPr>
          <a:xfrm rot="5400000">
            <a:off x="1349574" y="-447079"/>
            <a:ext cx="4358879"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563"/>
              </a:spcBef>
              <a:spcAft>
                <a:spcPts val="0"/>
              </a:spcAft>
              <a:buClr>
                <a:schemeClr val="dk1"/>
              </a:buClr>
              <a:buSzPts val="1800"/>
              <a:buChar char="•"/>
              <a:defRPr/>
            </a:lvl1pPr>
            <a:lvl2pPr indent="-342900" lvl="1" marL="914400" algn="l">
              <a:lnSpc>
                <a:spcPct val="90000"/>
              </a:lnSpc>
              <a:spcBef>
                <a:spcPts val="281"/>
              </a:spcBef>
              <a:spcAft>
                <a:spcPts val="0"/>
              </a:spcAft>
              <a:buClr>
                <a:schemeClr val="dk1"/>
              </a:buClr>
              <a:buSzPts val="1800"/>
              <a:buChar char="•"/>
              <a:defRPr/>
            </a:lvl2pPr>
            <a:lvl3pPr indent="-342900" lvl="2" marL="1371600" algn="l">
              <a:lnSpc>
                <a:spcPct val="90000"/>
              </a:lnSpc>
              <a:spcBef>
                <a:spcPts val="281"/>
              </a:spcBef>
              <a:spcAft>
                <a:spcPts val="0"/>
              </a:spcAft>
              <a:buClr>
                <a:schemeClr val="dk1"/>
              </a:buClr>
              <a:buSzPts val="1800"/>
              <a:buChar char="•"/>
              <a:defRPr/>
            </a:lvl3pPr>
            <a:lvl4pPr indent="-342900" lvl="3" marL="1828800" algn="l">
              <a:lnSpc>
                <a:spcPct val="90000"/>
              </a:lnSpc>
              <a:spcBef>
                <a:spcPts val="281"/>
              </a:spcBef>
              <a:spcAft>
                <a:spcPts val="0"/>
              </a:spcAft>
              <a:buClr>
                <a:schemeClr val="dk1"/>
              </a:buClr>
              <a:buSzPts val="1800"/>
              <a:buChar char="•"/>
              <a:defRPr/>
            </a:lvl4pPr>
            <a:lvl5pPr indent="-342900" lvl="4" marL="2286000" algn="l">
              <a:lnSpc>
                <a:spcPct val="90000"/>
              </a:lnSpc>
              <a:spcBef>
                <a:spcPts val="281"/>
              </a:spcBef>
              <a:spcAft>
                <a:spcPts val="0"/>
              </a:spcAft>
              <a:buClr>
                <a:schemeClr val="dk1"/>
              </a:buClr>
              <a:buSzPts val="1800"/>
              <a:buChar char="•"/>
              <a:defRPr/>
            </a:lvl5pPr>
            <a:lvl6pPr indent="-342900" lvl="5" marL="2743200" algn="l">
              <a:lnSpc>
                <a:spcPct val="90000"/>
              </a:lnSpc>
              <a:spcBef>
                <a:spcPts val="281"/>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337" name="Google Shape;337;p103"/>
          <p:cNvSpPr txBox="1"/>
          <p:nvPr>
            <p:ph idx="10" type="dt"/>
          </p:nvPr>
        </p:nvSpPr>
        <p:spPr>
          <a:xfrm>
            <a:off x="628650" y="4767264"/>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8" name="Google Shape;338;p103"/>
          <p:cNvSpPr txBox="1"/>
          <p:nvPr>
            <p:ph idx="11" type="ftr"/>
          </p:nvPr>
        </p:nvSpPr>
        <p:spPr>
          <a:xfrm>
            <a:off x="3028950" y="4767264"/>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9" name="Google Shape;339;p103"/>
          <p:cNvSpPr txBox="1"/>
          <p:nvPr>
            <p:ph idx="12" type="sldNum"/>
          </p:nvPr>
        </p:nvSpPr>
        <p:spPr>
          <a:xfrm>
            <a:off x="6457950" y="4767264"/>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46" name="Shape 346"/>
        <p:cNvGrpSpPr/>
        <p:nvPr/>
      </p:nvGrpSpPr>
      <p:grpSpPr>
        <a:xfrm>
          <a:off x="0" y="0"/>
          <a:ext cx="0" cy="0"/>
          <a:chOff x="0" y="0"/>
          <a:chExt cx="0" cy="0"/>
        </a:xfrm>
      </p:grpSpPr>
      <p:sp>
        <p:nvSpPr>
          <p:cNvPr id="347" name="Google Shape;347;p71"/>
          <p:cNvSpPr txBox="1"/>
          <p:nvPr>
            <p:ph idx="10" type="dt"/>
          </p:nvPr>
        </p:nvSpPr>
        <p:spPr>
          <a:xfrm>
            <a:off x="628650" y="4767264"/>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8" name="Google Shape;348;p71"/>
          <p:cNvSpPr txBox="1"/>
          <p:nvPr>
            <p:ph idx="11" type="ftr"/>
          </p:nvPr>
        </p:nvSpPr>
        <p:spPr>
          <a:xfrm>
            <a:off x="3028950" y="4767264"/>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9" name="Google Shape;349;p71"/>
          <p:cNvSpPr txBox="1"/>
          <p:nvPr>
            <p:ph idx="12" type="sldNum"/>
          </p:nvPr>
        </p:nvSpPr>
        <p:spPr>
          <a:xfrm>
            <a:off x="6457950" y="4767264"/>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50" name="Shape 350"/>
        <p:cNvGrpSpPr/>
        <p:nvPr/>
      </p:nvGrpSpPr>
      <p:grpSpPr>
        <a:xfrm>
          <a:off x="0" y="0"/>
          <a:ext cx="0" cy="0"/>
          <a:chOff x="0" y="0"/>
          <a:chExt cx="0" cy="0"/>
        </a:xfrm>
      </p:grpSpPr>
      <p:sp>
        <p:nvSpPr>
          <p:cNvPr id="351" name="Google Shape;351;p74"/>
          <p:cNvSpPr txBox="1"/>
          <p:nvPr>
            <p:ph type="ctrTitle"/>
          </p:nvPr>
        </p:nvSpPr>
        <p:spPr>
          <a:xfrm>
            <a:off x="1143000" y="841772"/>
            <a:ext cx="6858000" cy="1790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3375"/>
              <a:buFont typeface="Calibri"/>
              <a:buNone/>
              <a:defRPr sz="337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2" name="Google Shape;352;p74"/>
          <p:cNvSpPr txBox="1"/>
          <p:nvPr>
            <p:ph idx="1" type="subTitle"/>
          </p:nvPr>
        </p:nvSpPr>
        <p:spPr>
          <a:xfrm>
            <a:off x="1143000" y="2701528"/>
            <a:ext cx="6858000" cy="124182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563"/>
              </a:spcBef>
              <a:spcAft>
                <a:spcPts val="0"/>
              </a:spcAft>
              <a:buClr>
                <a:schemeClr val="dk1"/>
              </a:buClr>
              <a:buSzPts val="1350"/>
              <a:buNone/>
              <a:defRPr sz="1350"/>
            </a:lvl1pPr>
            <a:lvl2pPr lvl="1" algn="ctr">
              <a:lnSpc>
                <a:spcPct val="90000"/>
              </a:lnSpc>
              <a:spcBef>
                <a:spcPts val="281"/>
              </a:spcBef>
              <a:spcAft>
                <a:spcPts val="0"/>
              </a:spcAft>
              <a:buClr>
                <a:schemeClr val="dk1"/>
              </a:buClr>
              <a:buSzPts val="1125"/>
              <a:buNone/>
              <a:defRPr sz="1125"/>
            </a:lvl2pPr>
            <a:lvl3pPr lvl="2" algn="ctr">
              <a:lnSpc>
                <a:spcPct val="90000"/>
              </a:lnSpc>
              <a:spcBef>
                <a:spcPts val="281"/>
              </a:spcBef>
              <a:spcAft>
                <a:spcPts val="0"/>
              </a:spcAft>
              <a:buClr>
                <a:schemeClr val="dk1"/>
              </a:buClr>
              <a:buSzPts val="1013"/>
              <a:buNone/>
              <a:defRPr sz="1013"/>
            </a:lvl3pPr>
            <a:lvl4pPr lvl="3" algn="ctr">
              <a:lnSpc>
                <a:spcPct val="90000"/>
              </a:lnSpc>
              <a:spcBef>
                <a:spcPts val="281"/>
              </a:spcBef>
              <a:spcAft>
                <a:spcPts val="0"/>
              </a:spcAft>
              <a:buClr>
                <a:schemeClr val="dk1"/>
              </a:buClr>
              <a:buSzPts val="900"/>
              <a:buNone/>
              <a:defRPr sz="900"/>
            </a:lvl4pPr>
            <a:lvl5pPr lvl="4" algn="ctr">
              <a:lnSpc>
                <a:spcPct val="90000"/>
              </a:lnSpc>
              <a:spcBef>
                <a:spcPts val="281"/>
              </a:spcBef>
              <a:spcAft>
                <a:spcPts val="0"/>
              </a:spcAft>
              <a:buClr>
                <a:schemeClr val="dk1"/>
              </a:buClr>
              <a:buSzPts val="900"/>
              <a:buNone/>
              <a:defRPr sz="900"/>
            </a:lvl5pPr>
            <a:lvl6pPr lvl="5" algn="ctr">
              <a:lnSpc>
                <a:spcPct val="90000"/>
              </a:lnSpc>
              <a:spcBef>
                <a:spcPts val="281"/>
              </a:spcBef>
              <a:spcAft>
                <a:spcPts val="0"/>
              </a:spcAft>
              <a:buClr>
                <a:schemeClr val="dk1"/>
              </a:buClr>
              <a:buSzPts val="900"/>
              <a:buNone/>
              <a:defRPr sz="900"/>
            </a:lvl6pPr>
            <a:lvl7pPr lvl="6" algn="ctr">
              <a:lnSpc>
                <a:spcPct val="90000"/>
              </a:lnSpc>
              <a:spcBef>
                <a:spcPts val="281"/>
              </a:spcBef>
              <a:spcAft>
                <a:spcPts val="0"/>
              </a:spcAft>
              <a:buClr>
                <a:schemeClr val="dk1"/>
              </a:buClr>
              <a:buSzPts val="900"/>
              <a:buNone/>
              <a:defRPr sz="900"/>
            </a:lvl7pPr>
            <a:lvl8pPr lvl="7" algn="ctr">
              <a:lnSpc>
                <a:spcPct val="90000"/>
              </a:lnSpc>
              <a:spcBef>
                <a:spcPts val="281"/>
              </a:spcBef>
              <a:spcAft>
                <a:spcPts val="0"/>
              </a:spcAft>
              <a:buClr>
                <a:schemeClr val="dk1"/>
              </a:buClr>
              <a:buSzPts val="900"/>
              <a:buNone/>
              <a:defRPr sz="900"/>
            </a:lvl8pPr>
            <a:lvl9pPr lvl="8" algn="ctr">
              <a:lnSpc>
                <a:spcPct val="90000"/>
              </a:lnSpc>
              <a:spcBef>
                <a:spcPts val="281"/>
              </a:spcBef>
              <a:spcAft>
                <a:spcPts val="0"/>
              </a:spcAft>
              <a:buClr>
                <a:schemeClr val="dk1"/>
              </a:buClr>
              <a:buSzPts val="900"/>
              <a:buNone/>
              <a:defRPr sz="900"/>
            </a:lvl9pPr>
          </a:lstStyle>
          <a:p/>
        </p:txBody>
      </p:sp>
      <p:sp>
        <p:nvSpPr>
          <p:cNvPr id="353" name="Google Shape;353;p74"/>
          <p:cNvSpPr txBox="1"/>
          <p:nvPr>
            <p:ph idx="10" type="dt"/>
          </p:nvPr>
        </p:nvSpPr>
        <p:spPr>
          <a:xfrm>
            <a:off x="628650" y="4767264"/>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4" name="Google Shape;354;p74"/>
          <p:cNvSpPr txBox="1"/>
          <p:nvPr>
            <p:ph idx="11" type="ftr"/>
          </p:nvPr>
        </p:nvSpPr>
        <p:spPr>
          <a:xfrm>
            <a:off x="3028950" y="4767264"/>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5" name="Google Shape;355;p74"/>
          <p:cNvSpPr txBox="1"/>
          <p:nvPr>
            <p:ph idx="12" type="sldNum"/>
          </p:nvPr>
        </p:nvSpPr>
        <p:spPr>
          <a:xfrm>
            <a:off x="6457950" y="4767264"/>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56" name="Shape 356"/>
        <p:cNvGrpSpPr/>
        <p:nvPr/>
      </p:nvGrpSpPr>
      <p:grpSpPr>
        <a:xfrm>
          <a:off x="0" y="0"/>
          <a:ext cx="0" cy="0"/>
          <a:chOff x="0" y="0"/>
          <a:chExt cx="0" cy="0"/>
        </a:xfrm>
      </p:grpSpPr>
      <p:sp>
        <p:nvSpPr>
          <p:cNvPr id="357" name="Google Shape;357;p75"/>
          <p:cNvSpPr txBox="1"/>
          <p:nvPr>
            <p:ph type="title"/>
          </p:nvPr>
        </p:nvSpPr>
        <p:spPr>
          <a:xfrm>
            <a:off x="628650" y="273846"/>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8" name="Google Shape;358;p75"/>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563"/>
              </a:spcBef>
              <a:spcAft>
                <a:spcPts val="0"/>
              </a:spcAft>
              <a:buClr>
                <a:schemeClr val="dk1"/>
              </a:buClr>
              <a:buSzPts val="1800"/>
              <a:buChar char="•"/>
              <a:defRPr/>
            </a:lvl1pPr>
            <a:lvl2pPr indent="-342900" lvl="1" marL="914400" algn="l">
              <a:lnSpc>
                <a:spcPct val="90000"/>
              </a:lnSpc>
              <a:spcBef>
                <a:spcPts val="281"/>
              </a:spcBef>
              <a:spcAft>
                <a:spcPts val="0"/>
              </a:spcAft>
              <a:buClr>
                <a:schemeClr val="dk1"/>
              </a:buClr>
              <a:buSzPts val="1800"/>
              <a:buChar char="•"/>
              <a:defRPr/>
            </a:lvl2pPr>
            <a:lvl3pPr indent="-342900" lvl="2" marL="1371600" algn="l">
              <a:lnSpc>
                <a:spcPct val="90000"/>
              </a:lnSpc>
              <a:spcBef>
                <a:spcPts val="281"/>
              </a:spcBef>
              <a:spcAft>
                <a:spcPts val="0"/>
              </a:spcAft>
              <a:buClr>
                <a:schemeClr val="dk1"/>
              </a:buClr>
              <a:buSzPts val="1800"/>
              <a:buChar char="•"/>
              <a:defRPr/>
            </a:lvl3pPr>
            <a:lvl4pPr indent="-342900" lvl="3" marL="1828800" algn="l">
              <a:lnSpc>
                <a:spcPct val="90000"/>
              </a:lnSpc>
              <a:spcBef>
                <a:spcPts val="281"/>
              </a:spcBef>
              <a:spcAft>
                <a:spcPts val="0"/>
              </a:spcAft>
              <a:buClr>
                <a:schemeClr val="dk1"/>
              </a:buClr>
              <a:buSzPts val="1800"/>
              <a:buChar char="•"/>
              <a:defRPr/>
            </a:lvl4pPr>
            <a:lvl5pPr indent="-342900" lvl="4" marL="2286000" algn="l">
              <a:lnSpc>
                <a:spcPct val="90000"/>
              </a:lnSpc>
              <a:spcBef>
                <a:spcPts val="281"/>
              </a:spcBef>
              <a:spcAft>
                <a:spcPts val="0"/>
              </a:spcAft>
              <a:buClr>
                <a:schemeClr val="dk1"/>
              </a:buClr>
              <a:buSzPts val="1800"/>
              <a:buChar char="•"/>
              <a:defRPr/>
            </a:lvl5pPr>
            <a:lvl6pPr indent="-342900" lvl="5" marL="2743200" algn="l">
              <a:lnSpc>
                <a:spcPct val="90000"/>
              </a:lnSpc>
              <a:spcBef>
                <a:spcPts val="281"/>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359" name="Google Shape;359;p75"/>
          <p:cNvSpPr txBox="1"/>
          <p:nvPr>
            <p:ph idx="10" type="dt"/>
          </p:nvPr>
        </p:nvSpPr>
        <p:spPr>
          <a:xfrm>
            <a:off x="628650" y="4767264"/>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0" name="Google Shape;360;p75"/>
          <p:cNvSpPr txBox="1"/>
          <p:nvPr>
            <p:ph idx="11" type="ftr"/>
          </p:nvPr>
        </p:nvSpPr>
        <p:spPr>
          <a:xfrm>
            <a:off x="3028950" y="4767264"/>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1" name="Google Shape;361;p75"/>
          <p:cNvSpPr txBox="1"/>
          <p:nvPr>
            <p:ph idx="12" type="sldNum"/>
          </p:nvPr>
        </p:nvSpPr>
        <p:spPr>
          <a:xfrm>
            <a:off x="6457950" y="4767264"/>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2" name="Shape 362"/>
        <p:cNvGrpSpPr/>
        <p:nvPr/>
      </p:nvGrpSpPr>
      <p:grpSpPr>
        <a:xfrm>
          <a:off x="0" y="0"/>
          <a:ext cx="0" cy="0"/>
          <a:chOff x="0" y="0"/>
          <a:chExt cx="0" cy="0"/>
        </a:xfrm>
      </p:grpSpPr>
      <p:sp>
        <p:nvSpPr>
          <p:cNvPr id="363" name="Google Shape;363;p76"/>
          <p:cNvSpPr txBox="1"/>
          <p:nvPr>
            <p:ph type="title"/>
          </p:nvPr>
        </p:nvSpPr>
        <p:spPr>
          <a:xfrm>
            <a:off x="623888" y="1282305"/>
            <a:ext cx="7886700" cy="213955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375"/>
              <a:buFont typeface="Calibri"/>
              <a:buNone/>
              <a:defRPr sz="337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4" name="Google Shape;364;p76"/>
          <p:cNvSpPr txBox="1"/>
          <p:nvPr>
            <p:ph idx="1" type="body"/>
          </p:nvPr>
        </p:nvSpPr>
        <p:spPr>
          <a:xfrm>
            <a:off x="623888" y="3442099"/>
            <a:ext cx="7886700" cy="11251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563"/>
              </a:spcBef>
              <a:spcAft>
                <a:spcPts val="0"/>
              </a:spcAft>
              <a:buClr>
                <a:srgbClr val="888888"/>
              </a:buClr>
              <a:buSzPts val="1350"/>
              <a:buNone/>
              <a:defRPr sz="1350">
                <a:solidFill>
                  <a:srgbClr val="888888"/>
                </a:solidFill>
              </a:defRPr>
            </a:lvl1pPr>
            <a:lvl2pPr indent="-228600" lvl="1" marL="914400" algn="l">
              <a:lnSpc>
                <a:spcPct val="90000"/>
              </a:lnSpc>
              <a:spcBef>
                <a:spcPts val="281"/>
              </a:spcBef>
              <a:spcAft>
                <a:spcPts val="0"/>
              </a:spcAft>
              <a:buClr>
                <a:srgbClr val="888888"/>
              </a:buClr>
              <a:buSzPts val="1125"/>
              <a:buNone/>
              <a:defRPr sz="1125">
                <a:solidFill>
                  <a:srgbClr val="888888"/>
                </a:solidFill>
              </a:defRPr>
            </a:lvl2pPr>
            <a:lvl3pPr indent="-228600" lvl="2" marL="1371600" algn="l">
              <a:lnSpc>
                <a:spcPct val="90000"/>
              </a:lnSpc>
              <a:spcBef>
                <a:spcPts val="281"/>
              </a:spcBef>
              <a:spcAft>
                <a:spcPts val="0"/>
              </a:spcAft>
              <a:buClr>
                <a:srgbClr val="888888"/>
              </a:buClr>
              <a:buSzPts val="1013"/>
              <a:buNone/>
              <a:defRPr sz="1013">
                <a:solidFill>
                  <a:srgbClr val="888888"/>
                </a:solidFill>
              </a:defRPr>
            </a:lvl3pPr>
            <a:lvl4pPr indent="-228600" lvl="3" marL="1828800" algn="l">
              <a:lnSpc>
                <a:spcPct val="90000"/>
              </a:lnSpc>
              <a:spcBef>
                <a:spcPts val="281"/>
              </a:spcBef>
              <a:spcAft>
                <a:spcPts val="0"/>
              </a:spcAft>
              <a:buClr>
                <a:srgbClr val="888888"/>
              </a:buClr>
              <a:buSzPts val="900"/>
              <a:buNone/>
              <a:defRPr sz="900">
                <a:solidFill>
                  <a:srgbClr val="888888"/>
                </a:solidFill>
              </a:defRPr>
            </a:lvl4pPr>
            <a:lvl5pPr indent="-228600" lvl="4" marL="2286000" algn="l">
              <a:lnSpc>
                <a:spcPct val="90000"/>
              </a:lnSpc>
              <a:spcBef>
                <a:spcPts val="281"/>
              </a:spcBef>
              <a:spcAft>
                <a:spcPts val="0"/>
              </a:spcAft>
              <a:buClr>
                <a:srgbClr val="888888"/>
              </a:buClr>
              <a:buSzPts val="900"/>
              <a:buNone/>
              <a:defRPr sz="900">
                <a:solidFill>
                  <a:srgbClr val="888888"/>
                </a:solidFill>
              </a:defRPr>
            </a:lvl5pPr>
            <a:lvl6pPr indent="-228600" lvl="5" marL="2743200" algn="l">
              <a:lnSpc>
                <a:spcPct val="90000"/>
              </a:lnSpc>
              <a:spcBef>
                <a:spcPts val="281"/>
              </a:spcBef>
              <a:spcAft>
                <a:spcPts val="0"/>
              </a:spcAft>
              <a:buClr>
                <a:srgbClr val="888888"/>
              </a:buClr>
              <a:buSzPts val="900"/>
              <a:buNone/>
              <a:defRPr sz="900">
                <a:solidFill>
                  <a:srgbClr val="888888"/>
                </a:solidFill>
              </a:defRPr>
            </a:lvl6pPr>
            <a:lvl7pPr indent="-228600" lvl="6" marL="3200400" algn="l">
              <a:lnSpc>
                <a:spcPct val="90000"/>
              </a:lnSpc>
              <a:spcBef>
                <a:spcPts val="281"/>
              </a:spcBef>
              <a:spcAft>
                <a:spcPts val="0"/>
              </a:spcAft>
              <a:buClr>
                <a:srgbClr val="888888"/>
              </a:buClr>
              <a:buSzPts val="900"/>
              <a:buNone/>
              <a:defRPr sz="900">
                <a:solidFill>
                  <a:srgbClr val="888888"/>
                </a:solidFill>
              </a:defRPr>
            </a:lvl7pPr>
            <a:lvl8pPr indent="-228600" lvl="7" marL="3657600" algn="l">
              <a:lnSpc>
                <a:spcPct val="90000"/>
              </a:lnSpc>
              <a:spcBef>
                <a:spcPts val="281"/>
              </a:spcBef>
              <a:spcAft>
                <a:spcPts val="0"/>
              </a:spcAft>
              <a:buClr>
                <a:srgbClr val="888888"/>
              </a:buClr>
              <a:buSzPts val="900"/>
              <a:buNone/>
              <a:defRPr sz="900">
                <a:solidFill>
                  <a:srgbClr val="888888"/>
                </a:solidFill>
              </a:defRPr>
            </a:lvl8pPr>
            <a:lvl9pPr indent="-228600" lvl="8" marL="4114800" algn="l">
              <a:lnSpc>
                <a:spcPct val="90000"/>
              </a:lnSpc>
              <a:spcBef>
                <a:spcPts val="281"/>
              </a:spcBef>
              <a:spcAft>
                <a:spcPts val="0"/>
              </a:spcAft>
              <a:buClr>
                <a:srgbClr val="888888"/>
              </a:buClr>
              <a:buSzPts val="900"/>
              <a:buNone/>
              <a:defRPr sz="900">
                <a:solidFill>
                  <a:srgbClr val="888888"/>
                </a:solidFill>
              </a:defRPr>
            </a:lvl9pPr>
          </a:lstStyle>
          <a:p/>
        </p:txBody>
      </p:sp>
      <p:sp>
        <p:nvSpPr>
          <p:cNvPr id="365" name="Google Shape;365;p76"/>
          <p:cNvSpPr txBox="1"/>
          <p:nvPr>
            <p:ph idx="10" type="dt"/>
          </p:nvPr>
        </p:nvSpPr>
        <p:spPr>
          <a:xfrm>
            <a:off x="628650" y="4767264"/>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6" name="Google Shape;366;p76"/>
          <p:cNvSpPr txBox="1"/>
          <p:nvPr>
            <p:ph idx="11" type="ftr"/>
          </p:nvPr>
        </p:nvSpPr>
        <p:spPr>
          <a:xfrm>
            <a:off x="3028950" y="4767264"/>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7" name="Google Shape;367;p76"/>
          <p:cNvSpPr txBox="1"/>
          <p:nvPr>
            <p:ph idx="12" type="sldNum"/>
          </p:nvPr>
        </p:nvSpPr>
        <p:spPr>
          <a:xfrm>
            <a:off x="6457950" y="4767264"/>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68" name="Shape 368"/>
        <p:cNvGrpSpPr/>
        <p:nvPr/>
      </p:nvGrpSpPr>
      <p:grpSpPr>
        <a:xfrm>
          <a:off x="0" y="0"/>
          <a:ext cx="0" cy="0"/>
          <a:chOff x="0" y="0"/>
          <a:chExt cx="0" cy="0"/>
        </a:xfrm>
      </p:grpSpPr>
      <p:sp>
        <p:nvSpPr>
          <p:cNvPr id="369" name="Google Shape;369;p77"/>
          <p:cNvSpPr txBox="1"/>
          <p:nvPr>
            <p:ph type="title"/>
          </p:nvPr>
        </p:nvSpPr>
        <p:spPr>
          <a:xfrm>
            <a:off x="628650" y="273846"/>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0" name="Google Shape;370;p77"/>
          <p:cNvSpPr txBox="1"/>
          <p:nvPr>
            <p:ph idx="1" type="body"/>
          </p:nvPr>
        </p:nvSpPr>
        <p:spPr>
          <a:xfrm>
            <a:off x="6286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563"/>
              </a:spcBef>
              <a:spcAft>
                <a:spcPts val="0"/>
              </a:spcAft>
              <a:buClr>
                <a:schemeClr val="dk1"/>
              </a:buClr>
              <a:buSzPts val="1800"/>
              <a:buChar char="•"/>
              <a:defRPr/>
            </a:lvl1pPr>
            <a:lvl2pPr indent="-342900" lvl="1" marL="914400" algn="l">
              <a:lnSpc>
                <a:spcPct val="90000"/>
              </a:lnSpc>
              <a:spcBef>
                <a:spcPts val="281"/>
              </a:spcBef>
              <a:spcAft>
                <a:spcPts val="0"/>
              </a:spcAft>
              <a:buClr>
                <a:schemeClr val="dk1"/>
              </a:buClr>
              <a:buSzPts val="1800"/>
              <a:buChar char="•"/>
              <a:defRPr/>
            </a:lvl2pPr>
            <a:lvl3pPr indent="-342900" lvl="2" marL="1371600" algn="l">
              <a:lnSpc>
                <a:spcPct val="90000"/>
              </a:lnSpc>
              <a:spcBef>
                <a:spcPts val="281"/>
              </a:spcBef>
              <a:spcAft>
                <a:spcPts val="0"/>
              </a:spcAft>
              <a:buClr>
                <a:schemeClr val="dk1"/>
              </a:buClr>
              <a:buSzPts val="1800"/>
              <a:buChar char="•"/>
              <a:defRPr/>
            </a:lvl3pPr>
            <a:lvl4pPr indent="-342900" lvl="3" marL="1828800" algn="l">
              <a:lnSpc>
                <a:spcPct val="90000"/>
              </a:lnSpc>
              <a:spcBef>
                <a:spcPts val="281"/>
              </a:spcBef>
              <a:spcAft>
                <a:spcPts val="0"/>
              </a:spcAft>
              <a:buClr>
                <a:schemeClr val="dk1"/>
              </a:buClr>
              <a:buSzPts val="1800"/>
              <a:buChar char="•"/>
              <a:defRPr/>
            </a:lvl4pPr>
            <a:lvl5pPr indent="-342900" lvl="4" marL="2286000" algn="l">
              <a:lnSpc>
                <a:spcPct val="90000"/>
              </a:lnSpc>
              <a:spcBef>
                <a:spcPts val="281"/>
              </a:spcBef>
              <a:spcAft>
                <a:spcPts val="0"/>
              </a:spcAft>
              <a:buClr>
                <a:schemeClr val="dk1"/>
              </a:buClr>
              <a:buSzPts val="1800"/>
              <a:buChar char="•"/>
              <a:defRPr/>
            </a:lvl5pPr>
            <a:lvl6pPr indent="-342900" lvl="5" marL="2743200" algn="l">
              <a:lnSpc>
                <a:spcPct val="90000"/>
              </a:lnSpc>
              <a:spcBef>
                <a:spcPts val="281"/>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371" name="Google Shape;371;p77"/>
          <p:cNvSpPr txBox="1"/>
          <p:nvPr>
            <p:ph idx="2" type="body"/>
          </p:nvPr>
        </p:nvSpPr>
        <p:spPr>
          <a:xfrm>
            <a:off x="46291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563"/>
              </a:spcBef>
              <a:spcAft>
                <a:spcPts val="0"/>
              </a:spcAft>
              <a:buClr>
                <a:schemeClr val="dk1"/>
              </a:buClr>
              <a:buSzPts val="1800"/>
              <a:buChar char="•"/>
              <a:defRPr/>
            </a:lvl1pPr>
            <a:lvl2pPr indent="-342900" lvl="1" marL="914400" algn="l">
              <a:lnSpc>
                <a:spcPct val="90000"/>
              </a:lnSpc>
              <a:spcBef>
                <a:spcPts val="281"/>
              </a:spcBef>
              <a:spcAft>
                <a:spcPts val="0"/>
              </a:spcAft>
              <a:buClr>
                <a:schemeClr val="dk1"/>
              </a:buClr>
              <a:buSzPts val="1800"/>
              <a:buChar char="•"/>
              <a:defRPr/>
            </a:lvl2pPr>
            <a:lvl3pPr indent="-342900" lvl="2" marL="1371600" algn="l">
              <a:lnSpc>
                <a:spcPct val="90000"/>
              </a:lnSpc>
              <a:spcBef>
                <a:spcPts val="281"/>
              </a:spcBef>
              <a:spcAft>
                <a:spcPts val="0"/>
              </a:spcAft>
              <a:buClr>
                <a:schemeClr val="dk1"/>
              </a:buClr>
              <a:buSzPts val="1800"/>
              <a:buChar char="•"/>
              <a:defRPr/>
            </a:lvl3pPr>
            <a:lvl4pPr indent="-342900" lvl="3" marL="1828800" algn="l">
              <a:lnSpc>
                <a:spcPct val="90000"/>
              </a:lnSpc>
              <a:spcBef>
                <a:spcPts val="281"/>
              </a:spcBef>
              <a:spcAft>
                <a:spcPts val="0"/>
              </a:spcAft>
              <a:buClr>
                <a:schemeClr val="dk1"/>
              </a:buClr>
              <a:buSzPts val="1800"/>
              <a:buChar char="•"/>
              <a:defRPr/>
            </a:lvl4pPr>
            <a:lvl5pPr indent="-342900" lvl="4" marL="2286000" algn="l">
              <a:lnSpc>
                <a:spcPct val="90000"/>
              </a:lnSpc>
              <a:spcBef>
                <a:spcPts val="281"/>
              </a:spcBef>
              <a:spcAft>
                <a:spcPts val="0"/>
              </a:spcAft>
              <a:buClr>
                <a:schemeClr val="dk1"/>
              </a:buClr>
              <a:buSzPts val="1800"/>
              <a:buChar char="•"/>
              <a:defRPr/>
            </a:lvl5pPr>
            <a:lvl6pPr indent="-342900" lvl="5" marL="2743200" algn="l">
              <a:lnSpc>
                <a:spcPct val="90000"/>
              </a:lnSpc>
              <a:spcBef>
                <a:spcPts val="281"/>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372" name="Google Shape;372;p77"/>
          <p:cNvSpPr txBox="1"/>
          <p:nvPr>
            <p:ph idx="10" type="dt"/>
          </p:nvPr>
        </p:nvSpPr>
        <p:spPr>
          <a:xfrm>
            <a:off x="628650" y="4767264"/>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3" name="Google Shape;373;p77"/>
          <p:cNvSpPr txBox="1"/>
          <p:nvPr>
            <p:ph idx="11" type="ftr"/>
          </p:nvPr>
        </p:nvSpPr>
        <p:spPr>
          <a:xfrm>
            <a:off x="3028950" y="4767264"/>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4" name="Google Shape;374;p77"/>
          <p:cNvSpPr txBox="1"/>
          <p:nvPr>
            <p:ph idx="12" type="sldNum"/>
          </p:nvPr>
        </p:nvSpPr>
        <p:spPr>
          <a:xfrm>
            <a:off x="6457950" y="4767264"/>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75" name="Shape 375"/>
        <p:cNvGrpSpPr/>
        <p:nvPr/>
      </p:nvGrpSpPr>
      <p:grpSpPr>
        <a:xfrm>
          <a:off x="0" y="0"/>
          <a:ext cx="0" cy="0"/>
          <a:chOff x="0" y="0"/>
          <a:chExt cx="0" cy="0"/>
        </a:xfrm>
      </p:grpSpPr>
      <p:sp>
        <p:nvSpPr>
          <p:cNvPr id="376" name="Google Shape;376;p78"/>
          <p:cNvSpPr txBox="1"/>
          <p:nvPr>
            <p:ph type="title"/>
          </p:nvPr>
        </p:nvSpPr>
        <p:spPr>
          <a:xfrm>
            <a:off x="629841" y="273846"/>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7" name="Google Shape;377;p78"/>
          <p:cNvSpPr txBox="1"/>
          <p:nvPr>
            <p:ph idx="1" type="body"/>
          </p:nvPr>
        </p:nvSpPr>
        <p:spPr>
          <a:xfrm>
            <a:off x="629842" y="1260872"/>
            <a:ext cx="3868340"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563"/>
              </a:spcBef>
              <a:spcAft>
                <a:spcPts val="0"/>
              </a:spcAft>
              <a:buClr>
                <a:schemeClr val="dk1"/>
              </a:buClr>
              <a:buSzPts val="1350"/>
              <a:buNone/>
              <a:defRPr b="1" sz="1350"/>
            </a:lvl1pPr>
            <a:lvl2pPr indent="-228600" lvl="1" marL="914400" algn="l">
              <a:lnSpc>
                <a:spcPct val="90000"/>
              </a:lnSpc>
              <a:spcBef>
                <a:spcPts val="281"/>
              </a:spcBef>
              <a:spcAft>
                <a:spcPts val="0"/>
              </a:spcAft>
              <a:buClr>
                <a:schemeClr val="dk1"/>
              </a:buClr>
              <a:buSzPts val="1125"/>
              <a:buNone/>
              <a:defRPr b="1" sz="1125"/>
            </a:lvl2pPr>
            <a:lvl3pPr indent="-228600" lvl="2" marL="1371600" algn="l">
              <a:lnSpc>
                <a:spcPct val="90000"/>
              </a:lnSpc>
              <a:spcBef>
                <a:spcPts val="281"/>
              </a:spcBef>
              <a:spcAft>
                <a:spcPts val="0"/>
              </a:spcAft>
              <a:buClr>
                <a:schemeClr val="dk1"/>
              </a:buClr>
              <a:buSzPts val="1013"/>
              <a:buNone/>
              <a:defRPr b="1" sz="1013"/>
            </a:lvl3pPr>
            <a:lvl4pPr indent="-228600" lvl="3" marL="1828800" algn="l">
              <a:lnSpc>
                <a:spcPct val="90000"/>
              </a:lnSpc>
              <a:spcBef>
                <a:spcPts val="281"/>
              </a:spcBef>
              <a:spcAft>
                <a:spcPts val="0"/>
              </a:spcAft>
              <a:buClr>
                <a:schemeClr val="dk1"/>
              </a:buClr>
              <a:buSzPts val="900"/>
              <a:buNone/>
              <a:defRPr b="1" sz="900"/>
            </a:lvl4pPr>
            <a:lvl5pPr indent="-228600" lvl="4" marL="2286000" algn="l">
              <a:lnSpc>
                <a:spcPct val="90000"/>
              </a:lnSpc>
              <a:spcBef>
                <a:spcPts val="281"/>
              </a:spcBef>
              <a:spcAft>
                <a:spcPts val="0"/>
              </a:spcAft>
              <a:buClr>
                <a:schemeClr val="dk1"/>
              </a:buClr>
              <a:buSzPts val="900"/>
              <a:buNone/>
              <a:defRPr b="1" sz="900"/>
            </a:lvl5pPr>
            <a:lvl6pPr indent="-228600" lvl="5" marL="2743200" algn="l">
              <a:lnSpc>
                <a:spcPct val="90000"/>
              </a:lnSpc>
              <a:spcBef>
                <a:spcPts val="281"/>
              </a:spcBef>
              <a:spcAft>
                <a:spcPts val="0"/>
              </a:spcAft>
              <a:buClr>
                <a:schemeClr val="dk1"/>
              </a:buClr>
              <a:buSzPts val="900"/>
              <a:buNone/>
              <a:defRPr b="1" sz="900"/>
            </a:lvl6pPr>
            <a:lvl7pPr indent="-228600" lvl="6" marL="3200400" algn="l">
              <a:lnSpc>
                <a:spcPct val="90000"/>
              </a:lnSpc>
              <a:spcBef>
                <a:spcPts val="281"/>
              </a:spcBef>
              <a:spcAft>
                <a:spcPts val="0"/>
              </a:spcAft>
              <a:buClr>
                <a:schemeClr val="dk1"/>
              </a:buClr>
              <a:buSzPts val="900"/>
              <a:buNone/>
              <a:defRPr b="1" sz="900"/>
            </a:lvl7pPr>
            <a:lvl8pPr indent="-228600" lvl="7" marL="3657600" algn="l">
              <a:lnSpc>
                <a:spcPct val="90000"/>
              </a:lnSpc>
              <a:spcBef>
                <a:spcPts val="281"/>
              </a:spcBef>
              <a:spcAft>
                <a:spcPts val="0"/>
              </a:spcAft>
              <a:buClr>
                <a:schemeClr val="dk1"/>
              </a:buClr>
              <a:buSzPts val="900"/>
              <a:buNone/>
              <a:defRPr b="1" sz="900"/>
            </a:lvl8pPr>
            <a:lvl9pPr indent="-228600" lvl="8" marL="4114800" algn="l">
              <a:lnSpc>
                <a:spcPct val="90000"/>
              </a:lnSpc>
              <a:spcBef>
                <a:spcPts val="281"/>
              </a:spcBef>
              <a:spcAft>
                <a:spcPts val="0"/>
              </a:spcAft>
              <a:buClr>
                <a:schemeClr val="dk1"/>
              </a:buClr>
              <a:buSzPts val="900"/>
              <a:buNone/>
              <a:defRPr b="1" sz="900"/>
            </a:lvl9pPr>
          </a:lstStyle>
          <a:p/>
        </p:txBody>
      </p:sp>
      <p:sp>
        <p:nvSpPr>
          <p:cNvPr id="378" name="Google Shape;378;p78"/>
          <p:cNvSpPr txBox="1"/>
          <p:nvPr>
            <p:ph idx="2" type="body"/>
          </p:nvPr>
        </p:nvSpPr>
        <p:spPr>
          <a:xfrm>
            <a:off x="629842" y="1878806"/>
            <a:ext cx="3868340"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563"/>
              </a:spcBef>
              <a:spcAft>
                <a:spcPts val="0"/>
              </a:spcAft>
              <a:buClr>
                <a:schemeClr val="dk1"/>
              </a:buClr>
              <a:buSzPts val="1800"/>
              <a:buChar char="•"/>
              <a:defRPr/>
            </a:lvl1pPr>
            <a:lvl2pPr indent="-342900" lvl="1" marL="914400" algn="l">
              <a:lnSpc>
                <a:spcPct val="90000"/>
              </a:lnSpc>
              <a:spcBef>
                <a:spcPts val="281"/>
              </a:spcBef>
              <a:spcAft>
                <a:spcPts val="0"/>
              </a:spcAft>
              <a:buClr>
                <a:schemeClr val="dk1"/>
              </a:buClr>
              <a:buSzPts val="1800"/>
              <a:buChar char="•"/>
              <a:defRPr/>
            </a:lvl2pPr>
            <a:lvl3pPr indent="-342900" lvl="2" marL="1371600" algn="l">
              <a:lnSpc>
                <a:spcPct val="90000"/>
              </a:lnSpc>
              <a:spcBef>
                <a:spcPts val="281"/>
              </a:spcBef>
              <a:spcAft>
                <a:spcPts val="0"/>
              </a:spcAft>
              <a:buClr>
                <a:schemeClr val="dk1"/>
              </a:buClr>
              <a:buSzPts val="1800"/>
              <a:buChar char="•"/>
              <a:defRPr/>
            </a:lvl3pPr>
            <a:lvl4pPr indent="-342900" lvl="3" marL="1828800" algn="l">
              <a:lnSpc>
                <a:spcPct val="90000"/>
              </a:lnSpc>
              <a:spcBef>
                <a:spcPts val="281"/>
              </a:spcBef>
              <a:spcAft>
                <a:spcPts val="0"/>
              </a:spcAft>
              <a:buClr>
                <a:schemeClr val="dk1"/>
              </a:buClr>
              <a:buSzPts val="1800"/>
              <a:buChar char="•"/>
              <a:defRPr/>
            </a:lvl4pPr>
            <a:lvl5pPr indent="-342900" lvl="4" marL="2286000" algn="l">
              <a:lnSpc>
                <a:spcPct val="90000"/>
              </a:lnSpc>
              <a:spcBef>
                <a:spcPts val="281"/>
              </a:spcBef>
              <a:spcAft>
                <a:spcPts val="0"/>
              </a:spcAft>
              <a:buClr>
                <a:schemeClr val="dk1"/>
              </a:buClr>
              <a:buSzPts val="1800"/>
              <a:buChar char="•"/>
              <a:defRPr/>
            </a:lvl5pPr>
            <a:lvl6pPr indent="-342900" lvl="5" marL="2743200" algn="l">
              <a:lnSpc>
                <a:spcPct val="90000"/>
              </a:lnSpc>
              <a:spcBef>
                <a:spcPts val="281"/>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379" name="Google Shape;379;p78"/>
          <p:cNvSpPr txBox="1"/>
          <p:nvPr>
            <p:ph idx="3" type="body"/>
          </p:nvPr>
        </p:nvSpPr>
        <p:spPr>
          <a:xfrm>
            <a:off x="4629151" y="1260872"/>
            <a:ext cx="3887391"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563"/>
              </a:spcBef>
              <a:spcAft>
                <a:spcPts val="0"/>
              </a:spcAft>
              <a:buClr>
                <a:schemeClr val="dk1"/>
              </a:buClr>
              <a:buSzPts val="1350"/>
              <a:buNone/>
              <a:defRPr b="1" sz="1350"/>
            </a:lvl1pPr>
            <a:lvl2pPr indent="-228600" lvl="1" marL="914400" algn="l">
              <a:lnSpc>
                <a:spcPct val="90000"/>
              </a:lnSpc>
              <a:spcBef>
                <a:spcPts val="281"/>
              </a:spcBef>
              <a:spcAft>
                <a:spcPts val="0"/>
              </a:spcAft>
              <a:buClr>
                <a:schemeClr val="dk1"/>
              </a:buClr>
              <a:buSzPts val="1125"/>
              <a:buNone/>
              <a:defRPr b="1" sz="1125"/>
            </a:lvl2pPr>
            <a:lvl3pPr indent="-228600" lvl="2" marL="1371600" algn="l">
              <a:lnSpc>
                <a:spcPct val="90000"/>
              </a:lnSpc>
              <a:spcBef>
                <a:spcPts val="281"/>
              </a:spcBef>
              <a:spcAft>
                <a:spcPts val="0"/>
              </a:spcAft>
              <a:buClr>
                <a:schemeClr val="dk1"/>
              </a:buClr>
              <a:buSzPts val="1013"/>
              <a:buNone/>
              <a:defRPr b="1" sz="1013"/>
            </a:lvl3pPr>
            <a:lvl4pPr indent="-228600" lvl="3" marL="1828800" algn="l">
              <a:lnSpc>
                <a:spcPct val="90000"/>
              </a:lnSpc>
              <a:spcBef>
                <a:spcPts val="281"/>
              </a:spcBef>
              <a:spcAft>
                <a:spcPts val="0"/>
              </a:spcAft>
              <a:buClr>
                <a:schemeClr val="dk1"/>
              </a:buClr>
              <a:buSzPts val="900"/>
              <a:buNone/>
              <a:defRPr b="1" sz="900"/>
            </a:lvl4pPr>
            <a:lvl5pPr indent="-228600" lvl="4" marL="2286000" algn="l">
              <a:lnSpc>
                <a:spcPct val="90000"/>
              </a:lnSpc>
              <a:spcBef>
                <a:spcPts val="281"/>
              </a:spcBef>
              <a:spcAft>
                <a:spcPts val="0"/>
              </a:spcAft>
              <a:buClr>
                <a:schemeClr val="dk1"/>
              </a:buClr>
              <a:buSzPts val="900"/>
              <a:buNone/>
              <a:defRPr b="1" sz="900"/>
            </a:lvl5pPr>
            <a:lvl6pPr indent="-228600" lvl="5" marL="2743200" algn="l">
              <a:lnSpc>
                <a:spcPct val="90000"/>
              </a:lnSpc>
              <a:spcBef>
                <a:spcPts val="281"/>
              </a:spcBef>
              <a:spcAft>
                <a:spcPts val="0"/>
              </a:spcAft>
              <a:buClr>
                <a:schemeClr val="dk1"/>
              </a:buClr>
              <a:buSzPts val="900"/>
              <a:buNone/>
              <a:defRPr b="1" sz="900"/>
            </a:lvl6pPr>
            <a:lvl7pPr indent="-228600" lvl="6" marL="3200400" algn="l">
              <a:lnSpc>
                <a:spcPct val="90000"/>
              </a:lnSpc>
              <a:spcBef>
                <a:spcPts val="281"/>
              </a:spcBef>
              <a:spcAft>
                <a:spcPts val="0"/>
              </a:spcAft>
              <a:buClr>
                <a:schemeClr val="dk1"/>
              </a:buClr>
              <a:buSzPts val="900"/>
              <a:buNone/>
              <a:defRPr b="1" sz="900"/>
            </a:lvl7pPr>
            <a:lvl8pPr indent="-228600" lvl="7" marL="3657600" algn="l">
              <a:lnSpc>
                <a:spcPct val="90000"/>
              </a:lnSpc>
              <a:spcBef>
                <a:spcPts val="281"/>
              </a:spcBef>
              <a:spcAft>
                <a:spcPts val="0"/>
              </a:spcAft>
              <a:buClr>
                <a:schemeClr val="dk1"/>
              </a:buClr>
              <a:buSzPts val="900"/>
              <a:buNone/>
              <a:defRPr b="1" sz="900"/>
            </a:lvl8pPr>
            <a:lvl9pPr indent="-228600" lvl="8" marL="4114800" algn="l">
              <a:lnSpc>
                <a:spcPct val="90000"/>
              </a:lnSpc>
              <a:spcBef>
                <a:spcPts val="281"/>
              </a:spcBef>
              <a:spcAft>
                <a:spcPts val="0"/>
              </a:spcAft>
              <a:buClr>
                <a:schemeClr val="dk1"/>
              </a:buClr>
              <a:buSzPts val="900"/>
              <a:buNone/>
              <a:defRPr b="1" sz="900"/>
            </a:lvl9pPr>
          </a:lstStyle>
          <a:p/>
        </p:txBody>
      </p:sp>
      <p:sp>
        <p:nvSpPr>
          <p:cNvPr id="380" name="Google Shape;380;p78"/>
          <p:cNvSpPr txBox="1"/>
          <p:nvPr>
            <p:ph idx="4" type="body"/>
          </p:nvPr>
        </p:nvSpPr>
        <p:spPr>
          <a:xfrm>
            <a:off x="4629151" y="1878806"/>
            <a:ext cx="3887391"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563"/>
              </a:spcBef>
              <a:spcAft>
                <a:spcPts val="0"/>
              </a:spcAft>
              <a:buClr>
                <a:schemeClr val="dk1"/>
              </a:buClr>
              <a:buSzPts val="1800"/>
              <a:buChar char="•"/>
              <a:defRPr/>
            </a:lvl1pPr>
            <a:lvl2pPr indent="-342900" lvl="1" marL="914400" algn="l">
              <a:lnSpc>
                <a:spcPct val="90000"/>
              </a:lnSpc>
              <a:spcBef>
                <a:spcPts val="281"/>
              </a:spcBef>
              <a:spcAft>
                <a:spcPts val="0"/>
              </a:spcAft>
              <a:buClr>
                <a:schemeClr val="dk1"/>
              </a:buClr>
              <a:buSzPts val="1800"/>
              <a:buChar char="•"/>
              <a:defRPr/>
            </a:lvl2pPr>
            <a:lvl3pPr indent="-342900" lvl="2" marL="1371600" algn="l">
              <a:lnSpc>
                <a:spcPct val="90000"/>
              </a:lnSpc>
              <a:spcBef>
                <a:spcPts val="281"/>
              </a:spcBef>
              <a:spcAft>
                <a:spcPts val="0"/>
              </a:spcAft>
              <a:buClr>
                <a:schemeClr val="dk1"/>
              </a:buClr>
              <a:buSzPts val="1800"/>
              <a:buChar char="•"/>
              <a:defRPr/>
            </a:lvl3pPr>
            <a:lvl4pPr indent="-342900" lvl="3" marL="1828800" algn="l">
              <a:lnSpc>
                <a:spcPct val="90000"/>
              </a:lnSpc>
              <a:spcBef>
                <a:spcPts val="281"/>
              </a:spcBef>
              <a:spcAft>
                <a:spcPts val="0"/>
              </a:spcAft>
              <a:buClr>
                <a:schemeClr val="dk1"/>
              </a:buClr>
              <a:buSzPts val="1800"/>
              <a:buChar char="•"/>
              <a:defRPr/>
            </a:lvl4pPr>
            <a:lvl5pPr indent="-342900" lvl="4" marL="2286000" algn="l">
              <a:lnSpc>
                <a:spcPct val="90000"/>
              </a:lnSpc>
              <a:spcBef>
                <a:spcPts val="281"/>
              </a:spcBef>
              <a:spcAft>
                <a:spcPts val="0"/>
              </a:spcAft>
              <a:buClr>
                <a:schemeClr val="dk1"/>
              </a:buClr>
              <a:buSzPts val="1800"/>
              <a:buChar char="•"/>
              <a:defRPr/>
            </a:lvl5pPr>
            <a:lvl6pPr indent="-342900" lvl="5" marL="2743200" algn="l">
              <a:lnSpc>
                <a:spcPct val="90000"/>
              </a:lnSpc>
              <a:spcBef>
                <a:spcPts val="281"/>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381" name="Google Shape;381;p78"/>
          <p:cNvSpPr txBox="1"/>
          <p:nvPr>
            <p:ph idx="10" type="dt"/>
          </p:nvPr>
        </p:nvSpPr>
        <p:spPr>
          <a:xfrm>
            <a:off x="628650" y="4767264"/>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2" name="Google Shape;382;p78"/>
          <p:cNvSpPr txBox="1"/>
          <p:nvPr>
            <p:ph idx="11" type="ftr"/>
          </p:nvPr>
        </p:nvSpPr>
        <p:spPr>
          <a:xfrm>
            <a:off x="3028950" y="4767264"/>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3" name="Google Shape;383;p78"/>
          <p:cNvSpPr txBox="1"/>
          <p:nvPr>
            <p:ph idx="12" type="sldNum"/>
          </p:nvPr>
        </p:nvSpPr>
        <p:spPr>
          <a:xfrm>
            <a:off x="6457950" y="4767264"/>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4" name="Shape 384"/>
        <p:cNvGrpSpPr/>
        <p:nvPr/>
      </p:nvGrpSpPr>
      <p:grpSpPr>
        <a:xfrm>
          <a:off x="0" y="0"/>
          <a:ext cx="0" cy="0"/>
          <a:chOff x="0" y="0"/>
          <a:chExt cx="0" cy="0"/>
        </a:xfrm>
      </p:grpSpPr>
      <p:sp>
        <p:nvSpPr>
          <p:cNvPr id="385" name="Google Shape;385;p79"/>
          <p:cNvSpPr txBox="1"/>
          <p:nvPr>
            <p:ph type="title"/>
          </p:nvPr>
        </p:nvSpPr>
        <p:spPr>
          <a:xfrm>
            <a:off x="628650" y="273846"/>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6" name="Google Shape;386;p79"/>
          <p:cNvSpPr txBox="1"/>
          <p:nvPr>
            <p:ph idx="10" type="dt"/>
          </p:nvPr>
        </p:nvSpPr>
        <p:spPr>
          <a:xfrm>
            <a:off x="628650" y="4767264"/>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7" name="Google Shape;387;p79"/>
          <p:cNvSpPr txBox="1"/>
          <p:nvPr>
            <p:ph idx="11" type="ftr"/>
          </p:nvPr>
        </p:nvSpPr>
        <p:spPr>
          <a:xfrm>
            <a:off x="3028950" y="4767264"/>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8" name="Google Shape;388;p79"/>
          <p:cNvSpPr txBox="1"/>
          <p:nvPr>
            <p:ph idx="12" type="sldNum"/>
          </p:nvPr>
        </p:nvSpPr>
        <p:spPr>
          <a:xfrm>
            <a:off x="6457950" y="4767264"/>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4" name="Shape 44"/>
        <p:cNvGrpSpPr/>
        <p:nvPr/>
      </p:nvGrpSpPr>
      <p:grpSpPr>
        <a:xfrm>
          <a:off x="0" y="0"/>
          <a:ext cx="0" cy="0"/>
          <a:chOff x="0" y="0"/>
          <a:chExt cx="0" cy="0"/>
        </a:xfrm>
      </p:grpSpPr>
      <p:sp>
        <p:nvSpPr>
          <p:cNvPr id="45" name="Google Shape;45;p24"/>
          <p:cNvSpPr txBox="1"/>
          <p:nvPr>
            <p:ph type="title"/>
          </p:nvPr>
        </p:nvSpPr>
        <p:spPr>
          <a:xfrm>
            <a:off x="629841" y="342900"/>
            <a:ext cx="2949300" cy="12000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Clr>
                <a:schemeClr val="dk2"/>
              </a:buClr>
              <a:buSzPts val="24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24"/>
          <p:cNvSpPr txBox="1"/>
          <p:nvPr>
            <p:ph idx="1" type="body"/>
          </p:nvPr>
        </p:nvSpPr>
        <p:spPr>
          <a:xfrm>
            <a:off x="3887391" y="740569"/>
            <a:ext cx="4629300" cy="36552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Font typeface="Arial"/>
              <a:buChar char="•"/>
              <a:defRPr sz="2400"/>
            </a:lvl1pPr>
            <a:lvl2pPr indent="-361950" lvl="1" marL="914400" algn="l">
              <a:lnSpc>
                <a:spcPct val="100000"/>
              </a:lnSpc>
              <a:spcBef>
                <a:spcPts val="420"/>
              </a:spcBef>
              <a:spcAft>
                <a:spcPts val="0"/>
              </a:spcAft>
              <a:buClr>
                <a:schemeClr val="dk1"/>
              </a:buClr>
              <a:buSzPts val="2100"/>
              <a:buFont typeface="Arial"/>
              <a:buChar char="–"/>
              <a:defRPr sz="2100"/>
            </a:lvl2pPr>
            <a:lvl3pPr indent="-342900" lvl="2" marL="1371600" algn="l">
              <a:lnSpc>
                <a:spcPct val="100000"/>
              </a:lnSpc>
              <a:spcBef>
                <a:spcPts val="360"/>
              </a:spcBef>
              <a:spcAft>
                <a:spcPts val="0"/>
              </a:spcAft>
              <a:buClr>
                <a:schemeClr val="dk1"/>
              </a:buClr>
              <a:buSzPts val="1800"/>
              <a:buFont typeface="Arial"/>
              <a:buChar char="•"/>
              <a:defRPr sz="1800"/>
            </a:lvl3pPr>
            <a:lvl4pPr indent="-323850" lvl="3" marL="1828800" algn="l">
              <a:lnSpc>
                <a:spcPct val="100000"/>
              </a:lnSpc>
              <a:spcBef>
                <a:spcPts val="300"/>
              </a:spcBef>
              <a:spcAft>
                <a:spcPts val="0"/>
              </a:spcAft>
              <a:buClr>
                <a:schemeClr val="dk1"/>
              </a:buClr>
              <a:buSzPts val="1500"/>
              <a:buFont typeface="Arial"/>
              <a:buChar char="–"/>
              <a:defRPr sz="1500"/>
            </a:lvl4pPr>
            <a:lvl5pPr indent="-323850" lvl="4" marL="2286000" algn="l">
              <a:lnSpc>
                <a:spcPct val="100000"/>
              </a:lnSpc>
              <a:spcBef>
                <a:spcPts val="300"/>
              </a:spcBef>
              <a:spcAft>
                <a:spcPts val="0"/>
              </a:spcAft>
              <a:buClr>
                <a:schemeClr val="dk1"/>
              </a:buClr>
              <a:buSzPts val="1500"/>
              <a:buFont typeface="Arial"/>
              <a:buChar char="»"/>
              <a:defRPr sz="1500"/>
            </a:lvl5pPr>
            <a:lvl6pPr indent="-323850" lvl="5" marL="2743200" algn="l">
              <a:lnSpc>
                <a:spcPct val="100000"/>
              </a:lnSpc>
              <a:spcBef>
                <a:spcPts val="300"/>
              </a:spcBef>
              <a:spcAft>
                <a:spcPts val="0"/>
              </a:spcAft>
              <a:buClr>
                <a:schemeClr val="dk1"/>
              </a:buClr>
              <a:buSzPts val="1500"/>
              <a:buFont typeface="Arial"/>
              <a:buChar char="»"/>
              <a:defRPr sz="1500"/>
            </a:lvl6pPr>
            <a:lvl7pPr indent="-323850" lvl="6" marL="3200400" algn="l">
              <a:lnSpc>
                <a:spcPct val="100000"/>
              </a:lnSpc>
              <a:spcBef>
                <a:spcPts val="300"/>
              </a:spcBef>
              <a:spcAft>
                <a:spcPts val="0"/>
              </a:spcAft>
              <a:buClr>
                <a:schemeClr val="dk1"/>
              </a:buClr>
              <a:buSzPts val="1500"/>
              <a:buFont typeface="Arial"/>
              <a:buChar char="»"/>
              <a:defRPr sz="1500"/>
            </a:lvl7pPr>
            <a:lvl8pPr indent="-323850" lvl="7" marL="3657600" algn="l">
              <a:lnSpc>
                <a:spcPct val="100000"/>
              </a:lnSpc>
              <a:spcBef>
                <a:spcPts val="300"/>
              </a:spcBef>
              <a:spcAft>
                <a:spcPts val="0"/>
              </a:spcAft>
              <a:buClr>
                <a:schemeClr val="dk1"/>
              </a:buClr>
              <a:buSzPts val="1500"/>
              <a:buFont typeface="Arial"/>
              <a:buChar char="»"/>
              <a:defRPr sz="1500"/>
            </a:lvl8pPr>
            <a:lvl9pPr indent="-323850" lvl="8" marL="4114800" algn="l">
              <a:lnSpc>
                <a:spcPct val="100000"/>
              </a:lnSpc>
              <a:spcBef>
                <a:spcPts val="300"/>
              </a:spcBef>
              <a:spcAft>
                <a:spcPts val="0"/>
              </a:spcAft>
              <a:buClr>
                <a:schemeClr val="dk1"/>
              </a:buClr>
              <a:buSzPts val="1500"/>
              <a:buFont typeface="Arial"/>
              <a:buChar char="»"/>
              <a:defRPr sz="1500"/>
            </a:lvl9pPr>
          </a:lstStyle>
          <a:p/>
        </p:txBody>
      </p:sp>
      <p:sp>
        <p:nvSpPr>
          <p:cNvPr id="47" name="Google Shape;47;p24"/>
          <p:cNvSpPr txBox="1"/>
          <p:nvPr>
            <p:ph idx="2" type="body"/>
          </p:nvPr>
        </p:nvSpPr>
        <p:spPr>
          <a:xfrm>
            <a:off x="629841" y="1543050"/>
            <a:ext cx="2949300" cy="28587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40"/>
              </a:spcBef>
              <a:spcAft>
                <a:spcPts val="0"/>
              </a:spcAft>
              <a:buClr>
                <a:schemeClr val="dk1"/>
              </a:buClr>
              <a:buSzPts val="1200"/>
              <a:buFont typeface="Arial"/>
              <a:buNone/>
              <a:defRPr sz="1200"/>
            </a:lvl1pPr>
            <a:lvl2pPr indent="-228600" lvl="1" marL="914400" algn="l">
              <a:lnSpc>
                <a:spcPct val="100000"/>
              </a:lnSpc>
              <a:spcBef>
                <a:spcPts val="210"/>
              </a:spcBef>
              <a:spcAft>
                <a:spcPts val="0"/>
              </a:spcAft>
              <a:buClr>
                <a:schemeClr val="dk1"/>
              </a:buClr>
              <a:buSzPts val="1050"/>
              <a:buFont typeface="Arial"/>
              <a:buNone/>
              <a:defRPr sz="1050"/>
            </a:lvl2pPr>
            <a:lvl3pPr indent="-228600" lvl="2" marL="1371600" algn="l">
              <a:lnSpc>
                <a:spcPct val="100000"/>
              </a:lnSpc>
              <a:spcBef>
                <a:spcPts val="180"/>
              </a:spcBef>
              <a:spcAft>
                <a:spcPts val="0"/>
              </a:spcAft>
              <a:buClr>
                <a:schemeClr val="dk1"/>
              </a:buClr>
              <a:buSzPts val="900"/>
              <a:buFont typeface="Arial"/>
              <a:buNone/>
              <a:defRPr sz="900"/>
            </a:lvl3pPr>
            <a:lvl4pPr indent="-228600" lvl="3" marL="1828800" algn="l">
              <a:lnSpc>
                <a:spcPct val="100000"/>
              </a:lnSpc>
              <a:spcBef>
                <a:spcPts val="150"/>
              </a:spcBef>
              <a:spcAft>
                <a:spcPts val="0"/>
              </a:spcAft>
              <a:buClr>
                <a:schemeClr val="dk1"/>
              </a:buClr>
              <a:buSzPts val="750"/>
              <a:buFont typeface="Arial"/>
              <a:buNone/>
              <a:defRPr sz="750"/>
            </a:lvl4pPr>
            <a:lvl5pPr indent="-228600" lvl="4" marL="2286000" algn="l">
              <a:lnSpc>
                <a:spcPct val="100000"/>
              </a:lnSpc>
              <a:spcBef>
                <a:spcPts val="150"/>
              </a:spcBef>
              <a:spcAft>
                <a:spcPts val="0"/>
              </a:spcAft>
              <a:buClr>
                <a:schemeClr val="dk1"/>
              </a:buClr>
              <a:buSzPts val="750"/>
              <a:buFont typeface="Arial"/>
              <a:buNone/>
              <a:defRPr sz="750"/>
            </a:lvl5pPr>
            <a:lvl6pPr indent="-228600" lvl="5" marL="2743200" algn="l">
              <a:lnSpc>
                <a:spcPct val="100000"/>
              </a:lnSpc>
              <a:spcBef>
                <a:spcPts val="150"/>
              </a:spcBef>
              <a:spcAft>
                <a:spcPts val="0"/>
              </a:spcAft>
              <a:buClr>
                <a:schemeClr val="dk1"/>
              </a:buClr>
              <a:buSzPts val="750"/>
              <a:buFont typeface="Arial"/>
              <a:buNone/>
              <a:defRPr sz="750"/>
            </a:lvl6pPr>
            <a:lvl7pPr indent="-228600" lvl="6" marL="3200400" algn="l">
              <a:lnSpc>
                <a:spcPct val="100000"/>
              </a:lnSpc>
              <a:spcBef>
                <a:spcPts val="150"/>
              </a:spcBef>
              <a:spcAft>
                <a:spcPts val="0"/>
              </a:spcAft>
              <a:buClr>
                <a:schemeClr val="dk1"/>
              </a:buClr>
              <a:buSzPts val="750"/>
              <a:buFont typeface="Arial"/>
              <a:buNone/>
              <a:defRPr sz="750"/>
            </a:lvl7pPr>
            <a:lvl8pPr indent="-228600" lvl="7" marL="3657600" algn="l">
              <a:lnSpc>
                <a:spcPct val="100000"/>
              </a:lnSpc>
              <a:spcBef>
                <a:spcPts val="150"/>
              </a:spcBef>
              <a:spcAft>
                <a:spcPts val="0"/>
              </a:spcAft>
              <a:buClr>
                <a:schemeClr val="dk1"/>
              </a:buClr>
              <a:buSzPts val="750"/>
              <a:buFont typeface="Arial"/>
              <a:buNone/>
              <a:defRPr sz="750"/>
            </a:lvl8pPr>
            <a:lvl9pPr indent="-228600" lvl="8" marL="4114800" algn="l">
              <a:lnSpc>
                <a:spcPct val="100000"/>
              </a:lnSpc>
              <a:spcBef>
                <a:spcPts val="150"/>
              </a:spcBef>
              <a:spcAft>
                <a:spcPts val="0"/>
              </a:spcAft>
              <a:buClr>
                <a:schemeClr val="dk1"/>
              </a:buClr>
              <a:buSzPts val="750"/>
              <a:buFont typeface="Arial"/>
              <a:buNone/>
              <a:defRPr sz="750"/>
            </a:lvl9pPr>
          </a:lstStyle>
          <a:p/>
        </p:txBody>
      </p:sp>
      <p:sp>
        <p:nvSpPr>
          <p:cNvPr id="48" name="Google Shape;48;p24"/>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24"/>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24"/>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89" name="Shape 389"/>
        <p:cNvGrpSpPr/>
        <p:nvPr/>
      </p:nvGrpSpPr>
      <p:grpSpPr>
        <a:xfrm>
          <a:off x="0" y="0"/>
          <a:ext cx="0" cy="0"/>
          <a:chOff x="0" y="0"/>
          <a:chExt cx="0" cy="0"/>
        </a:xfrm>
      </p:grpSpPr>
      <p:sp>
        <p:nvSpPr>
          <p:cNvPr id="390" name="Google Shape;390;p80"/>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Font typeface="Calibri"/>
              <a:buNone/>
              <a:defRPr sz="1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1" name="Google Shape;391;p80"/>
          <p:cNvSpPr txBox="1"/>
          <p:nvPr>
            <p:ph idx="1" type="body"/>
          </p:nvPr>
        </p:nvSpPr>
        <p:spPr>
          <a:xfrm>
            <a:off x="3887391" y="740571"/>
            <a:ext cx="4629150" cy="365521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563"/>
              </a:spcBef>
              <a:spcAft>
                <a:spcPts val="0"/>
              </a:spcAft>
              <a:buClr>
                <a:schemeClr val="dk1"/>
              </a:buClr>
              <a:buSzPts val="1800"/>
              <a:buChar char="•"/>
              <a:defRPr sz="1800"/>
            </a:lvl1pPr>
            <a:lvl2pPr indent="-328612" lvl="1" marL="914400" algn="l">
              <a:lnSpc>
                <a:spcPct val="90000"/>
              </a:lnSpc>
              <a:spcBef>
                <a:spcPts val="281"/>
              </a:spcBef>
              <a:spcAft>
                <a:spcPts val="0"/>
              </a:spcAft>
              <a:buClr>
                <a:schemeClr val="dk1"/>
              </a:buClr>
              <a:buSzPts val="1575"/>
              <a:buChar char="•"/>
              <a:defRPr sz="1575"/>
            </a:lvl2pPr>
            <a:lvl3pPr indent="-314325" lvl="2" marL="1371600" algn="l">
              <a:lnSpc>
                <a:spcPct val="90000"/>
              </a:lnSpc>
              <a:spcBef>
                <a:spcPts val="281"/>
              </a:spcBef>
              <a:spcAft>
                <a:spcPts val="0"/>
              </a:spcAft>
              <a:buClr>
                <a:schemeClr val="dk1"/>
              </a:buClr>
              <a:buSzPts val="1350"/>
              <a:buChar char="•"/>
              <a:defRPr sz="1350"/>
            </a:lvl3pPr>
            <a:lvl4pPr indent="-300037" lvl="3" marL="1828800" algn="l">
              <a:lnSpc>
                <a:spcPct val="90000"/>
              </a:lnSpc>
              <a:spcBef>
                <a:spcPts val="281"/>
              </a:spcBef>
              <a:spcAft>
                <a:spcPts val="0"/>
              </a:spcAft>
              <a:buClr>
                <a:schemeClr val="dk1"/>
              </a:buClr>
              <a:buSzPts val="1125"/>
              <a:buChar char="•"/>
              <a:defRPr sz="1125"/>
            </a:lvl4pPr>
            <a:lvl5pPr indent="-300037" lvl="4" marL="2286000" algn="l">
              <a:lnSpc>
                <a:spcPct val="90000"/>
              </a:lnSpc>
              <a:spcBef>
                <a:spcPts val="281"/>
              </a:spcBef>
              <a:spcAft>
                <a:spcPts val="0"/>
              </a:spcAft>
              <a:buClr>
                <a:schemeClr val="dk1"/>
              </a:buClr>
              <a:buSzPts val="1125"/>
              <a:buChar char="•"/>
              <a:defRPr sz="1125"/>
            </a:lvl5pPr>
            <a:lvl6pPr indent="-300037" lvl="5" marL="2743200" algn="l">
              <a:lnSpc>
                <a:spcPct val="90000"/>
              </a:lnSpc>
              <a:spcBef>
                <a:spcPts val="281"/>
              </a:spcBef>
              <a:spcAft>
                <a:spcPts val="0"/>
              </a:spcAft>
              <a:buClr>
                <a:schemeClr val="dk1"/>
              </a:buClr>
              <a:buSzPts val="1125"/>
              <a:buChar char="•"/>
              <a:defRPr sz="1125"/>
            </a:lvl6pPr>
            <a:lvl7pPr indent="-300037" lvl="6" marL="3200400" algn="l">
              <a:lnSpc>
                <a:spcPct val="90000"/>
              </a:lnSpc>
              <a:spcBef>
                <a:spcPts val="281"/>
              </a:spcBef>
              <a:spcAft>
                <a:spcPts val="0"/>
              </a:spcAft>
              <a:buClr>
                <a:schemeClr val="dk1"/>
              </a:buClr>
              <a:buSzPts val="1125"/>
              <a:buChar char="•"/>
              <a:defRPr sz="1125"/>
            </a:lvl7pPr>
            <a:lvl8pPr indent="-300037" lvl="7" marL="3657600" algn="l">
              <a:lnSpc>
                <a:spcPct val="90000"/>
              </a:lnSpc>
              <a:spcBef>
                <a:spcPts val="281"/>
              </a:spcBef>
              <a:spcAft>
                <a:spcPts val="0"/>
              </a:spcAft>
              <a:buClr>
                <a:schemeClr val="dk1"/>
              </a:buClr>
              <a:buSzPts val="1125"/>
              <a:buChar char="•"/>
              <a:defRPr sz="1125"/>
            </a:lvl8pPr>
            <a:lvl9pPr indent="-300037" lvl="8" marL="4114800" algn="l">
              <a:lnSpc>
                <a:spcPct val="90000"/>
              </a:lnSpc>
              <a:spcBef>
                <a:spcPts val="281"/>
              </a:spcBef>
              <a:spcAft>
                <a:spcPts val="0"/>
              </a:spcAft>
              <a:buClr>
                <a:schemeClr val="dk1"/>
              </a:buClr>
              <a:buSzPts val="1125"/>
              <a:buChar char="•"/>
              <a:defRPr sz="1125"/>
            </a:lvl9pPr>
          </a:lstStyle>
          <a:p/>
        </p:txBody>
      </p:sp>
      <p:sp>
        <p:nvSpPr>
          <p:cNvPr id="392" name="Google Shape;392;p80"/>
          <p:cNvSpPr txBox="1"/>
          <p:nvPr>
            <p:ph idx="2"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563"/>
              </a:spcBef>
              <a:spcAft>
                <a:spcPts val="0"/>
              </a:spcAft>
              <a:buClr>
                <a:schemeClr val="dk1"/>
              </a:buClr>
              <a:buSzPts val="900"/>
              <a:buNone/>
              <a:defRPr sz="900"/>
            </a:lvl1pPr>
            <a:lvl2pPr indent="-228600" lvl="1" marL="914400" algn="l">
              <a:lnSpc>
                <a:spcPct val="90000"/>
              </a:lnSpc>
              <a:spcBef>
                <a:spcPts val="281"/>
              </a:spcBef>
              <a:spcAft>
                <a:spcPts val="0"/>
              </a:spcAft>
              <a:buClr>
                <a:schemeClr val="dk1"/>
              </a:buClr>
              <a:buSzPts val="788"/>
              <a:buNone/>
              <a:defRPr sz="788"/>
            </a:lvl2pPr>
            <a:lvl3pPr indent="-228600" lvl="2" marL="1371600" algn="l">
              <a:lnSpc>
                <a:spcPct val="90000"/>
              </a:lnSpc>
              <a:spcBef>
                <a:spcPts val="281"/>
              </a:spcBef>
              <a:spcAft>
                <a:spcPts val="0"/>
              </a:spcAft>
              <a:buClr>
                <a:schemeClr val="dk1"/>
              </a:buClr>
              <a:buSzPts val="675"/>
              <a:buNone/>
              <a:defRPr sz="675"/>
            </a:lvl3pPr>
            <a:lvl4pPr indent="-228600" lvl="3" marL="1828800" algn="l">
              <a:lnSpc>
                <a:spcPct val="90000"/>
              </a:lnSpc>
              <a:spcBef>
                <a:spcPts val="281"/>
              </a:spcBef>
              <a:spcAft>
                <a:spcPts val="0"/>
              </a:spcAft>
              <a:buClr>
                <a:schemeClr val="dk1"/>
              </a:buClr>
              <a:buSzPts val="563"/>
              <a:buNone/>
              <a:defRPr sz="563"/>
            </a:lvl4pPr>
            <a:lvl5pPr indent="-228600" lvl="4" marL="2286000" algn="l">
              <a:lnSpc>
                <a:spcPct val="90000"/>
              </a:lnSpc>
              <a:spcBef>
                <a:spcPts val="281"/>
              </a:spcBef>
              <a:spcAft>
                <a:spcPts val="0"/>
              </a:spcAft>
              <a:buClr>
                <a:schemeClr val="dk1"/>
              </a:buClr>
              <a:buSzPts val="563"/>
              <a:buNone/>
              <a:defRPr sz="563"/>
            </a:lvl5pPr>
            <a:lvl6pPr indent="-228600" lvl="5" marL="2743200" algn="l">
              <a:lnSpc>
                <a:spcPct val="90000"/>
              </a:lnSpc>
              <a:spcBef>
                <a:spcPts val="281"/>
              </a:spcBef>
              <a:spcAft>
                <a:spcPts val="0"/>
              </a:spcAft>
              <a:buClr>
                <a:schemeClr val="dk1"/>
              </a:buClr>
              <a:buSzPts val="563"/>
              <a:buNone/>
              <a:defRPr sz="563"/>
            </a:lvl6pPr>
            <a:lvl7pPr indent="-228600" lvl="6" marL="3200400" algn="l">
              <a:lnSpc>
                <a:spcPct val="90000"/>
              </a:lnSpc>
              <a:spcBef>
                <a:spcPts val="281"/>
              </a:spcBef>
              <a:spcAft>
                <a:spcPts val="0"/>
              </a:spcAft>
              <a:buClr>
                <a:schemeClr val="dk1"/>
              </a:buClr>
              <a:buSzPts val="563"/>
              <a:buNone/>
              <a:defRPr sz="563"/>
            </a:lvl7pPr>
            <a:lvl8pPr indent="-228600" lvl="7" marL="3657600" algn="l">
              <a:lnSpc>
                <a:spcPct val="90000"/>
              </a:lnSpc>
              <a:spcBef>
                <a:spcPts val="281"/>
              </a:spcBef>
              <a:spcAft>
                <a:spcPts val="0"/>
              </a:spcAft>
              <a:buClr>
                <a:schemeClr val="dk1"/>
              </a:buClr>
              <a:buSzPts val="563"/>
              <a:buNone/>
              <a:defRPr sz="563"/>
            </a:lvl8pPr>
            <a:lvl9pPr indent="-228600" lvl="8" marL="4114800" algn="l">
              <a:lnSpc>
                <a:spcPct val="90000"/>
              </a:lnSpc>
              <a:spcBef>
                <a:spcPts val="281"/>
              </a:spcBef>
              <a:spcAft>
                <a:spcPts val="0"/>
              </a:spcAft>
              <a:buClr>
                <a:schemeClr val="dk1"/>
              </a:buClr>
              <a:buSzPts val="563"/>
              <a:buNone/>
              <a:defRPr sz="563"/>
            </a:lvl9pPr>
          </a:lstStyle>
          <a:p/>
        </p:txBody>
      </p:sp>
      <p:sp>
        <p:nvSpPr>
          <p:cNvPr id="393" name="Google Shape;393;p80"/>
          <p:cNvSpPr txBox="1"/>
          <p:nvPr>
            <p:ph idx="10" type="dt"/>
          </p:nvPr>
        </p:nvSpPr>
        <p:spPr>
          <a:xfrm>
            <a:off x="628650" y="4767264"/>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4" name="Google Shape;394;p80"/>
          <p:cNvSpPr txBox="1"/>
          <p:nvPr>
            <p:ph idx="11" type="ftr"/>
          </p:nvPr>
        </p:nvSpPr>
        <p:spPr>
          <a:xfrm>
            <a:off x="3028950" y="4767264"/>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5" name="Google Shape;395;p80"/>
          <p:cNvSpPr txBox="1"/>
          <p:nvPr>
            <p:ph idx="12" type="sldNum"/>
          </p:nvPr>
        </p:nvSpPr>
        <p:spPr>
          <a:xfrm>
            <a:off x="6457950" y="4767264"/>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96" name="Shape 396"/>
        <p:cNvGrpSpPr/>
        <p:nvPr/>
      </p:nvGrpSpPr>
      <p:grpSpPr>
        <a:xfrm>
          <a:off x="0" y="0"/>
          <a:ext cx="0" cy="0"/>
          <a:chOff x="0" y="0"/>
          <a:chExt cx="0" cy="0"/>
        </a:xfrm>
      </p:grpSpPr>
      <p:sp>
        <p:nvSpPr>
          <p:cNvPr id="397" name="Google Shape;397;p81"/>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Font typeface="Calibri"/>
              <a:buNone/>
              <a:defRPr sz="1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8" name="Google Shape;398;p81"/>
          <p:cNvSpPr/>
          <p:nvPr>
            <p:ph idx="2" type="pic"/>
          </p:nvPr>
        </p:nvSpPr>
        <p:spPr>
          <a:xfrm>
            <a:off x="3887391" y="740571"/>
            <a:ext cx="4629150" cy="3655219"/>
          </a:xfrm>
          <a:prstGeom prst="rect">
            <a:avLst/>
          </a:prstGeom>
          <a:noFill/>
          <a:ln>
            <a:noFill/>
          </a:ln>
        </p:spPr>
      </p:sp>
      <p:sp>
        <p:nvSpPr>
          <p:cNvPr id="399" name="Google Shape;399;p81"/>
          <p:cNvSpPr txBox="1"/>
          <p:nvPr>
            <p:ph idx="1"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563"/>
              </a:spcBef>
              <a:spcAft>
                <a:spcPts val="0"/>
              </a:spcAft>
              <a:buClr>
                <a:schemeClr val="dk1"/>
              </a:buClr>
              <a:buSzPts val="900"/>
              <a:buNone/>
              <a:defRPr sz="900"/>
            </a:lvl1pPr>
            <a:lvl2pPr indent="-228600" lvl="1" marL="914400" algn="l">
              <a:lnSpc>
                <a:spcPct val="90000"/>
              </a:lnSpc>
              <a:spcBef>
                <a:spcPts val="281"/>
              </a:spcBef>
              <a:spcAft>
                <a:spcPts val="0"/>
              </a:spcAft>
              <a:buClr>
                <a:schemeClr val="dk1"/>
              </a:buClr>
              <a:buSzPts val="788"/>
              <a:buNone/>
              <a:defRPr sz="788"/>
            </a:lvl2pPr>
            <a:lvl3pPr indent="-228600" lvl="2" marL="1371600" algn="l">
              <a:lnSpc>
                <a:spcPct val="90000"/>
              </a:lnSpc>
              <a:spcBef>
                <a:spcPts val="281"/>
              </a:spcBef>
              <a:spcAft>
                <a:spcPts val="0"/>
              </a:spcAft>
              <a:buClr>
                <a:schemeClr val="dk1"/>
              </a:buClr>
              <a:buSzPts val="675"/>
              <a:buNone/>
              <a:defRPr sz="675"/>
            </a:lvl3pPr>
            <a:lvl4pPr indent="-228600" lvl="3" marL="1828800" algn="l">
              <a:lnSpc>
                <a:spcPct val="90000"/>
              </a:lnSpc>
              <a:spcBef>
                <a:spcPts val="281"/>
              </a:spcBef>
              <a:spcAft>
                <a:spcPts val="0"/>
              </a:spcAft>
              <a:buClr>
                <a:schemeClr val="dk1"/>
              </a:buClr>
              <a:buSzPts val="563"/>
              <a:buNone/>
              <a:defRPr sz="563"/>
            </a:lvl4pPr>
            <a:lvl5pPr indent="-228600" lvl="4" marL="2286000" algn="l">
              <a:lnSpc>
                <a:spcPct val="90000"/>
              </a:lnSpc>
              <a:spcBef>
                <a:spcPts val="281"/>
              </a:spcBef>
              <a:spcAft>
                <a:spcPts val="0"/>
              </a:spcAft>
              <a:buClr>
                <a:schemeClr val="dk1"/>
              </a:buClr>
              <a:buSzPts val="563"/>
              <a:buNone/>
              <a:defRPr sz="563"/>
            </a:lvl5pPr>
            <a:lvl6pPr indent="-228600" lvl="5" marL="2743200" algn="l">
              <a:lnSpc>
                <a:spcPct val="90000"/>
              </a:lnSpc>
              <a:spcBef>
                <a:spcPts val="281"/>
              </a:spcBef>
              <a:spcAft>
                <a:spcPts val="0"/>
              </a:spcAft>
              <a:buClr>
                <a:schemeClr val="dk1"/>
              </a:buClr>
              <a:buSzPts val="563"/>
              <a:buNone/>
              <a:defRPr sz="563"/>
            </a:lvl6pPr>
            <a:lvl7pPr indent="-228600" lvl="6" marL="3200400" algn="l">
              <a:lnSpc>
                <a:spcPct val="90000"/>
              </a:lnSpc>
              <a:spcBef>
                <a:spcPts val="281"/>
              </a:spcBef>
              <a:spcAft>
                <a:spcPts val="0"/>
              </a:spcAft>
              <a:buClr>
                <a:schemeClr val="dk1"/>
              </a:buClr>
              <a:buSzPts val="563"/>
              <a:buNone/>
              <a:defRPr sz="563"/>
            </a:lvl7pPr>
            <a:lvl8pPr indent="-228600" lvl="7" marL="3657600" algn="l">
              <a:lnSpc>
                <a:spcPct val="90000"/>
              </a:lnSpc>
              <a:spcBef>
                <a:spcPts val="281"/>
              </a:spcBef>
              <a:spcAft>
                <a:spcPts val="0"/>
              </a:spcAft>
              <a:buClr>
                <a:schemeClr val="dk1"/>
              </a:buClr>
              <a:buSzPts val="563"/>
              <a:buNone/>
              <a:defRPr sz="563"/>
            </a:lvl8pPr>
            <a:lvl9pPr indent="-228600" lvl="8" marL="4114800" algn="l">
              <a:lnSpc>
                <a:spcPct val="90000"/>
              </a:lnSpc>
              <a:spcBef>
                <a:spcPts val="281"/>
              </a:spcBef>
              <a:spcAft>
                <a:spcPts val="0"/>
              </a:spcAft>
              <a:buClr>
                <a:schemeClr val="dk1"/>
              </a:buClr>
              <a:buSzPts val="563"/>
              <a:buNone/>
              <a:defRPr sz="563"/>
            </a:lvl9pPr>
          </a:lstStyle>
          <a:p/>
        </p:txBody>
      </p:sp>
      <p:sp>
        <p:nvSpPr>
          <p:cNvPr id="400" name="Google Shape;400;p81"/>
          <p:cNvSpPr txBox="1"/>
          <p:nvPr>
            <p:ph idx="10" type="dt"/>
          </p:nvPr>
        </p:nvSpPr>
        <p:spPr>
          <a:xfrm>
            <a:off x="628650" y="4767264"/>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1" name="Google Shape;401;p81"/>
          <p:cNvSpPr txBox="1"/>
          <p:nvPr>
            <p:ph idx="11" type="ftr"/>
          </p:nvPr>
        </p:nvSpPr>
        <p:spPr>
          <a:xfrm>
            <a:off x="3028950" y="4767264"/>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2" name="Google Shape;402;p81"/>
          <p:cNvSpPr txBox="1"/>
          <p:nvPr>
            <p:ph idx="12" type="sldNum"/>
          </p:nvPr>
        </p:nvSpPr>
        <p:spPr>
          <a:xfrm>
            <a:off x="6457950" y="4767264"/>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03" name="Shape 403"/>
        <p:cNvGrpSpPr/>
        <p:nvPr/>
      </p:nvGrpSpPr>
      <p:grpSpPr>
        <a:xfrm>
          <a:off x="0" y="0"/>
          <a:ext cx="0" cy="0"/>
          <a:chOff x="0" y="0"/>
          <a:chExt cx="0" cy="0"/>
        </a:xfrm>
      </p:grpSpPr>
      <p:sp>
        <p:nvSpPr>
          <p:cNvPr id="404" name="Google Shape;404;p82"/>
          <p:cNvSpPr txBox="1"/>
          <p:nvPr>
            <p:ph type="title"/>
          </p:nvPr>
        </p:nvSpPr>
        <p:spPr>
          <a:xfrm>
            <a:off x="628650" y="273846"/>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5" name="Google Shape;405;p82"/>
          <p:cNvSpPr txBox="1"/>
          <p:nvPr>
            <p:ph idx="1" type="body"/>
          </p:nvPr>
        </p:nvSpPr>
        <p:spPr>
          <a:xfrm rot="5400000">
            <a:off x="2940248" y="-942379"/>
            <a:ext cx="3263504"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563"/>
              </a:spcBef>
              <a:spcAft>
                <a:spcPts val="0"/>
              </a:spcAft>
              <a:buClr>
                <a:schemeClr val="dk1"/>
              </a:buClr>
              <a:buSzPts val="1800"/>
              <a:buChar char="•"/>
              <a:defRPr/>
            </a:lvl1pPr>
            <a:lvl2pPr indent="-342900" lvl="1" marL="914400" algn="l">
              <a:lnSpc>
                <a:spcPct val="90000"/>
              </a:lnSpc>
              <a:spcBef>
                <a:spcPts val="281"/>
              </a:spcBef>
              <a:spcAft>
                <a:spcPts val="0"/>
              </a:spcAft>
              <a:buClr>
                <a:schemeClr val="dk1"/>
              </a:buClr>
              <a:buSzPts val="1800"/>
              <a:buChar char="•"/>
              <a:defRPr/>
            </a:lvl2pPr>
            <a:lvl3pPr indent="-342900" lvl="2" marL="1371600" algn="l">
              <a:lnSpc>
                <a:spcPct val="90000"/>
              </a:lnSpc>
              <a:spcBef>
                <a:spcPts val="281"/>
              </a:spcBef>
              <a:spcAft>
                <a:spcPts val="0"/>
              </a:spcAft>
              <a:buClr>
                <a:schemeClr val="dk1"/>
              </a:buClr>
              <a:buSzPts val="1800"/>
              <a:buChar char="•"/>
              <a:defRPr/>
            </a:lvl3pPr>
            <a:lvl4pPr indent="-342900" lvl="3" marL="1828800" algn="l">
              <a:lnSpc>
                <a:spcPct val="90000"/>
              </a:lnSpc>
              <a:spcBef>
                <a:spcPts val="281"/>
              </a:spcBef>
              <a:spcAft>
                <a:spcPts val="0"/>
              </a:spcAft>
              <a:buClr>
                <a:schemeClr val="dk1"/>
              </a:buClr>
              <a:buSzPts val="1800"/>
              <a:buChar char="•"/>
              <a:defRPr/>
            </a:lvl4pPr>
            <a:lvl5pPr indent="-342900" lvl="4" marL="2286000" algn="l">
              <a:lnSpc>
                <a:spcPct val="90000"/>
              </a:lnSpc>
              <a:spcBef>
                <a:spcPts val="281"/>
              </a:spcBef>
              <a:spcAft>
                <a:spcPts val="0"/>
              </a:spcAft>
              <a:buClr>
                <a:schemeClr val="dk1"/>
              </a:buClr>
              <a:buSzPts val="1800"/>
              <a:buChar char="•"/>
              <a:defRPr/>
            </a:lvl5pPr>
            <a:lvl6pPr indent="-342900" lvl="5" marL="2743200" algn="l">
              <a:lnSpc>
                <a:spcPct val="90000"/>
              </a:lnSpc>
              <a:spcBef>
                <a:spcPts val="281"/>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406" name="Google Shape;406;p82"/>
          <p:cNvSpPr txBox="1"/>
          <p:nvPr>
            <p:ph idx="10" type="dt"/>
          </p:nvPr>
        </p:nvSpPr>
        <p:spPr>
          <a:xfrm>
            <a:off x="628650" y="4767264"/>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7" name="Google Shape;407;p82"/>
          <p:cNvSpPr txBox="1"/>
          <p:nvPr>
            <p:ph idx="11" type="ftr"/>
          </p:nvPr>
        </p:nvSpPr>
        <p:spPr>
          <a:xfrm>
            <a:off x="3028950" y="4767264"/>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8" name="Google Shape;408;p82"/>
          <p:cNvSpPr txBox="1"/>
          <p:nvPr>
            <p:ph idx="12" type="sldNum"/>
          </p:nvPr>
        </p:nvSpPr>
        <p:spPr>
          <a:xfrm>
            <a:off x="6457950" y="4767264"/>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09" name="Shape 409"/>
        <p:cNvGrpSpPr/>
        <p:nvPr/>
      </p:nvGrpSpPr>
      <p:grpSpPr>
        <a:xfrm>
          <a:off x="0" y="0"/>
          <a:ext cx="0" cy="0"/>
          <a:chOff x="0" y="0"/>
          <a:chExt cx="0" cy="0"/>
        </a:xfrm>
      </p:grpSpPr>
      <p:sp>
        <p:nvSpPr>
          <p:cNvPr id="410" name="Google Shape;410;p83"/>
          <p:cNvSpPr txBox="1"/>
          <p:nvPr>
            <p:ph type="title"/>
          </p:nvPr>
        </p:nvSpPr>
        <p:spPr>
          <a:xfrm rot="5400000">
            <a:off x="5350074" y="1467446"/>
            <a:ext cx="4358879"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1" name="Google Shape;411;p83"/>
          <p:cNvSpPr txBox="1"/>
          <p:nvPr>
            <p:ph idx="1" type="body"/>
          </p:nvPr>
        </p:nvSpPr>
        <p:spPr>
          <a:xfrm rot="5400000">
            <a:off x="1349574" y="-447079"/>
            <a:ext cx="4358879"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563"/>
              </a:spcBef>
              <a:spcAft>
                <a:spcPts val="0"/>
              </a:spcAft>
              <a:buClr>
                <a:schemeClr val="dk1"/>
              </a:buClr>
              <a:buSzPts val="1800"/>
              <a:buChar char="•"/>
              <a:defRPr/>
            </a:lvl1pPr>
            <a:lvl2pPr indent="-342900" lvl="1" marL="914400" algn="l">
              <a:lnSpc>
                <a:spcPct val="90000"/>
              </a:lnSpc>
              <a:spcBef>
                <a:spcPts val="281"/>
              </a:spcBef>
              <a:spcAft>
                <a:spcPts val="0"/>
              </a:spcAft>
              <a:buClr>
                <a:schemeClr val="dk1"/>
              </a:buClr>
              <a:buSzPts val="1800"/>
              <a:buChar char="•"/>
              <a:defRPr/>
            </a:lvl2pPr>
            <a:lvl3pPr indent="-342900" lvl="2" marL="1371600" algn="l">
              <a:lnSpc>
                <a:spcPct val="90000"/>
              </a:lnSpc>
              <a:spcBef>
                <a:spcPts val="281"/>
              </a:spcBef>
              <a:spcAft>
                <a:spcPts val="0"/>
              </a:spcAft>
              <a:buClr>
                <a:schemeClr val="dk1"/>
              </a:buClr>
              <a:buSzPts val="1800"/>
              <a:buChar char="•"/>
              <a:defRPr/>
            </a:lvl3pPr>
            <a:lvl4pPr indent="-342900" lvl="3" marL="1828800" algn="l">
              <a:lnSpc>
                <a:spcPct val="90000"/>
              </a:lnSpc>
              <a:spcBef>
                <a:spcPts val="281"/>
              </a:spcBef>
              <a:spcAft>
                <a:spcPts val="0"/>
              </a:spcAft>
              <a:buClr>
                <a:schemeClr val="dk1"/>
              </a:buClr>
              <a:buSzPts val="1800"/>
              <a:buChar char="•"/>
              <a:defRPr/>
            </a:lvl4pPr>
            <a:lvl5pPr indent="-342900" lvl="4" marL="2286000" algn="l">
              <a:lnSpc>
                <a:spcPct val="90000"/>
              </a:lnSpc>
              <a:spcBef>
                <a:spcPts val="281"/>
              </a:spcBef>
              <a:spcAft>
                <a:spcPts val="0"/>
              </a:spcAft>
              <a:buClr>
                <a:schemeClr val="dk1"/>
              </a:buClr>
              <a:buSzPts val="1800"/>
              <a:buChar char="•"/>
              <a:defRPr/>
            </a:lvl5pPr>
            <a:lvl6pPr indent="-342900" lvl="5" marL="2743200" algn="l">
              <a:lnSpc>
                <a:spcPct val="90000"/>
              </a:lnSpc>
              <a:spcBef>
                <a:spcPts val="281"/>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412" name="Google Shape;412;p83"/>
          <p:cNvSpPr txBox="1"/>
          <p:nvPr>
            <p:ph idx="10" type="dt"/>
          </p:nvPr>
        </p:nvSpPr>
        <p:spPr>
          <a:xfrm>
            <a:off x="628650" y="4767264"/>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3" name="Google Shape;413;p83"/>
          <p:cNvSpPr txBox="1"/>
          <p:nvPr>
            <p:ph idx="11" type="ftr"/>
          </p:nvPr>
        </p:nvSpPr>
        <p:spPr>
          <a:xfrm>
            <a:off x="3028950" y="4767264"/>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4" name="Google Shape;414;p83"/>
          <p:cNvSpPr txBox="1"/>
          <p:nvPr>
            <p:ph idx="12" type="sldNum"/>
          </p:nvPr>
        </p:nvSpPr>
        <p:spPr>
          <a:xfrm>
            <a:off x="6457950" y="4767264"/>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21" name="Shape 421"/>
        <p:cNvGrpSpPr/>
        <p:nvPr/>
      </p:nvGrpSpPr>
      <p:grpSpPr>
        <a:xfrm>
          <a:off x="0" y="0"/>
          <a:ext cx="0" cy="0"/>
          <a:chOff x="0" y="0"/>
          <a:chExt cx="0" cy="0"/>
        </a:xfrm>
      </p:grpSpPr>
      <p:sp>
        <p:nvSpPr>
          <p:cNvPr id="422" name="Google Shape;422;p73"/>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3" name="Google Shape;423;p73"/>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24" name="Google Shape;424;p73"/>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5" name="Google Shape;425;p73"/>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6" name="Google Shape;426;p73"/>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27" name="Shape 427"/>
        <p:cNvGrpSpPr/>
        <p:nvPr/>
      </p:nvGrpSpPr>
      <p:grpSpPr>
        <a:xfrm>
          <a:off x="0" y="0"/>
          <a:ext cx="0" cy="0"/>
          <a:chOff x="0" y="0"/>
          <a:chExt cx="0" cy="0"/>
        </a:xfrm>
      </p:grpSpPr>
      <p:sp>
        <p:nvSpPr>
          <p:cNvPr id="428" name="Google Shape;428;p84"/>
          <p:cNvSpPr txBox="1"/>
          <p:nvPr>
            <p:ph type="ctrTitle"/>
          </p:nvPr>
        </p:nvSpPr>
        <p:spPr>
          <a:xfrm>
            <a:off x="1143000" y="841772"/>
            <a:ext cx="6858000" cy="1790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9" name="Google Shape;429;p84"/>
          <p:cNvSpPr txBox="1"/>
          <p:nvPr>
            <p:ph idx="1" type="subTitle"/>
          </p:nvPr>
        </p:nvSpPr>
        <p:spPr>
          <a:xfrm>
            <a:off x="1143000" y="2701528"/>
            <a:ext cx="6858000" cy="124182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430" name="Google Shape;430;p84"/>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1" name="Google Shape;431;p84"/>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2" name="Google Shape;432;p84"/>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33" name="Shape 433"/>
        <p:cNvGrpSpPr/>
        <p:nvPr/>
      </p:nvGrpSpPr>
      <p:grpSpPr>
        <a:xfrm>
          <a:off x="0" y="0"/>
          <a:ext cx="0" cy="0"/>
          <a:chOff x="0" y="0"/>
          <a:chExt cx="0" cy="0"/>
        </a:xfrm>
      </p:grpSpPr>
      <p:sp>
        <p:nvSpPr>
          <p:cNvPr id="434" name="Google Shape;434;p85"/>
          <p:cNvSpPr txBox="1"/>
          <p:nvPr>
            <p:ph type="title"/>
          </p:nvPr>
        </p:nvSpPr>
        <p:spPr>
          <a:xfrm>
            <a:off x="623888" y="1282304"/>
            <a:ext cx="7886700" cy="213955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5" name="Google Shape;435;p85"/>
          <p:cNvSpPr txBox="1"/>
          <p:nvPr>
            <p:ph idx="1" type="body"/>
          </p:nvPr>
        </p:nvSpPr>
        <p:spPr>
          <a:xfrm>
            <a:off x="623888" y="3442098"/>
            <a:ext cx="7886700" cy="11251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436" name="Google Shape;436;p85"/>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7" name="Google Shape;437;p85"/>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8" name="Google Shape;438;p85"/>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9" name="Shape 439"/>
        <p:cNvGrpSpPr/>
        <p:nvPr/>
      </p:nvGrpSpPr>
      <p:grpSpPr>
        <a:xfrm>
          <a:off x="0" y="0"/>
          <a:ext cx="0" cy="0"/>
          <a:chOff x="0" y="0"/>
          <a:chExt cx="0" cy="0"/>
        </a:xfrm>
      </p:grpSpPr>
      <p:sp>
        <p:nvSpPr>
          <p:cNvPr id="440" name="Google Shape;440;p86"/>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1" name="Google Shape;441;p86"/>
          <p:cNvSpPr txBox="1"/>
          <p:nvPr>
            <p:ph idx="1" type="body"/>
          </p:nvPr>
        </p:nvSpPr>
        <p:spPr>
          <a:xfrm>
            <a:off x="6286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42" name="Google Shape;442;p86"/>
          <p:cNvSpPr txBox="1"/>
          <p:nvPr>
            <p:ph idx="2" type="body"/>
          </p:nvPr>
        </p:nvSpPr>
        <p:spPr>
          <a:xfrm>
            <a:off x="46291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43" name="Google Shape;443;p86"/>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4" name="Google Shape;444;p86"/>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5" name="Google Shape;445;p86"/>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6" name="Shape 446"/>
        <p:cNvGrpSpPr/>
        <p:nvPr/>
      </p:nvGrpSpPr>
      <p:grpSpPr>
        <a:xfrm>
          <a:off x="0" y="0"/>
          <a:ext cx="0" cy="0"/>
          <a:chOff x="0" y="0"/>
          <a:chExt cx="0" cy="0"/>
        </a:xfrm>
      </p:grpSpPr>
      <p:sp>
        <p:nvSpPr>
          <p:cNvPr id="447" name="Google Shape;447;p87"/>
          <p:cNvSpPr txBox="1"/>
          <p:nvPr>
            <p:ph type="title"/>
          </p:nvPr>
        </p:nvSpPr>
        <p:spPr>
          <a:xfrm>
            <a:off x="629841"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8" name="Google Shape;448;p87"/>
          <p:cNvSpPr txBox="1"/>
          <p:nvPr>
            <p:ph idx="1" type="body"/>
          </p:nvPr>
        </p:nvSpPr>
        <p:spPr>
          <a:xfrm>
            <a:off x="629842" y="1260872"/>
            <a:ext cx="3868340"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449" name="Google Shape;449;p87"/>
          <p:cNvSpPr txBox="1"/>
          <p:nvPr>
            <p:ph idx="2" type="body"/>
          </p:nvPr>
        </p:nvSpPr>
        <p:spPr>
          <a:xfrm>
            <a:off x="629842" y="1878806"/>
            <a:ext cx="3868340"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50" name="Google Shape;450;p87"/>
          <p:cNvSpPr txBox="1"/>
          <p:nvPr>
            <p:ph idx="3" type="body"/>
          </p:nvPr>
        </p:nvSpPr>
        <p:spPr>
          <a:xfrm>
            <a:off x="4629150" y="1260872"/>
            <a:ext cx="3887391"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451" name="Google Shape;451;p87"/>
          <p:cNvSpPr txBox="1"/>
          <p:nvPr>
            <p:ph idx="4" type="body"/>
          </p:nvPr>
        </p:nvSpPr>
        <p:spPr>
          <a:xfrm>
            <a:off x="4629150" y="1878806"/>
            <a:ext cx="3887391"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52" name="Google Shape;452;p87"/>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3" name="Google Shape;453;p87"/>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4" name="Google Shape;454;p87"/>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5" name="Shape 455"/>
        <p:cNvGrpSpPr/>
        <p:nvPr/>
      </p:nvGrpSpPr>
      <p:grpSpPr>
        <a:xfrm>
          <a:off x="0" y="0"/>
          <a:ext cx="0" cy="0"/>
          <a:chOff x="0" y="0"/>
          <a:chExt cx="0" cy="0"/>
        </a:xfrm>
      </p:grpSpPr>
      <p:sp>
        <p:nvSpPr>
          <p:cNvPr id="456" name="Google Shape;456;p88"/>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7" name="Google Shape;457;p88"/>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8" name="Google Shape;458;p88"/>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9" name="Google Shape;459;p88"/>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1" name="Shape 51"/>
        <p:cNvGrpSpPr/>
        <p:nvPr/>
      </p:nvGrpSpPr>
      <p:grpSpPr>
        <a:xfrm>
          <a:off x="0" y="0"/>
          <a:ext cx="0" cy="0"/>
          <a:chOff x="0" y="0"/>
          <a:chExt cx="0" cy="0"/>
        </a:xfrm>
      </p:grpSpPr>
      <p:sp>
        <p:nvSpPr>
          <p:cNvPr id="52" name="Google Shape;52;p25"/>
          <p:cNvSpPr txBox="1"/>
          <p:nvPr>
            <p:ph type="title"/>
          </p:nvPr>
        </p:nvSpPr>
        <p:spPr>
          <a:xfrm>
            <a:off x="629841" y="342900"/>
            <a:ext cx="2949300" cy="12000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Clr>
                <a:schemeClr val="dk2"/>
              </a:buClr>
              <a:buSzPts val="24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5"/>
          <p:cNvSpPr/>
          <p:nvPr>
            <p:ph idx="2" type="pic"/>
          </p:nvPr>
        </p:nvSpPr>
        <p:spPr>
          <a:xfrm>
            <a:off x="3887391" y="740569"/>
            <a:ext cx="4629300" cy="3655200"/>
          </a:xfrm>
          <a:prstGeom prst="rect">
            <a:avLst/>
          </a:prstGeom>
          <a:noFill/>
          <a:ln>
            <a:noFill/>
          </a:ln>
        </p:spPr>
      </p:sp>
      <p:sp>
        <p:nvSpPr>
          <p:cNvPr id="54" name="Google Shape;54;p25"/>
          <p:cNvSpPr txBox="1"/>
          <p:nvPr>
            <p:ph idx="1" type="body"/>
          </p:nvPr>
        </p:nvSpPr>
        <p:spPr>
          <a:xfrm>
            <a:off x="629841" y="1543050"/>
            <a:ext cx="2949300" cy="28587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40"/>
              </a:spcBef>
              <a:spcAft>
                <a:spcPts val="0"/>
              </a:spcAft>
              <a:buClr>
                <a:schemeClr val="dk1"/>
              </a:buClr>
              <a:buSzPts val="1200"/>
              <a:buFont typeface="Arial"/>
              <a:buNone/>
              <a:defRPr sz="1200"/>
            </a:lvl1pPr>
            <a:lvl2pPr indent="-228600" lvl="1" marL="914400" algn="l">
              <a:lnSpc>
                <a:spcPct val="100000"/>
              </a:lnSpc>
              <a:spcBef>
                <a:spcPts val="210"/>
              </a:spcBef>
              <a:spcAft>
                <a:spcPts val="0"/>
              </a:spcAft>
              <a:buClr>
                <a:schemeClr val="dk1"/>
              </a:buClr>
              <a:buSzPts val="1050"/>
              <a:buFont typeface="Arial"/>
              <a:buNone/>
              <a:defRPr sz="1050"/>
            </a:lvl2pPr>
            <a:lvl3pPr indent="-228600" lvl="2" marL="1371600" algn="l">
              <a:lnSpc>
                <a:spcPct val="100000"/>
              </a:lnSpc>
              <a:spcBef>
                <a:spcPts val="180"/>
              </a:spcBef>
              <a:spcAft>
                <a:spcPts val="0"/>
              </a:spcAft>
              <a:buClr>
                <a:schemeClr val="dk1"/>
              </a:buClr>
              <a:buSzPts val="900"/>
              <a:buFont typeface="Arial"/>
              <a:buNone/>
              <a:defRPr sz="900"/>
            </a:lvl3pPr>
            <a:lvl4pPr indent="-228600" lvl="3" marL="1828800" algn="l">
              <a:lnSpc>
                <a:spcPct val="100000"/>
              </a:lnSpc>
              <a:spcBef>
                <a:spcPts val="150"/>
              </a:spcBef>
              <a:spcAft>
                <a:spcPts val="0"/>
              </a:spcAft>
              <a:buClr>
                <a:schemeClr val="dk1"/>
              </a:buClr>
              <a:buSzPts val="750"/>
              <a:buFont typeface="Arial"/>
              <a:buNone/>
              <a:defRPr sz="750"/>
            </a:lvl4pPr>
            <a:lvl5pPr indent="-228600" lvl="4" marL="2286000" algn="l">
              <a:lnSpc>
                <a:spcPct val="100000"/>
              </a:lnSpc>
              <a:spcBef>
                <a:spcPts val="150"/>
              </a:spcBef>
              <a:spcAft>
                <a:spcPts val="0"/>
              </a:spcAft>
              <a:buClr>
                <a:schemeClr val="dk1"/>
              </a:buClr>
              <a:buSzPts val="750"/>
              <a:buFont typeface="Arial"/>
              <a:buNone/>
              <a:defRPr sz="750"/>
            </a:lvl5pPr>
            <a:lvl6pPr indent="-228600" lvl="5" marL="2743200" algn="l">
              <a:lnSpc>
                <a:spcPct val="100000"/>
              </a:lnSpc>
              <a:spcBef>
                <a:spcPts val="150"/>
              </a:spcBef>
              <a:spcAft>
                <a:spcPts val="0"/>
              </a:spcAft>
              <a:buClr>
                <a:schemeClr val="dk1"/>
              </a:buClr>
              <a:buSzPts val="750"/>
              <a:buFont typeface="Arial"/>
              <a:buNone/>
              <a:defRPr sz="750"/>
            </a:lvl6pPr>
            <a:lvl7pPr indent="-228600" lvl="6" marL="3200400" algn="l">
              <a:lnSpc>
                <a:spcPct val="100000"/>
              </a:lnSpc>
              <a:spcBef>
                <a:spcPts val="150"/>
              </a:spcBef>
              <a:spcAft>
                <a:spcPts val="0"/>
              </a:spcAft>
              <a:buClr>
                <a:schemeClr val="dk1"/>
              </a:buClr>
              <a:buSzPts val="750"/>
              <a:buFont typeface="Arial"/>
              <a:buNone/>
              <a:defRPr sz="750"/>
            </a:lvl7pPr>
            <a:lvl8pPr indent="-228600" lvl="7" marL="3657600" algn="l">
              <a:lnSpc>
                <a:spcPct val="100000"/>
              </a:lnSpc>
              <a:spcBef>
                <a:spcPts val="150"/>
              </a:spcBef>
              <a:spcAft>
                <a:spcPts val="0"/>
              </a:spcAft>
              <a:buClr>
                <a:schemeClr val="dk1"/>
              </a:buClr>
              <a:buSzPts val="750"/>
              <a:buFont typeface="Arial"/>
              <a:buNone/>
              <a:defRPr sz="750"/>
            </a:lvl8pPr>
            <a:lvl9pPr indent="-228600" lvl="8" marL="4114800" algn="l">
              <a:lnSpc>
                <a:spcPct val="100000"/>
              </a:lnSpc>
              <a:spcBef>
                <a:spcPts val="150"/>
              </a:spcBef>
              <a:spcAft>
                <a:spcPts val="0"/>
              </a:spcAft>
              <a:buClr>
                <a:schemeClr val="dk1"/>
              </a:buClr>
              <a:buSzPts val="750"/>
              <a:buFont typeface="Arial"/>
              <a:buNone/>
              <a:defRPr sz="750"/>
            </a:lvl9pPr>
          </a:lstStyle>
          <a:p/>
        </p:txBody>
      </p:sp>
      <p:sp>
        <p:nvSpPr>
          <p:cNvPr id="55" name="Google Shape;55;p25"/>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5"/>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5"/>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60" name="Shape 460"/>
        <p:cNvGrpSpPr/>
        <p:nvPr/>
      </p:nvGrpSpPr>
      <p:grpSpPr>
        <a:xfrm>
          <a:off x="0" y="0"/>
          <a:ext cx="0" cy="0"/>
          <a:chOff x="0" y="0"/>
          <a:chExt cx="0" cy="0"/>
        </a:xfrm>
      </p:grpSpPr>
      <p:sp>
        <p:nvSpPr>
          <p:cNvPr id="461" name="Google Shape;461;p89"/>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2" name="Google Shape;462;p89"/>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3" name="Google Shape;463;p89"/>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64" name="Shape 464"/>
        <p:cNvGrpSpPr/>
        <p:nvPr/>
      </p:nvGrpSpPr>
      <p:grpSpPr>
        <a:xfrm>
          <a:off x="0" y="0"/>
          <a:ext cx="0" cy="0"/>
          <a:chOff x="0" y="0"/>
          <a:chExt cx="0" cy="0"/>
        </a:xfrm>
      </p:grpSpPr>
      <p:sp>
        <p:nvSpPr>
          <p:cNvPr id="465" name="Google Shape;465;p90"/>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6" name="Google Shape;466;p90"/>
          <p:cNvSpPr txBox="1"/>
          <p:nvPr>
            <p:ph idx="1" type="body"/>
          </p:nvPr>
        </p:nvSpPr>
        <p:spPr>
          <a:xfrm>
            <a:off x="3887391" y="740569"/>
            <a:ext cx="4629150" cy="3655219"/>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467" name="Google Shape;467;p90"/>
          <p:cNvSpPr txBox="1"/>
          <p:nvPr>
            <p:ph idx="2"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468" name="Google Shape;468;p90"/>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9" name="Google Shape;469;p90"/>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0" name="Google Shape;470;p90"/>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71" name="Shape 471"/>
        <p:cNvGrpSpPr/>
        <p:nvPr/>
      </p:nvGrpSpPr>
      <p:grpSpPr>
        <a:xfrm>
          <a:off x="0" y="0"/>
          <a:ext cx="0" cy="0"/>
          <a:chOff x="0" y="0"/>
          <a:chExt cx="0" cy="0"/>
        </a:xfrm>
      </p:grpSpPr>
      <p:sp>
        <p:nvSpPr>
          <p:cNvPr id="472" name="Google Shape;472;p91"/>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3" name="Google Shape;473;p91"/>
          <p:cNvSpPr/>
          <p:nvPr>
            <p:ph idx="2" type="pic"/>
          </p:nvPr>
        </p:nvSpPr>
        <p:spPr>
          <a:xfrm>
            <a:off x="3887391" y="740569"/>
            <a:ext cx="4629150" cy="3655219"/>
          </a:xfrm>
          <a:prstGeom prst="rect">
            <a:avLst/>
          </a:prstGeom>
          <a:noFill/>
          <a:ln>
            <a:noFill/>
          </a:ln>
        </p:spPr>
      </p:sp>
      <p:sp>
        <p:nvSpPr>
          <p:cNvPr id="474" name="Google Shape;474;p91"/>
          <p:cNvSpPr txBox="1"/>
          <p:nvPr>
            <p:ph idx="1"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475" name="Google Shape;475;p91"/>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6" name="Google Shape;476;p91"/>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7" name="Google Shape;477;p91"/>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78" name="Shape 478"/>
        <p:cNvGrpSpPr/>
        <p:nvPr/>
      </p:nvGrpSpPr>
      <p:grpSpPr>
        <a:xfrm>
          <a:off x="0" y="0"/>
          <a:ext cx="0" cy="0"/>
          <a:chOff x="0" y="0"/>
          <a:chExt cx="0" cy="0"/>
        </a:xfrm>
      </p:grpSpPr>
      <p:sp>
        <p:nvSpPr>
          <p:cNvPr id="479" name="Google Shape;479;p92"/>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0" name="Google Shape;480;p92"/>
          <p:cNvSpPr txBox="1"/>
          <p:nvPr>
            <p:ph idx="1" type="body"/>
          </p:nvPr>
        </p:nvSpPr>
        <p:spPr>
          <a:xfrm rot="5400000">
            <a:off x="2940248" y="-942379"/>
            <a:ext cx="3263504"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81" name="Google Shape;481;p92"/>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2" name="Google Shape;482;p92"/>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3" name="Google Shape;483;p92"/>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84" name="Shape 484"/>
        <p:cNvGrpSpPr/>
        <p:nvPr/>
      </p:nvGrpSpPr>
      <p:grpSpPr>
        <a:xfrm>
          <a:off x="0" y="0"/>
          <a:ext cx="0" cy="0"/>
          <a:chOff x="0" y="0"/>
          <a:chExt cx="0" cy="0"/>
        </a:xfrm>
      </p:grpSpPr>
      <p:sp>
        <p:nvSpPr>
          <p:cNvPr id="485" name="Google Shape;485;p93"/>
          <p:cNvSpPr txBox="1"/>
          <p:nvPr>
            <p:ph type="title"/>
          </p:nvPr>
        </p:nvSpPr>
        <p:spPr>
          <a:xfrm rot="5400000">
            <a:off x="5350073" y="1467446"/>
            <a:ext cx="4358879"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6" name="Google Shape;486;p93"/>
          <p:cNvSpPr txBox="1"/>
          <p:nvPr>
            <p:ph idx="1" type="body"/>
          </p:nvPr>
        </p:nvSpPr>
        <p:spPr>
          <a:xfrm rot="5400000">
            <a:off x="1349573" y="-447079"/>
            <a:ext cx="4358879"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87" name="Google Shape;487;p93"/>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8" name="Google Shape;488;p93"/>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9" name="Google Shape;489;p93"/>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Image">
  <p:cSld name="Full Image">
    <p:spTree>
      <p:nvGrpSpPr>
        <p:cNvPr id="490" name="Shape 490"/>
        <p:cNvGrpSpPr/>
        <p:nvPr/>
      </p:nvGrpSpPr>
      <p:grpSpPr>
        <a:xfrm>
          <a:off x="0" y="0"/>
          <a:ext cx="0" cy="0"/>
          <a:chOff x="0" y="0"/>
          <a:chExt cx="0" cy="0"/>
        </a:xfrm>
      </p:grpSpPr>
      <p:sp>
        <p:nvSpPr>
          <p:cNvPr id="491" name="Google Shape;491;p94"/>
          <p:cNvSpPr/>
          <p:nvPr/>
        </p:nvSpPr>
        <p:spPr>
          <a:xfrm>
            <a:off x="0" y="0"/>
            <a:ext cx="9144000" cy="51435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675" u="none" cap="none" strike="noStrike">
              <a:solidFill>
                <a:schemeClr val="lt1"/>
              </a:solidFill>
              <a:latin typeface="Arial"/>
              <a:ea typeface="Arial"/>
              <a:cs typeface="Arial"/>
              <a:sym typeface="Arial"/>
            </a:endParaRPr>
          </a:p>
        </p:txBody>
      </p:sp>
      <p:sp>
        <p:nvSpPr>
          <p:cNvPr id="492" name="Google Shape;492;p94"/>
          <p:cNvSpPr/>
          <p:nvPr>
            <p:ph idx="2" type="pic"/>
          </p:nvPr>
        </p:nvSpPr>
        <p:spPr>
          <a:xfrm>
            <a:off x="0" y="0"/>
            <a:ext cx="9161149" cy="5143500"/>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8" name="Shape 58"/>
        <p:cNvGrpSpPr/>
        <p:nvPr/>
      </p:nvGrpSpPr>
      <p:grpSpPr>
        <a:xfrm>
          <a:off x="0" y="0"/>
          <a:ext cx="0" cy="0"/>
          <a:chOff x="0" y="0"/>
          <a:chExt cx="0" cy="0"/>
        </a:xfrm>
      </p:grpSpPr>
      <p:sp>
        <p:nvSpPr>
          <p:cNvPr id="59" name="Google Shape;59;p26"/>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6"/>
          <p:cNvSpPr txBox="1"/>
          <p:nvPr>
            <p:ph idx="1" type="body"/>
          </p:nvPr>
        </p:nvSpPr>
        <p:spPr>
          <a:xfrm rot="5400000">
            <a:off x="2874750" y="-1217400"/>
            <a:ext cx="3394500" cy="8229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1" name="Google Shape;61;p26"/>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26"/>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6"/>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4" name="Shape 64"/>
        <p:cNvGrpSpPr/>
        <p:nvPr/>
      </p:nvGrpSpPr>
      <p:grpSpPr>
        <a:xfrm>
          <a:off x="0" y="0"/>
          <a:ext cx="0" cy="0"/>
          <a:chOff x="0" y="0"/>
          <a:chExt cx="0" cy="0"/>
        </a:xfrm>
      </p:grpSpPr>
      <p:sp>
        <p:nvSpPr>
          <p:cNvPr id="65" name="Google Shape;65;p27"/>
          <p:cNvSpPr txBox="1"/>
          <p:nvPr>
            <p:ph type="title"/>
          </p:nvPr>
        </p:nvSpPr>
        <p:spPr>
          <a:xfrm rot="5400000">
            <a:off x="5463750" y="1371628"/>
            <a:ext cx="4388700" cy="20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7"/>
          <p:cNvSpPr txBox="1"/>
          <p:nvPr>
            <p:ph idx="1" type="body"/>
          </p:nvPr>
        </p:nvSpPr>
        <p:spPr>
          <a:xfrm rot="5400000">
            <a:off x="1289380" y="-626072"/>
            <a:ext cx="4388700" cy="6052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7" name="Google Shape;67;p27"/>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27"/>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27"/>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11" Type="http://schemas.openxmlformats.org/officeDocument/2006/relationships/slideLayout" Target="../slideLayouts/slideLayout19.xml"/><Relationship Id="rId10" Type="http://schemas.openxmlformats.org/officeDocument/2006/relationships/slideLayout" Target="../slideLayouts/slideLayout18.xml"/><Relationship Id="rId12" Type="http://schemas.openxmlformats.org/officeDocument/2006/relationships/theme" Target="../theme/theme4.xml"/><Relationship Id="rId9" Type="http://schemas.openxmlformats.org/officeDocument/2006/relationships/slideLayout" Target="../slideLayouts/slideLayout17.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0.xml"/><Relationship Id="rId10" Type="http://schemas.openxmlformats.org/officeDocument/2006/relationships/slideLayout" Target="../slideLayouts/slideLayout29.xml"/><Relationship Id="rId13" Type="http://schemas.openxmlformats.org/officeDocument/2006/relationships/theme" Target="../theme/theme6.xml"/><Relationship Id="rId12" Type="http://schemas.openxmlformats.org/officeDocument/2006/relationships/slideLayout" Target="../slideLayouts/slideLayout31.xml"/><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10" Type="http://schemas.openxmlformats.org/officeDocument/2006/relationships/theme" Target="../theme/theme1.xml"/><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9" Type="http://schemas.openxmlformats.org/officeDocument/2006/relationships/slideLayout" Target="../slideLayouts/slideLayout40.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theme" Target="../theme/theme2.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2.xml"/><Relationship Id="rId10" Type="http://schemas.openxmlformats.org/officeDocument/2006/relationships/slideLayout" Target="../slideLayouts/slideLayout51.xml"/><Relationship Id="rId12" Type="http://schemas.openxmlformats.org/officeDocument/2006/relationships/theme" Target="../theme/theme8.xml"/><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9" Type="http://schemas.openxmlformats.org/officeDocument/2006/relationships/slideLayout" Target="../slideLayouts/slideLayout50.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3.xml"/><Relationship Id="rId10" Type="http://schemas.openxmlformats.org/officeDocument/2006/relationships/slideLayout" Target="../slideLayouts/slideLayout62.xml"/><Relationship Id="rId12" Type="http://schemas.openxmlformats.org/officeDocument/2006/relationships/theme" Target="../theme/theme5.xml"/><Relationship Id="rId1" Type="http://schemas.openxmlformats.org/officeDocument/2006/relationships/slideLayout" Target="../slideLayouts/slideLayout53.xml"/><Relationship Id="rId2" Type="http://schemas.openxmlformats.org/officeDocument/2006/relationships/slideLayout" Target="../slideLayouts/slideLayout54.xml"/><Relationship Id="rId3" Type="http://schemas.openxmlformats.org/officeDocument/2006/relationships/slideLayout" Target="../slideLayouts/slideLayout55.xml"/><Relationship Id="rId4" Type="http://schemas.openxmlformats.org/officeDocument/2006/relationships/slideLayout" Target="../slideLayouts/slideLayout56.xml"/><Relationship Id="rId9" Type="http://schemas.openxmlformats.org/officeDocument/2006/relationships/slideLayout" Target="../slideLayouts/slideLayout61.xml"/><Relationship Id="rId5" Type="http://schemas.openxmlformats.org/officeDocument/2006/relationships/slideLayout" Target="../slideLayouts/slideLayout57.xml"/><Relationship Id="rId6" Type="http://schemas.openxmlformats.org/officeDocument/2006/relationships/slideLayout" Target="../slideLayouts/slideLayout58.xml"/><Relationship Id="rId7" Type="http://schemas.openxmlformats.org/officeDocument/2006/relationships/slideLayout" Target="../slideLayouts/slideLayout59.xml"/><Relationship Id="rId8"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4.xml"/><Relationship Id="rId10" Type="http://schemas.openxmlformats.org/officeDocument/2006/relationships/slideLayout" Target="../slideLayouts/slideLayout73.xml"/><Relationship Id="rId13" Type="http://schemas.openxmlformats.org/officeDocument/2006/relationships/theme" Target="../theme/theme7.xml"/><Relationship Id="rId12" Type="http://schemas.openxmlformats.org/officeDocument/2006/relationships/slideLayout" Target="../slideLayouts/slideLayout75.xml"/><Relationship Id="rId1" Type="http://schemas.openxmlformats.org/officeDocument/2006/relationships/slideLayout" Target="../slideLayouts/slideLayout64.xml"/><Relationship Id="rId2" Type="http://schemas.openxmlformats.org/officeDocument/2006/relationships/slideLayout" Target="../slideLayouts/slideLayout65.xml"/><Relationship Id="rId3" Type="http://schemas.openxmlformats.org/officeDocument/2006/relationships/slideLayout" Target="../slideLayouts/slideLayout66.xml"/><Relationship Id="rId4" Type="http://schemas.openxmlformats.org/officeDocument/2006/relationships/slideLayout" Target="../slideLayouts/slideLayout67.xml"/><Relationship Id="rId9" Type="http://schemas.openxmlformats.org/officeDocument/2006/relationships/slideLayout" Target="../slideLayouts/slideLayout72.xml"/><Relationship Id="rId5" Type="http://schemas.openxmlformats.org/officeDocument/2006/relationships/slideLayout" Target="../slideLayouts/slideLayout68.xml"/><Relationship Id="rId6" Type="http://schemas.openxmlformats.org/officeDocument/2006/relationships/slideLayout" Target="../slideLayouts/slideLayout69.xml"/><Relationship Id="rId7" Type="http://schemas.openxmlformats.org/officeDocument/2006/relationships/slideLayout" Target="../slideLayouts/slideLayout70.xml"/><Relationship Id="rId8"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0"/>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0"/>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8" name="Google Shape;8;p10"/>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9" name="Google Shape;9;p10"/>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0" name="Google Shape;10;p10"/>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solidFill>
                <a:srgbClr val="000000"/>
              </a:solidFil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70" name="Shape 70"/>
        <p:cNvGrpSpPr/>
        <p:nvPr/>
      </p:nvGrpSpPr>
      <p:grpSpPr>
        <a:xfrm>
          <a:off x="0" y="0"/>
          <a:ext cx="0" cy="0"/>
          <a:chOff x="0" y="0"/>
          <a:chExt cx="0" cy="0"/>
        </a:xfrm>
      </p:grpSpPr>
      <p:sp>
        <p:nvSpPr>
          <p:cNvPr id="71" name="Google Shape;71;p61"/>
          <p:cNvSpPr txBox="1"/>
          <p:nvPr>
            <p:ph type="title"/>
          </p:nvPr>
        </p:nvSpPr>
        <p:spPr>
          <a:xfrm>
            <a:off x="855300" y="836000"/>
            <a:ext cx="5462700" cy="396300"/>
          </a:xfrm>
          <a:prstGeom prst="rect">
            <a:avLst/>
          </a:prstGeom>
          <a:noFill/>
          <a:ln>
            <a:noFill/>
          </a:ln>
          <a:effectLst>
            <a:outerShdw blurRad="142875" rotWithShape="0" algn="bl">
              <a:srgbClr val="0072FF"/>
            </a:outerShdw>
          </a:effectLst>
        </p:spPr>
        <p:txBody>
          <a:bodyPr anchorCtr="0" anchor="ctr" bIns="0" lIns="0" spcFirstLastPara="1" rIns="0" wrap="square" tIns="0">
            <a:noAutofit/>
          </a:bodyPr>
          <a:lstStyle>
            <a:lvl1pPr lvl="0" marR="0" rtl="0" algn="l">
              <a:lnSpc>
                <a:spcPct val="80000"/>
              </a:lnSpc>
              <a:spcBef>
                <a:spcPts val="0"/>
              </a:spcBef>
              <a:spcAft>
                <a:spcPts val="0"/>
              </a:spcAft>
              <a:buClr>
                <a:schemeClr val="dk1"/>
              </a:buClr>
              <a:buSzPts val="3200"/>
              <a:buFont typeface="Vidaloka"/>
              <a:buNone/>
              <a:defRPr b="0" i="0" sz="3200" u="none" cap="none" strike="noStrike">
                <a:solidFill>
                  <a:schemeClr val="dk1"/>
                </a:solidFill>
                <a:latin typeface="Vidaloka"/>
                <a:ea typeface="Vidaloka"/>
                <a:cs typeface="Vidaloka"/>
                <a:sym typeface="Vidaloka"/>
              </a:defRPr>
            </a:lvl1pPr>
            <a:lvl2pPr lvl="1" marR="0" rtl="0" algn="l">
              <a:lnSpc>
                <a:spcPct val="80000"/>
              </a:lnSpc>
              <a:spcBef>
                <a:spcPts val="0"/>
              </a:spcBef>
              <a:spcAft>
                <a:spcPts val="0"/>
              </a:spcAft>
              <a:buClr>
                <a:schemeClr val="dk1"/>
              </a:buClr>
              <a:buSzPts val="3200"/>
              <a:buFont typeface="Vidaloka"/>
              <a:buNone/>
              <a:defRPr b="0" i="0" sz="3200" u="none" cap="none" strike="noStrike">
                <a:solidFill>
                  <a:schemeClr val="dk1"/>
                </a:solidFill>
                <a:latin typeface="Vidaloka"/>
                <a:ea typeface="Vidaloka"/>
                <a:cs typeface="Vidaloka"/>
                <a:sym typeface="Vidaloka"/>
              </a:defRPr>
            </a:lvl2pPr>
            <a:lvl3pPr lvl="2" marR="0" rtl="0" algn="l">
              <a:lnSpc>
                <a:spcPct val="80000"/>
              </a:lnSpc>
              <a:spcBef>
                <a:spcPts val="0"/>
              </a:spcBef>
              <a:spcAft>
                <a:spcPts val="0"/>
              </a:spcAft>
              <a:buClr>
                <a:schemeClr val="dk1"/>
              </a:buClr>
              <a:buSzPts val="3200"/>
              <a:buFont typeface="Vidaloka"/>
              <a:buNone/>
              <a:defRPr b="0" i="0" sz="3200" u="none" cap="none" strike="noStrike">
                <a:solidFill>
                  <a:schemeClr val="dk1"/>
                </a:solidFill>
                <a:latin typeface="Vidaloka"/>
                <a:ea typeface="Vidaloka"/>
                <a:cs typeface="Vidaloka"/>
                <a:sym typeface="Vidaloka"/>
              </a:defRPr>
            </a:lvl3pPr>
            <a:lvl4pPr lvl="3" marR="0" rtl="0" algn="l">
              <a:lnSpc>
                <a:spcPct val="80000"/>
              </a:lnSpc>
              <a:spcBef>
                <a:spcPts val="0"/>
              </a:spcBef>
              <a:spcAft>
                <a:spcPts val="0"/>
              </a:spcAft>
              <a:buClr>
                <a:schemeClr val="dk1"/>
              </a:buClr>
              <a:buSzPts val="3200"/>
              <a:buFont typeface="Vidaloka"/>
              <a:buNone/>
              <a:defRPr b="0" i="0" sz="3200" u="none" cap="none" strike="noStrike">
                <a:solidFill>
                  <a:schemeClr val="dk1"/>
                </a:solidFill>
                <a:latin typeface="Vidaloka"/>
                <a:ea typeface="Vidaloka"/>
                <a:cs typeface="Vidaloka"/>
                <a:sym typeface="Vidaloka"/>
              </a:defRPr>
            </a:lvl4pPr>
            <a:lvl5pPr lvl="4" marR="0" rtl="0" algn="l">
              <a:lnSpc>
                <a:spcPct val="80000"/>
              </a:lnSpc>
              <a:spcBef>
                <a:spcPts val="0"/>
              </a:spcBef>
              <a:spcAft>
                <a:spcPts val="0"/>
              </a:spcAft>
              <a:buClr>
                <a:schemeClr val="dk1"/>
              </a:buClr>
              <a:buSzPts val="3200"/>
              <a:buFont typeface="Vidaloka"/>
              <a:buNone/>
              <a:defRPr b="0" i="0" sz="3200" u="none" cap="none" strike="noStrike">
                <a:solidFill>
                  <a:schemeClr val="dk1"/>
                </a:solidFill>
                <a:latin typeface="Vidaloka"/>
                <a:ea typeface="Vidaloka"/>
                <a:cs typeface="Vidaloka"/>
                <a:sym typeface="Vidaloka"/>
              </a:defRPr>
            </a:lvl5pPr>
            <a:lvl6pPr lvl="5" marR="0" rtl="0" algn="l">
              <a:lnSpc>
                <a:spcPct val="80000"/>
              </a:lnSpc>
              <a:spcBef>
                <a:spcPts val="0"/>
              </a:spcBef>
              <a:spcAft>
                <a:spcPts val="0"/>
              </a:spcAft>
              <a:buClr>
                <a:schemeClr val="dk1"/>
              </a:buClr>
              <a:buSzPts val="3200"/>
              <a:buFont typeface="Vidaloka"/>
              <a:buNone/>
              <a:defRPr b="0" i="0" sz="3200" u="none" cap="none" strike="noStrike">
                <a:solidFill>
                  <a:schemeClr val="dk1"/>
                </a:solidFill>
                <a:latin typeface="Vidaloka"/>
                <a:ea typeface="Vidaloka"/>
                <a:cs typeface="Vidaloka"/>
                <a:sym typeface="Vidaloka"/>
              </a:defRPr>
            </a:lvl6pPr>
            <a:lvl7pPr lvl="6" marR="0" rtl="0" algn="l">
              <a:lnSpc>
                <a:spcPct val="80000"/>
              </a:lnSpc>
              <a:spcBef>
                <a:spcPts val="0"/>
              </a:spcBef>
              <a:spcAft>
                <a:spcPts val="0"/>
              </a:spcAft>
              <a:buClr>
                <a:schemeClr val="dk1"/>
              </a:buClr>
              <a:buSzPts val="3200"/>
              <a:buFont typeface="Vidaloka"/>
              <a:buNone/>
              <a:defRPr b="0" i="0" sz="3200" u="none" cap="none" strike="noStrike">
                <a:solidFill>
                  <a:schemeClr val="dk1"/>
                </a:solidFill>
                <a:latin typeface="Vidaloka"/>
                <a:ea typeface="Vidaloka"/>
                <a:cs typeface="Vidaloka"/>
                <a:sym typeface="Vidaloka"/>
              </a:defRPr>
            </a:lvl7pPr>
            <a:lvl8pPr lvl="7" marR="0" rtl="0" algn="l">
              <a:lnSpc>
                <a:spcPct val="80000"/>
              </a:lnSpc>
              <a:spcBef>
                <a:spcPts val="0"/>
              </a:spcBef>
              <a:spcAft>
                <a:spcPts val="0"/>
              </a:spcAft>
              <a:buClr>
                <a:schemeClr val="dk1"/>
              </a:buClr>
              <a:buSzPts val="3200"/>
              <a:buFont typeface="Vidaloka"/>
              <a:buNone/>
              <a:defRPr b="0" i="0" sz="3200" u="none" cap="none" strike="noStrike">
                <a:solidFill>
                  <a:schemeClr val="dk1"/>
                </a:solidFill>
                <a:latin typeface="Vidaloka"/>
                <a:ea typeface="Vidaloka"/>
                <a:cs typeface="Vidaloka"/>
                <a:sym typeface="Vidaloka"/>
              </a:defRPr>
            </a:lvl8pPr>
            <a:lvl9pPr lvl="8" marR="0" rtl="0" algn="l">
              <a:lnSpc>
                <a:spcPct val="80000"/>
              </a:lnSpc>
              <a:spcBef>
                <a:spcPts val="0"/>
              </a:spcBef>
              <a:spcAft>
                <a:spcPts val="0"/>
              </a:spcAft>
              <a:buClr>
                <a:schemeClr val="dk1"/>
              </a:buClr>
              <a:buSzPts val="3200"/>
              <a:buFont typeface="Vidaloka"/>
              <a:buNone/>
              <a:defRPr b="0" i="0" sz="3200" u="none" cap="none" strike="noStrike">
                <a:solidFill>
                  <a:schemeClr val="dk1"/>
                </a:solidFill>
                <a:latin typeface="Vidaloka"/>
                <a:ea typeface="Vidaloka"/>
                <a:cs typeface="Vidaloka"/>
                <a:sym typeface="Vidaloka"/>
              </a:defRPr>
            </a:lvl9pPr>
          </a:lstStyle>
          <a:p/>
        </p:txBody>
      </p:sp>
      <p:sp>
        <p:nvSpPr>
          <p:cNvPr id="72" name="Google Shape;72;p61"/>
          <p:cNvSpPr txBox="1"/>
          <p:nvPr>
            <p:ph idx="1" type="body"/>
          </p:nvPr>
        </p:nvSpPr>
        <p:spPr>
          <a:xfrm>
            <a:off x="855300" y="1353948"/>
            <a:ext cx="5462700" cy="3033900"/>
          </a:xfrm>
          <a:prstGeom prst="rect">
            <a:avLst/>
          </a:prstGeom>
          <a:noFill/>
          <a:ln>
            <a:noFill/>
          </a:ln>
        </p:spPr>
        <p:txBody>
          <a:bodyPr anchorCtr="0" anchor="t" bIns="0" lIns="0" spcFirstLastPara="1" rIns="0" wrap="square" tIns="0">
            <a:noAutofit/>
          </a:bodyPr>
          <a:lstStyle>
            <a:lvl1pPr indent="-355600" lvl="0" marL="457200" marR="0" rtl="0" algn="l">
              <a:lnSpc>
                <a:spcPct val="100000"/>
              </a:lnSpc>
              <a:spcBef>
                <a:spcPts val="600"/>
              </a:spcBef>
              <a:spcAft>
                <a:spcPts val="0"/>
              </a:spcAft>
              <a:buClr>
                <a:schemeClr val="accent6"/>
              </a:buClr>
              <a:buSzPts val="2000"/>
              <a:buFont typeface="Lora"/>
              <a:buChar char="✦"/>
              <a:defRPr b="0" i="0" sz="2400" u="none" cap="none" strike="noStrike">
                <a:solidFill>
                  <a:schemeClr val="dk1"/>
                </a:solidFill>
                <a:latin typeface="Lora"/>
                <a:ea typeface="Lora"/>
                <a:cs typeface="Lora"/>
                <a:sym typeface="Lora"/>
              </a:defRPr>
            </a:lvl1pPr>
            <a:lvl2pPr indent="-355600" lvl="1" marL="914400" marR="0" rtl="0" algn="l">
              <a:lnSpc>
                <a:spcPct val="100000"/>
              </a:lnSpc>
              <a:spcBef>
                <a:spcPts val="0"/>
              </a:spcBef>
              <a:spcAft>
                <a:spcPts val="0"/>
              </a:spcAft>
              <a:buClr>
                <a:schemeClr val="accent4"/>
              </a:buClr>
              <a:buSzPts val="2000"/>
              <a:buFont typeface="Lora"/>
              <a:buChar char="✧"/>
              <a:defRPr b="0" i="0" sz="2400" u="none" cap="none" strike="noStrike">
                <a:solidFill>
                  <a:schemeClr val="dk1"/>
                </a:solidFill>
                <a:latin typeface="Lora"/>
                <a:ea typeface="Lora"/>
                <a:cs typeface="Lora"/>
                <a:sym typeface="Lora"/>
              </a:defRPr>
            </a:lvl2pPr>
            <a:lvl3pPr indent="-381000" lvl="2" marL="1371600" marR="0" rtl="0" algn="l">
              <a:lnSpc>
                <a:spcPct val="100000"/>
              </a:lnSpc>
              <a:spcBef>
                <a:spcPts val="0"/>
              </a:spcBef>
              <a:spcAft>
                <a:spcPts val="0"/>
              </a:spcAft>
              <a:buClr>
                <a:schemeClr val="accent5"/>
              </a:buClr>
              <a:buSzPts val="2400"/>
              <a:buFont typeface="Lora"/>
              <a:buChar char="■"/>
              <a:defRPr b="0" i="0" sz="2400" u="none" cap="none" strike="noStrike">
                <a:solidFill>
                  <a:schemeClr val="dk1"/>
                </a:solidFill>
                <a:latin typeface="Lora"/>
                <a:ea typeface="Lora"/>
                <a:cs typeface="Lora"/>
                <a:sym typeface="Lora"/>
              </a:defRPr>
            </a:lvl3pPr>
            <a:lvl4pPr indent="-381000" lvl="3" marL="1828800" marR="0" rtl="0" algn="l">
              <a:lnSpc>
                <a:spcPct val="100000"/>
              </a:lnSpc>
              <a:spcBef>
                <a:spcPts val="0"/>
              </a:spcBef>
              <a:spcAft>
                <a:spcPts val="0"/>
              </a:spcAft>
              <a:buClr>
                <a:schemeClr val="dk1"/>
              </a:buClr>
              <a:buSzPts val="2400"/>
              <a:buFont typeface="Lora"/>
              <a:buChar char="●"/>
              <a:defRPr b="0" i="0" sz="2400" u="none" cap="none" strike="noStrike">
                <a:solidFill>
                  <a:schemeClr val="dk1"/>
                </a:solidFill>
                <a:latin typeface="Lora"/>
                <a:ea typeface="Lora"/>
                <a:cs typeface="Lora"/>
                <a:sym typeface="Lora"/>
              </a:defRPr>
            </a:lvl4pPr>
            <a:lvl5pPr indent="-381000" lvl="4" marL="2286000" marR="0" rtl="0" algn="l">
              <a:lnSpc>
                <a:spcPct val="100000"/>
              </a:lnSpc>
              <a:spcBef>
                <a:spcPts val="0"/>
              </a:spcBef>
              <a:spcAft>
                <a:spcPts val="0"/>
              </a:spcAft>
              <a:buClr>
                <a:schemeClr val="dk1"/>
              </a:buClr>
              <a:buSzPts val="2400"/>
              <a:buFont typeface="Lora"/>
              <a:buChar char="○"/>
              <a:defRPr b="0" i="0" sz="2400" u="none" cap="none" strike="noStrike">
                <a:solidFill>
                  <a:schemeClr val="dk1"/>
                </a:solidFill>
                <a:latin typeface="Lora"/>
                <a:ea typeface="Lora"/>
                <a:cs typeface="Lora"/>
                <a:sym typeface="Lora"/>
              </a:defRPr>
            </a:lvl5pPr>
            <a:lvl6pPr indent="-381000" lvl="5" marL="2743200" marR="0" rtl="0" algn="l">
              <a:lnSpc>
                <a:spcPct val="100000"/>
              </a:lnSpc>
              <a:spcBef>
                <a:spcPts val="0"/>
              </a:spcBef>
              <a:spcAft>
                <a:spcPts val="0"/>
              </a:spcAft>
              <a:buClr>
                <a:schemeClr val="dk1"/>
              </a:buClr>
              <a:buSzPts val="2400"/>
              <a:buFont typeface="Lora"/>
              <a:buChar char="■"/>
              <a:defRPr b="0" i="0" sz="2400" u="none" cap="none" strike="noStrike">
                <a:solidFill>
                  <a:schemeClr val="dk1"/>
                </a:solidFill>
                <a:latin typeface="Lora"/>
                <a:ea typeface="Lora"/>
                <a:cs typeface="Lora"/>
                <a:sym typeface="Lora"/>
              </a:defRPr>
            </a:lvl6pPr>
            <a:lvl7pPr indent="-381000" lvl="6" marL="3200400" marR="0" rtl="0" algn="l">
              <a:lnSpc>
                <a:spcPct val="100000"/>
              </a:lnSpc>
              <a:spcBef>
                <a:spcPts val="0"/>
              </a:spcBef>
              <a:spcAft>
                <a:spcPts val="0"/>
              </a:spcAft>
              <a:buClr>
                <a:schemeClr val="dk1"/>
              </a:buClr>
              <a:buSzPts val="2400"/>
              <a:buFont typeface="Lora"/>
              <a:buChar char="●"/>
              <a:defRPr b="0" i="0" sz="2400" u="none" cap="none" strike="noStrike">
                <a:solidFill>
                  <a:schemeClr val="dk1"/>
                </a:solidFill>
                <a:latin typeface="Lora"/>
                <a:ea typeface="Lora"/>
                <a:cs typeface="Lora"/>
                <a:sym typeface="Lora"/>
              </a:defRPr>
            </a:lvl7pPr>
            <a:lvl8pPr indent="-381000" lvl="7" marL="3657600" marR="0" rtl="0" algn="l">
              <a:lnSpc>
                <a:spcPct val="100000"/>
              </a:lnSpc>
              <a:spcBef>
                <a:spcPts val="0"/>
              </a:spcBef>
              <a:spcAft>
                <a:spcPts val="0"/>
              </a:spcAft>
              <a:buClr>
                <a:schemeClr val="dk1"/>
              </a:buClr>
              <a:buSzPts val="2400"/>
              <a:buFont typeface="Lora"/>
              <a:buChar char="○"/>
              <a:defRPr b="0" i="0" sz="2400" u="none" cap="none" strike="noStrike">
                <a:solidFill>
                  <a:schemeClr val="dk1"/>
                </a:solidFill>
                <a:latin typeface="Lora"/>
                <a:ea typeface="Lora"/>
                <a:cs typeface="Lora"/>
                <a:sym typeface="Lora"/>
              </a:defRPr>
            </a:lvl8pPr>
            <a:lvl9pPr indent="-381000" lvl="8" marL="4114800" marR="0" rtl="0" algn="l">
              <a:lnSpc>
                <a:spcPct val="100000"/>
              </a:lnSpc>
              <a:spcBef>
                <a:spcPts val="0"/>
              </a:spcBef>
              <a:spcAft>
                <a:spcPts val="0"/>
              </a:spcAft>
              <a:buClr>
                <a:schemeClr val="dk1"/>
              </a:buClr>
              <a:buSzPts val="2400"/>
              <a:buFont typeface="Lora"/>
              <a:buChar char="■"/>
              <a:defRPr b="0" i="0" sz="2400" u="none" cap="none" strike="noStrike">
                <a:solidFill>
                  <a:schemeClr val="dk1"/>
                </a:solidFill>
                <a:latin typeface="Lora"/>
                <a:ea typeface="Lora"/>
                <a:cs typeface="Lora"/>
                <a:sym typeface="Lora"/>
              </a:defRPr>
            </a:lvl9pPr>
          </a:lstStyle>
          <a:p/>
        </p:txBody>
      </p:sp>
      <p:sp>
        <p:nvSpPr>
          <p:cNvPr id="73" name="Google Shape;73;p61"/>
          <p:cNvSpPr txBox="1"/>
          <p:nvPr>
            <p:ph idx="12" type="sldNum"/>
          </p:nvPr>
        </p:nvSpPr>
        <p:spPr>
          <a:xfrm>
            <a:off x="8404384" y="4673651"/>
            <a:ext cx="548700" cy="393600"/>
          </a:xfrm>
          <a:prstGeom prst="rect">
            <a:avLst/>
          </a:prstGeom>
          <a:noFill/>
          <a:ln>
            <a:noFill/>
          </a:ln>
          <a:effectLst>
            <a:outerShdw blurRad="114300" rotWithShape="0" algn="bl">
              <a:srgbClr val="FFFF00"/>
            </a:outerShdw>
          </a:effectLst>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accent5"/>
                </a:solidFill>
                <a:latin typeface="Vidaloka"/>
                <a:ea typeface="Vidaloka"/>
                <a:cs typeface="Vidaloka"/>
                <a:sym typeface="Vidaloka"/>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accent5"/>
                </a:solidFill>
                <a:latin typeface="Vidaloka"/>
                <a:ea typeface="Vidaloka"/>
                <a:cs typeface="Vidaloka"/>
                <a:sym typeface="Vidaloka"/>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accent5"/>
                </a:solidFill>
                <a:latin typeface="Vidaloka"/>
                <a:ea typeface="Vidaloka"/>
                <a:cs typeface="Vidaloka"/>
                <a:sym typeface="Vidaloka"/>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accent5"/>
                </a:solidFill>
                <a:latin typeface="Vidaloka"/>
                <a:ea typeface="Vidaloka"/>
                <a:cs typeface="Vidaloka"/>
                <a:sym typeface="Vidaloka"/>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accent5"/>
                </a:solidFill>
                <a:latin typeface="Vidaloka"/>
                <a:ea typeface="Vidaloka"/>
                <a:cs typeface="Vidaloka"/>
                <a:sym typeface="Vidaloka"/>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accent5"/>
                </a:solidFill>
                <a:latin typeface="Vidaloka"/>
                <a:ea typeface="Vidaloka"/>
                <a:cs typeface="Vidaloka"/>
                <a:sym typeface="Vidaloka"/>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accent5"/>
                </a:solidFill>
                <a:latin typeface="Vidaloka"/>
                <a:ea typeface="Vidaloka"/>
                <a:cs typeface="Vidaloka"/>
                <a:sym typeface="Vidaloka"/>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accent5"/>
                </a:solidFill>
                <a:latin typeface="Vidaloka"/>
                <a:ea typeface="Vidaloka"/>
                <a:cs typeface="Vidaloka"/>
                <a:sym typeface="Vidaloka"/>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accent5"/>
                </a:solidFill>
                <a:latin typeface="Vidaloka"/>
                <a:ea typeface="Vidaloka"/>
                <a:cs typeface="Vidaloka"/>
                <a:sym typeface="Vidaloka"/>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0" name="Shape 110"/>
        <p:cNvGrpSpPr/>
        <p:nvPr/>
      </p:nvGrpSpPr>
      <p:grpSpPr>
        <a:xfrm>
          <a:off x="0" y="0"/>
          <a:ext cx="0" cy="0"/>
          <a:chOff x="0" y="0"/>
          <a:chExt cx="0" cy="0"/>
        </a:xfrm>
      </p:grpSpPr>
      <p:sp>
        <p:nvSpPr>
          <p:cNvPr id="111" name="Google Shape;111;p63"/>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2" name="Google Shape;112;p63"/>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13" name="Google Shape;113;p63"/>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14" name="Google Shape;114;p63"/>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15" name="Google Shape;115;p63"/>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1" name="Shape 191"/>
        <p:cNvGrpSpPr/>
        <p:nvPr/>
      </p:nvGrpSpPr>
      <p:grpSpPr>
        <a:xfrm>
          <a:off x="0" y="0"/>
          <a:ext cx="0" cy="0"/>
          <a:chOff x="0" y="0"/>
          <a:chExt cx="0" cy="0"/>
        </a:xfrm>
      </p:grpSpPr>
      <p:sp>
        <p:nvSpPr>
          <p:cNvPr id="192" name="Google Shape;192;p13"/>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93" name="Google Shape;193;p13"/>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94" name="Google Shape;194;p13"/>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95" name="Google Shape;195;p13"/>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96" name="Google Shape;196;p13"/>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solidFill>
                <a:srgbClr val="000000"/>
              </a:solidFill>
            </a:endParaRPr>
          </a:p>
        </p:txBody>
      </p:sp>
    </p:spTree>
  </p:cSld>
  <p:clrMap accent1="accent1" accent2="accent2" accent3="accent3" accent4="accent4" accent5="accent5" accent6="accent6" bg1="lt1" bg2="dk2" tx1="dk1" tx2="lt2" folHlink="folHlink" hlink="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53" name="Shape 253"/>
        <p:cNvGrpSpPr/>
        <p:nvPr/>
      </p:nvGrpSpPr>
      <p:grpSpPr>
        <a:xfrm>
          <a:off x="0" y="0"/>
          <a:ext cx="0" cy="0"/>
          <a:chOff x="0" y="0"/>
          <a:chExt cx="0" cy="0"/>
        </a:xfrm>
      </p:grpSpPr>
      <p:sp>
        <p:nvSpPr>
          <p:cNvPr id="254" name="Google Shape;254;p66"/>
          <p:cNvSpPr txBox="1"/>
          <p:nvPr>
            <p:ph type="title"/>
          </p:nvPr>
        </p:nvSpPr>
        <p:spPr>
          <a:xfrm>
            <a:off x="628650" y="273846"/>
            <a:ext cx="7886700" cy="99417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2475"/>
              <a:buFont typeface="Calibri"/>
              <a:buNone/>
              <a:defRPr b="0" i="0" sz="2475"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55" name="Google Shape;255;p66"/>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28612" lvl="0" marL="457200" marR="0" rtl="0" algn="l">
              <a:lnSpc>
                <a:spcPct val="90000"/>
              </a:lnSpc>
              <a:spcBef>
                <a:spcPts val="563"/>
              </a:spcBef>
              <a:spcAft>
                <a:spcPts val="0"/>
              </a:spcAft>
              <a:buClr>
                <a:schemeClr val="lt1"/>
              </a:buClr>
              <a:buSzPts val="1575"/>
              <a:buFont typeface="Arial"/>
              <a:buChar char="•"/>
              <a:defRPr b="0" i="0" sz="1575" u="none" cap="none" strike="noStrike">
                <a:solidFill>
                  <a:schemeClr val="lt1"/>
                </a:solidFill>
                <a:latin typeface="Calibri"/>
                <a:ea typeface="Calibri"/>
                <a:cs typeface="Calibri"/>
                <a:sym typeface="Calibri"/>
              </a:defRPr>
            </a:lvl1pPr>
            <a:lvl2pPr indent="-314325" lvl="1" marL="914400" marR="0" rtl="0" algn="l">
              <a:lnSpc>
                <a:spcPct val="90000"/>
              </a:lnSpc>
              <a:spcBef>
                <a:spcPts val="281"/>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2pPr>
            <a:lvl3pPr indent="-300037" lvl="2" marL="1371600" marR="0" rtl="0" algn="l">
              <a:lnSpc>
                <a:spcPct val="90000"/>
              </a:lnSpc>
              <a:spcBef>
                <a:spcPts val="281"/>
              </a:spcBef>
              <a:spcAft>
                <a:spcPts val="0"/>
              </a:spcAft>
              <a:buClr>
                <a:schemeClr val="lt1"/>
              </a:buClr>
              <a:buSzPts val="1125"/>
              <a:buFont typeface="Arial"/>
              <a:buChar char="•"/>
              <a:defRPr b="0" i="0" sz="1125" u="none" cap="none" strike="noStrike">
                <a:solidFill>
                  <a:schemeClr val="lt1"/>
                </a:solidFill>
                <a:latin typeface="Calibri"/>
                <a:ea typeface="Calibri"/>
                <a:cs typeface="Calibri"/>
                <a:sym typeface="Calibri"/>
              </a:defRPr>
            </a:lvl3pPr>
            <a:lvl4pPr indent="-292925" lvl="3" marL="1828800" marR="0" rtl="0" algn="l">
              <a:lnSpc>
                <a:spcPct val="90000"/>
              </a:lnSpc>
              <a:spcBef>
                <a:spcPts val="281"/>
              </a:spcBef>
              <a:spcAft>
                <a:spcPts val="0"/>
              </a:spcAft>
              <a:buClr>
                <a:schemeClr val="lt1"/>
              </a:buClr>
              <a:buSzPts val="1013"/>
              <a:buFont typeface="Arial"/>
              <a:buChar char="•"/>
              <a:defRPr b="0" i="0" sz="1013" u="none" cap="none" strike="noStrike">
                <a:solidFill>
                  <a:schemeClr val="lt1"/>
                </a:solidFill>
                <a:latin typeface="Calibri"/>
                <a:ea typeface="Calibri"/>
                <a:cs typeface="Calibri"/>
                <a:sym typeface="Calibri"/>
              </a:defRPr>
            </a:lvl4pPr>
            <a:lvl5pPr indent="-292925" lvl="4" marL="2286000" marR="0" rtl="0" algn="l">
              <a:lnSpc>
                <a:spcPct val="90000"/>
              </a:lnSpc>
              <a:spcBef>
                <a:spcPts val="281"/>
              </a:spcBef>
              <a:spcAft>
                <a:spcPts val="0"/>
              </a:spcAft>
              <a:buClr>
                <a:schemeClr val="lt1"/>
              </a:buClr>
              <a:buSzPts val="1013"/>
              <a:buFont typeface="Arial"/>
              <a:buChar char="•"/>
              <a:defRPr b="0" i="0" sz="1013" u="none" cap="none" strike="noStrike">
                <a:solidFill>
                  <a:schemeClr val="lt1"/>
                </a:solidFill>
                <a:latin typeface="Calibri"/>
                <a:ea typeface="Calibri"/>
                <a:cs typeface="Calibri"/>
                <a:sym typeface="Calibri"/>
              </a:defRPr>
            </a:lvl5pPr>
            <a:lvl6pPr indent="-292925" lvl="5" marL="2743200" marR="0" rtl="0" algn="l">
              <a:lnSpc>
                <a:spcPct val="90000"/>
              </a:lnSpc>
              <a:spcBef>
                <a:spcPts val="281"/>
              </a:spcBef>
              <a:spcAft>
                <a:spcPts val="0"/>
              </a:spcAft>
              <a:buClr>
                <a:schemeClr val="lt1"/>
              </a:buClr>
              <a:buSzPts val="1013"/>
              <a:buFont typeface="Arial"/>
              <a:buChar char="•"/>
              <a:defRPr b="0" i="0" sz="1013" u="none" cap="none" strike="noStrike">
                <a:solidFill>
                  <a:schemeClr val="lt1"/>
                </a:solidFill>
                <a:latin typeface="Calibri"/>
                <a:ea typeface="Calibri"/>
                <a:cs typeface="Calibri"/>
                <a:sym typeface="Calibri"/>
              </a:defRPr>
            </a:lvl6pPr>
            <a:lvl7pPr indent="-292925" lvl="6" marL="3200400" marR="0" rtl="0" algn="l">
              <a:lnSpc>
                <a:spcPct val="90000"/>
              </a:lnSpc>
              <a:spcBef>
                <a:spcPts val="281"/>
              </a:spcBef>
              <a:spcAft>
                <a:spcPts val="0"/>
              </a:spcAft>
              <a:buClr>
                <a:schemeClr val="lt1"/>
              </a:buClr>
              <a:buSzPts val="1013"/>
              <a:buFont typeface="Arial"/>
              <a:buChar char="•"/>
              <a:defRPr b="0" i="0" sz="1013" u="none" cap="none" strike="noStrike">
                <a:solidFill>
                  <a:schemeClr val="lt1"/>
                </a:solidFill>
                <a:latin typeface="Calibri"/>
                <a:ea typeface="Calibri"/>
                <a:cs typeface="Calibri"/>
                <a:sym typeface="Calibri"/>
              </a:defRPr>
            </a:lvl7pPr>
            <a:lvl8pPr indent="-292925" lvl="7" marL="3657600" marR="0" rtl="0" algn="l">
              <a:lnSpc>
                <a:spcPct val="90000"/>
              </a:lnSpc>
              <a:spcBef>
                <a:spcPts val="281"/>
              </a:spcBef>
              <a:spcAft>
                <a:spcPts val="0"/>
              </a:spcAft>
              <a:buClr>
                <a:schemeClr val="lt1"/>
              </a:buClr>
              <a:buSzPts val="1013"/>
              <a:buFont typeface="Arial"/>
              <a:buChar char="•"/>
              <a:defRPr b="0" i="0" sz="1013" u="none" cap="none" strike="noStrike">
                <a:solidFill>
                  <a:schemeClr val="lt1"/>
                </a:solidFill>
                <a:latin typeface="Calibri"/>
                <a:ea typeface="Calibri"/>
                <a:cs typeface="Calibri"/>
                <a:sym typeface="Calibri"/>
              </a:defRPr>
            </a:lvl8pPr>
            <a:lvl9pPr indent="-292925" lvl="8" marL="4114800" marR="0" rtl="0" algn="l">
              <a:lnSpc>
                <a:spcPct val="90000"/>
              </a:lnSpc>
              <a:spcBef>
                <a:spcPts val="281"/>
              </a:spcBef>
              <a:spcAft>
                <a:spcPts val="0"/>
              </a:spcAft>
              <a:buClr>
                <a:schemeClr val="lt1"/>
              </a:buClr>
              <a:buSzPts val="1013"/>
              <a:buFont typeface="Arial"/>
              <a:buChar char="•"/>
              <a:defRPr b="0" i="0" sz="1013" u="none" cap="none" strike="noStrike">
                <a:solidFill>
                  <a:schemeClr val="lt1"/>
                </a:solidFill>
                <a:latin typeface="Calibri"/>
                <a:ea typeface="Calibri"/>
                <a:cs typeface="Calibri"/>
                <a:sym typeface="Calibri"/>
              </a:defRPr>
            </a:lvl9pPr>
          </a:lstStyle>
          <a:p/>
        </p:txBody>
      </p:sp>
      <p:sp>
        <p:nvSpPr>
          <p:cNvPr id="256" name="Google Shape;256;p66"/>
          <p:cNvSpPr txBox="1"/>
          <p:nvPr>
            <p:ph idx="10" type="dt"/>
          </p:nvPr>
        </p:nvSpPr>
        <p:spPr>
          <a:xfrm>
            <a:off x="628650" y="4767264"/>
            <a:ext cx="20574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675"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57" name="Google Shape;257;p66"/>
          <p:cNvSpPr txBox="1"/>
          <p:nvPr>
            <p:ph idx="11" type="ftr"/>
          </p:nvPr>
        </p:nvSpPr>
        <p:spPr>
          <a:xfrm>
            <a:off x="3028950" y="4767264"/>
            <a:ext cx="3086100" cy="273844"/>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675"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58" name="Google Shape;258;p66"/>
          <p:cNvSpPr txBox="1"/>
          <p:nvPr>
            <p:ph idx="12" type="sldNum"/>
          </p:nvPr>
        </p:nvSpPr>
        <p:spPr>
          <a:xfrm>
            <a:off x="6457950" y="4767264"/>
            <a:ext cx="2057400"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None/>
              <a:defRPr b="0" i="0" sz="675"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None/>
              <a:defRPr b="0" i="0" sz="675"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None/>
              <a:defRPr b="0" i="0" sz="675"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None/>
              <a:defRPr b="0" i="0" sz="675"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None/>
              <a:defRPr b="0" i="0" sz="675"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None/>
              <a:defRPr b="0" i="0" sz="675"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None/>
              <a:defRPr b="0" i="0" sz="675"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None/>
              <a:defRPr b="0" i="0" sz="675"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None/>
              <a:defRPr b="0" i="0" sz="675"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3"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5" name="Shape 265"/>
        <p:cNvGrpSpPr/>
        <p:nvPr/>
      </p:nvGrpSpPr>
      <p:grpSpPr>
        <a:xfrm>
          <a:off x="0" y="0"/>
          <a:ext cx="0" cy="0"/>
          <a:chOff x="0" y="0"/>
          <a:chExt cx="0" cy="0"/>
        </a:xfrm>
      </p:grpSpPr>
      <p:sp>
        <p:nvSpPr>
          <p:cNvPr id="266" name="Google Shape;266;p65"/>
          <p:cNvSpPr txBox="1"/>
          <p:nvPr>
            <p:ph type="title"/>
          </p:nvPr>
        </p:nvSpPr>
        <p:spPr>
          <a:xfrm>
            <a:off x="628650" y="273846"/>
            <a:ext cx="7886700" cy="99417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2475"/>
              <a:buFont typeface="Calibri"/>
              <a:buNone/>
              <a:defRPr b="0" i="0" sz="2475"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67" name="Google Shape;267;p65"/>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28612" lvl="0" marL="457200" marR="0" rtl="0" algn="l">
              <a:lnSpc>
                <a:spcPct val="90000"/>
              </a:lnSpc>
              <a:spcBef>
                <a:spcPts val="563"/>
              </a:spcBef>
              <a:spcAft>
                <a:spcPts val="0"/>
              </a:spcAft>
              <a:buClr>
                <a:schemeClr val="dk1"/>
              </a:buClr>
              <a:buSzPts val="1575"/>
              <a:buFont typeface="Arial"/>
              <a:buChar char="•"/>
              <a:defRPr b="0" i="0" sz="1575" u="none" cap="none" strike="noStrike">
                <a:solidFill>
                  <a:schemeClr val="dk1"/>
                </a:solidFill>
                <a:latin typeface="Calibri"/>
                <a:ea typeface="Calibri"/>
                <a:cs typeface="Calibri"/>
                <a:sym typeface="Calibri"/>
              </a:defRPr>
            </a:lvl1pPr>
            <a:lvl2pPr indent="-314325" lvl="1" marL="914400" marR="0" rtl="0" algn="l">
              <a:lnSpc>
                <a:spcPct val="90000"/>
              </a:lnSpc>
              <a:spcBef>
                <a:spcPts val="281"/>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2pPr>
            <a:lvl3pPr indent="-300037" lvl="2" marL="1371600" marR="0" rtl="0" algn="l">
              <a:lnSpc>
                <a:spcPct val="90000"/>
              </a:lnSpc>
              <a:spcBef>
                <a:spcPts val="281"/>
              </a:spcBef>
              <a:spcAft>
                <a:spcPts val="0"/>
              </a:spcAft>
              <a:buClr>
                <a:schemeClr val="dk1"/>
              </a:buClr>
              <a:buSzPts val="1125"/>
              <a:buFont typeface="Arial"/>
              <a:buChar char="•"/>
              <a:defRPr b="0" i="0" sz="1125" u="none" cap="none" strike="noStrike">
                <a:solidFill>
                  <a:schemeClr val="dk1"/>
                </a:solidFill>
                <a:latin typeface="Calibri"/>
                <a:ea typeface="Calibri"/>
                <a:cs typeface="Calibri"/>
                <a:sym typeface="Calibri"/>
              </a:defRPr>
            </a:lvl3pPr>
            <a:lvl4pPr indent="-292925" lvl="3" marL="1828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Calibri"/>
                <a:ea typeface="Calibri"/>
                <a:cs typeface="Calibri"/>
                <a:sym typeface="Calibri"/>
              </a:defRPr>
            </a:lvl4pPr>
            <a:lvl5pPr indent="-292925" lvl="4" marL="22860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Calibri"/>
                <a:ea typeface="Calibri"/>
                <a:cs typeface="Calibri"/>
                <a:sym typeface="Calibri"/>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Calibri"/>
                <a:ea typeface="Calibri"/>
                <a:cs typeface="Calibri"/>
                <a:sym typeface="Calibri"/>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Calibri"/>
                <a:ea typeface="Calibri"/>
                <a:cs typeface="Calibri"/>
                <a:sym typeface="Calibri"/>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Calibri"/>
                <a:ea typeface="Calibri"/>
                <a:cs typeface="Calibri"/>
                <a:sym typeface="Calibri"/>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Calibri"/>
                <a:ea typeface="Calibri"/>
                <a:cs typeface="Calibri"/>
                <a:sym typeface="Calibri"/>
              </a:defRPr>
            </a:lvl9pPr>
          </a:lstStyle>
          <a:p/>
        </p:txBody>
      </p:sp>
      <p:sp>
        <p:nvSpPr>
          <p:cNvPr id="268" name="Google Shape;268;p65"/>
          <p:cNvSpPr txBox="1"/>
          <p:nvPr>
            <p:ph idx="10" type="dt"/>
          </p:nvPr>
        </p:nvSpPr>
        <p:spPr>
          <a:xfrm>
            <a:off x="628650" y="4767264"/>
            <a:ext cx="20574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675"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69" name="Google Shape;269;p65"/>
          <p:cNvSpPr txBox="1"/>
          <p:nvPr>
            <p:ph idx="11" type="ftr"/>
          </p:nvPr>
        </p:nvSpPr>
        <p:spPr>
          <a:xfrm>
            <a:off x="3028950" y="4767264"/>
            <a:ext cx="3086100" cy="273844"/>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675"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70" name="Google Shape;270;p65"/>
          <p:cNvSpPr txBox="1"/>
          <p:nvPr>
            <p:ph idx="12" type="sldNum"/>
          </p:nvPr>
        </p:nvSpPr>
        <p:spPr>
          <a:xfrm>
            <a:off x="6457950" y="4767264"/>
            <a:ext cx="2057400"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None/>
              <a:defRPr b="0" i="0" sz="675"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None/>
              <a:defRPr b="0" i="0" sz="675"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None/>
              <a:defRPr b="0" i="0" sz="675"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None/>
              <a:defRPr b="0" i="0" sz="675"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None/>
              <a:defRPr b="0" i="0" sz="675"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None/>
              <a:defRPr b="0" i="0" sz="675"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None/>
              <a:defRPr b="0" i="0" sz="675"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None/>
              <a:defRPr b="0" i="0" sz="675"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None/>
              <a:defRPr b="0" i="0" sz="675"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0" name="Shape 340"/>
        <p:cNvGrpSpPr/>
        <p:nvPr/>
      </p:nvGrpSpPr>
      <p:grpSpPr>
        <a:xfrm>
          <a:off x="0" y="0"/>
          <a:ext cx="0" cy="0"/>
          <a:chOff x="0" y="0"/>
          <a:chExt cx="0" cy="0"/>
        </a:xfrm>
      </p:grpSpPr>
      <p:sp>
        <p:nvSpPr>
          <p:cNvPr id="341" name="Google Shape;341;p70"/>
          <p:cNvSpPr txBox="1"/>
          <p:nvPr>
            <p:ph type="title"/>
          </p:nvPr>
        </p:nvSpPr>
        <p:spPr>
          <a:xfrm>
            <a:off x="628650" y="273846"/>
            <a:ext cx="7886700" cy="99417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2475"/>
              <a:buFont typeface="Calibri"/>
              <a:buNone/>
              <a:defRPr b="0" i="0" sz="2475"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42" name="Google Shape;342;p70"/>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28612" lvl="0" marL="457200" marR="0" rtl="0" algn="l">
              <a:lnSpc>
                <a:spcPct val="90000"/>
              </a:lnSpc>
              <a:spcBef>
                <a:spcPts val="563"/>
              </a:spcBef>
              <a:spcAft>
                <a:spcPts val="0"/>
              </a:spcAft>
              <a:buClr>
                <a:schemeClr val="dk1"/>
              </a:buClr>
              <a:buSzPts val="1575"/>
              <a:buFont typeface="Arial"/>
              <a:buChar char="•"/>
              <a:defRPr b="0" i="0" sz="1575" u="none" cap="none" strike="noStrike">
                <a:solidFill>
                  <a:schemeClr val="dk1"/>
                </a:solidFill>
                <a:latin typeface="Calibri"/>
                <a:ea typeface="Calibri"/>
                <a:cs typeface="Calibri"/>
                <a:sym typeface="Calibri"/>
              </a:defRPr>
            </a:lvl1pPr>
            <a:lvl2pPr indent="-314325" lvl="1" marL="914400" marR="0" rtl="0" algn="l">
              <a:lnSpc>
                <a:spcPct val="90000"/>
              </a:lnSpc>
              <a:spcBef>
                <a:spcPts val="281"/>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2pPr>
            <a:lvl3pPr indent="-300037" lvl="2" marL="1371600" marR="0" rtl="0" algn="l">
              <a:lnSpc>
                <a:spcPct val="90000"/>
              </a:lnSpc>
              <a:spcBef>
                <a:spcPts val="281"/>
              </a:spcBef>
              <a:spcAft>
                <a:spcPts val="0"/>
              </a:spcAft>
              <a:buClr>
                <a:schemeClr val="dk1"/>
              </a:buClr>
              <a:buSzPts val="1125"/>
              <a:buFont typeface="Arial"/>
              <a:buChar char="•"/>
              <a:defRPr b="0" i="0" sz="1125" u="none" cap="none" strike="noStrike">
                <a:solidFill>
                  <a:schemeClr val="dk1"/>
                </a:solidFill>
                <a:latin typeface="Calibri"/>
                <a:ea typeface="Calibri"/>
                <a:cs typeface="Calibri"/>
                <a:sym typeface="Calibri"/>
              </a:defRPr>
            </a:lvl3pPr>
            <a:lvl4pPr indent="-292925" lvl="3" marL="1828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Calibri"/>
                <a:ea typeface="Calibri"/>
                <a:cs typeface="Calibri"/>
                <a:sym typeface="Calibri"/>
              </a:defRPr>
            </a:lvl4pPr>
            <a:lvl5pPr indent="-292925" lvl="4" marL="22860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Calibri"/>
                <a:ea typeface="Calibri"/>
                <a:cs typeface="Calibri"/>
                <a:sym typeface="Calibri"/>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Calibri"/>
                <a:ea typeface="Calibri"/>
                <a:cs typeface="Calibri"/>
                <a:sym typeface="Calibri"/>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Calibri"/>
                <a:ea typeface="Calibri"/>
                <a:cs typeface="Calibri"/>
                <a:sym typeface="Calibri"/>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Calibri"/>
                <a:ea typeface="Calibri"/>
                <a:cs typeface="Calibri"/>
                <a:sym typeface="Calibri"/>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Calibri"/>
                <a:ea typeface="Calibri"/>
                <a:cs typeface="Calibri"/>
                <a:sym typeface="Calibri"/>
              </a:defRPr>
            </a:lvl9pPr>
          </a:lstStyle>
          <a:p/>
        </p:txBody>
      </p:sp>
      <p:sp>
        <p:nvSpPr>
          <p:cNvPr id="343" name="Google Shape;343;p70"/>
          <p:cNvSpPr txBox="1"/>
          <p:nvPr>
            <p:ph idx="10" type="dt"/>
          </p:nvPr>
        </p:nvSpPr>
        <p:spPr>
          <a:xfrm>
            <a:off x="628650" y="4767264"/>
            <a:ext cx="20574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675"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44" name="Google Shape;344;p70"/>
          <p:cNvSpPr txBox="1"/>
          <p:nvPr>
            <p:ph idx="11" type="ftr"/>
          </p:nvPr>
        </p:nvSpPr>
        <p:spPr>
          <a:xfrm>
            <a:off x="3028950" y="4767264"/>
            <a:ext cx="3086100" cy="273844"/>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675"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45" name="Google Shape;345;p70"/>
          <p:cNvSpPr txBox="1"/>
          <p:nvPr>
            <p:ph idx="12" type="sldNum"/>
          </p:nvPr>
        </p:nvSpPr>
        <p:spPr>
          <a:xfrm>
            <a:off x="6457950" y="4767264"/>
            <a:ext cx="2057400"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None/>
              <a:defRPr b="0" i="0" sz="675"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None/>
              <a:defRPr b="0" i="0" sz="675"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None/>
              <a:defRPr b="0" i="0" sz="675"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None/>
              <a:defRPr b="0" i="0" sz="675"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None/>
              <a:defRPr b="0" i="0" sz="675"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None/>
              <a:defRPr b="0" i="0" sz="675"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None/>
              <a:defRPr b="0" i="0" sz="675"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None/>
              <a:defRPr b="0" i="0" sz="675"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None/>
              <a:defRPr b="0" i="0" sz="675"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5" name="Shape 415"/>
        <p:cNvGrpSpPr/>
        <p:nvPr/>
      </p:nvGrpSpPr>
      <p:grpSpPr>
        <a:xfrm>
          <a:off x="0" y="0"/>
          <a:ext cx="0" cy="0"/>
          <a:chOff x="0" y="0"/>
          <a:chExt cx="0" cy="0"/>
        </a:xfrm>
      </p:grpSpPr>
      <p:sp>
        <p:nvSpPr>
          <p:cNvPr id="416" name="Google Shape;416;p72"/>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17" name="Google Shape;417;p72"/>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18" name="Google Shape;418;p72"/>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19" name="Google Shape;419;p72"/>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20" name="Google Shape;420;p72"/>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35.png"/><Relationship Id="rId5"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22.png"/><Relationship Id="rId5"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19.png"/><Relationship Id="rId5"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9.xml"/><Relationship Id="rId3"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0.xml"/><Relationship Id="rId3" Type="http://schemas.openxmlformats.org/officeDocument/2006/relationships/image" Target="../media/image2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1.xml"/><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2.xml"/><Relationship Id="rId3" Type="http://schemas.openxmlformats.org/officeDocument/2006/relationships/image" Target="../media/image16.png"/><Relationship Id="rId4" Type="http://schemas.openxmlformats.org/officeDocument/2006/relationships/image" Target="../media/image8.png"/><Relationship Id="rId5" Type="http://schemas.openxmlformats.org/officeDocument/2006/relationships/image" Target="../media/image13.png"/><Relationship Id="rId6"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3.xml"/><Relationship Id="rId3" Type="http://schemas.openxmlformats.org/officeDocument/2006/relationships/image" Target="../media/image16.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4.xml"/><Relationship Id="rId3" Type="http://schemas.openxmlformats.org/officeDocument/2006/relationships/image" Target="../media/image11.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5.xml"/><Relationship Id="rId3" Type="http://schemas.openxmlformats.org/officeDocument/2006/relationships/image" Target="../media/image14.png"/><Relationship Id="rId4" Type="http://schemas.openxmlformats.org/officeDocument/2006/relationships/image" Target="../media/image19.png"/><Relationship Id="rId5"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6.xml"/><Relationship Id="rId3" Type="http://schemas.openxmlformats.org/officeDocument/2006/relationships/image" Target="../media/image11.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7.xml"/><Relationship Id="rId3" Type="http://schemas.openxmlformats.org/officeDocument/2006/relationships/image" Target="../media/image11.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8.xml"/><Relationship Id="rId3" Type="http://schemas.openxmlformats.org/officeDocument/2006/relationships/image" Target="../media/image11.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9.xml"/><Relationship Id="rId3" Type="http://schemas.openxmlformats.org/officeDocument/2006/relationships/image" Target="../media/image11.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xml"/><Relationship Id="rId3" Type="http://schemas.openxmlformats.org/officeDocument/2006/relationships/image" Target="../media/image1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0.xml"/><Relationship Id="rId3" Type="http://schemas.openxmlformats.org/officeDocument/2006/relationships/image" Target="../media/image3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1.xml"/><Relationship Id="rId3" Type="http://schemas.openxmlformats.org/officeDocument/2006/relationships/image" Target="../media/image27.png"/><Relationship Id="rId4" Type="http://schemas.openxmlformats.org/officeDocument/2006/relationships/image" Target="../media/image2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2.xml"/><Relationship Id="rId3"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33.xml"/><Relationship Id="rId3"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4.xml"/><Relationship Id="rId3" Type="http://schemas.openxmlformats.org/officeDocument/2006/relationships/image" Target="../media/image28.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1"/>
          <p:cNvSpPr txBox="1"/>
          <p:nvPr>
            <p:ph idx="1" type="subTitle"/>
          </p:nvPr>
        </p:nvSpPr>
        <p:spPr>
          <a:xfrm>
            <a:off x="130628" y="904859"/>
            <a:ext cx="8882743" cy="5739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65C0BA"/>
              </a:buClr>
              <a:buSzPts val="3600"/>
              <a:buFont typeface="Arial"/>
              <a:buNone/>
            </a:pPr>
            <a:r>
              <a:rPr b="1" i="0" lang="en-US" sz="3200" u="none">
                <a:solidFill>
                  <a:srgbClr val="65C0BA"/>
                </a:solidFill>
                <a:latin typeface="Arial"/>
                <a:ea typeface="Arial"/>
                <a:cs typeface="Arial"/>
                <a:sym typeface="Arial"/>
              </a:rPr>
              <a:t>Harnessing research to improve the lives of young children in a world in crisis</a:t>
            </a:r>
            <a:endParaRPr sz="3200"/>
          </a:p>
        </p:txBody>
      </p:sp>
      <p:sp>
        <p:nvSpPr>
          <p:cNvPr id="498" name="Google Shape;498;p1"/>
          <p:cNvSpPr txBox="1"/>
          <p:nvPr/>
        </p:nvSpPr>
        <p:spPr>
          <a:xfrm>
            <a:off x="0" y="2055019"/>
            <a:ext cx="9144000" cy="30885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9" name="Google Shape;499;p1"/>
          <p:cNvSpPr txBox="1"/>
          <p:nvPr/>
        </p:nvSpPr>
        <p:spPr>
          <a:xfrm>
            <a:off x="896545" y="2618181"/>
            <a:ext cx="6858000" cy="506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800"/>
              <a:buFont typeface="Arial"/>
              <a:buNone/>
            </a:pPr>
            <a:r>
              <a:rPr b="0" i="0" lang="en-US" sz="1400" u="none" cap="none" strike="noStrike">
                <a:solidFill>
                  <a:schemeClr val="lt1"/>
                </a:solidFill>
                <a:latin typeface="Arial"/>
                <a:ea typeface="Arial"/>
                <a:cs typeface="Arial"/>
                <a:sym typeface="Arial"/>
              </a:rPr>
              <a:t>Professor Mark Tomlinson</a:t>
            </a:r>
            <a:endParaRPr/>
          </a:p>
          <a:p>
            <a:pPr indent="0" lvl="0" marL="0" marR="0" rtl="0" algn="ctr">
              <a:lnSpc>
                <a:spcPct val="100000"/>
              </a:lnSpc>
              <a:spcBef>
                <a:spcPts val="0"/>
              </a:spcBef>
              <a:spcAft>
                <a:spcPts val="0"/>
              </a:spcAft>
              <a:buClr>
                <a:schemeClr val="lt1"/>
              </a:buClr>
              <a:buSzPts val="2800"/>
              <a:buFont typeface="Arial"/>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2800"/>
              <a:buFont typeface="Arial"/>
              <a:buNone/>
            </a:pPr>
            <a:r>
              <a:rPr b="0" i="0" lang="en-US" sz="1400" u="none" cap="none" strike="noStrike">
                <a:solidFill>
                  <a:schemeClr val="lt1"/>
                </a:solidFill>
                <a:latin typeface="Arial"/>
                <a:ea typeface="Arial"/>
                <a:cs typeface="Arial"/>
                <a:sym typeface="Arial"/>
              </a:rPr>
              <a:t>Institute for Life Course Health Research, Department of Global Health, Stellenbosch University, South Africa</a:t>
            </a:r>
            <a:endParaRPr/>
          </a:p>
          <a:p>
            <a:pPr indent="0" lvl="0" marL="0" marR="0" rtl="0" algn="ctr">
              <a:lnSpc>
                <a:spcPct val="100000"/>
              </a:lnSpc>
              <a:spcBef>
                <a:spcPts val="0"/>
              </a:spcBef>
              <a:spcAft>
                <a:spcPts val="0"/>
              </a:spcAft>
              <a:buClr>
                <a:schemeClr val="lt1"/>
              </a:buClr>
              <a:buSzPts val="2800"/>
              <a:buFont typeface="Arial"/>
              <a:buNone/>
            </a:pPr>
            <a:r>
              <a:rPr b="0" i="0" lang="en-US" sz="1400" u="none" cap="none" strike="noStrike">
                <a:solidFill>
                  <a:schemeClr val="lt1"/>
                </a:solidFill>
                <a:latin typeface="Arial"/>
                <a:ea typeface="Arial"/>
                <a:cs typeface="Arial"/>
                <a:sym typeface="Arial"/>
              </a:rPr>
              <a:t> and </a:t>
            </a:r>
            <a:endParaRPr/>
          </a:p>
          <a:p>
            <a:pPr indent="0" lvl="0" marL="0" marR="0" rtl="0" algn="ctr">
              <a:lnSpc>
                <a:spcPct val="100000"/>
              </a:lnSpc>
              <a:spcBef>
                <a:spcPts val="0"/>
              </a:spcBef>
              <a:spcAft>
                <a:spcPts val="0"/>
              </a:spcAft>
              <a:buClr>
                <a:schemeClr val="lt1"/>
              </a:buClr>
              <a:buSzPts val="2800"/>
              <a:buFont typeface="Arial"/>
              <a:buNone/>
            </a:pPr>
            <a:r>
              <a:rPr b="0" i="0" lang="en-US" sz="1400" u="none" cap="none" strike="noStrike">
                <a:solidFill>
                  <a:schemeClr val="lt1"/>
                </a:solidFill>
                <a:latin typeface="Arial"/>
                <a:ea typeface="Arial"/>
                <a:cs typeface="Arial"/>
                <a:sym typeface="Arial"/>
              </a:rPr>
              <a:t>School of Nursing and Midwifery, Queens University, Belfast, UK</a:t>
            </a:r>
            <a:endParaRPr/>
          </a:p>
          <a:p>
            <a:pPr indent="0" lvl="0" marL="0" marR="0" rtl="0" algn="ctr">
              <a:lnSpc>
                <a:spcPct val="100000"/>
              </a:lnSpc>
              <a:spcBef>
                <a:spcPts val="0"/>
              </a:spcBef>
              <a:spcAft>
                <a:spcPts val="0"/>
              </a:spcAft>
              <a:buClr>
                <a:schemeClr val="lt1"/>
              </a:buClr>
              <a:buSzPts val="2800"/>
              <a:buFont typeface="Arial"/>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2800"/>
              <a:buFont typeface="Arial"/>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2800"/>
              <a:buFont typeface="Arial"/>
              <a:buNone/>
            </a:pPr>
            <a:r>
              <a:rPr b="0" i="0" lang="en-US" sz="1400" u="none" cap="none" strike="noStrike">
                <a:solidFill>
                  <a:schemeClr val="lt1"/>
                </a:solidFill>
                <a:latin typeface="Arial"/>
                <a:ea typeface="Arial"/>
                <a:cs typeface="Arial"/>
                <a:sym typeface="Arial"/>
              </a:rPr>
              <a:t>markt@sun.ac.za</a:t>
            </a:r>
            <a:endParaRPr/>
          </a:p>
          <a:p>
            <a:pPr indent="0" lvl="0" marL="0" marR="0" rtl="0" algn="ctr">
              <a:lnSpc>
                <a:spcPct val="100000"/>
              </a:lnSpc>
              <a:spcBef>
                <a:spcPts val="0"/>
              </a:spcBef>
              <a:spcAft>
                <a:spcPts val="0"/>
              </a:spcAft>
              <a:buClr>
                <a:schemeClr val="lt1"/>
              </a:buClr>
              <a:buSzPts val="2800"/>
              <a:buFont typeface="Arial"/>
              <a:buNone/>
            </a:pPr>
            <a:r>
              <a:t/>
            </a:r>
            <a:endParaRPr b="0" i="0" sz="1400" u="none" cap="none" strike="noStrike">
              <a:solidFill>
                <a:schemeClr val="lt1"/>
              </a:solidFill>
              <a:latin typeface="Arial"/>
              <a:ea typeface="Arial"/>
              <a:cs typeface="Arial"/>
              <a:sym typeface="Arial"/>
            </a:endParaRPr>
          </a:p>
        </p:txBody>
      </p:sp>
      <p:pic>
        <p:nvPicPr>
          <p:cNvPr descr="Design2" id="500" name="Google Shape;500;p1"/>
          <p:cNvPicPr preferRelativeResize="0"/>
          <p:nvPr/>
        </p:nvPicPr>
        <p:blipFill rotWithShape="1">
          <a:blip r:embed="rId3">
            <a:alphaModFix/>
          </a:blip>
          <a:srcRect b="0" l="0" r="0" t="0"/>
          <a:stretch/>
        </p:blipFill>
        <p:spPr>
          <a:xfrm>
            <a:off x="3992562" y="1977628"/>
            <a:ext cx="827484" cy="141684"/>
          </a:xfrm>
          <a:prstGeom prst="rect">
            <a:avLst/>
          </a:prstGeom>
          <a:noFill/>
          <a:ln>
            <a:noFill/>
          </a:ln>
        </p:spPr>
      </p:pic>
      <p:pic>
        <p:nvPicPr>
          <p:cNvPr id="501" name="Google Shape;501;p1"/>
          <p:cNvPicPr preferRelativeResize="0"/>
          <p:nvPr/>
        </p:nvPicPr>
        <p:blipFill rotWithShape="1">
          <a:blip r:embed="rId4">
            <a:alphaModFix/>
          </a:blip>
          <a:srcRect b="0" l="0" r="0" t="0"/>
          <a:stretch/>
        </p:blipFill>
        <p:spPr>
          <a:xfrm>
            <a:off x="6616314" y="181700"/>
            <a:ext cx="2276462" cy="573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39"/>
          <p:cNvSpPr txBox="1"/>
          <p:nvPr/>
        </p:nvSpPr>
        <p:spPr>
          <a:xfrm>
            <a:off x="0" y="2118113"/>
            <a:ext cx="9144000" cy="30255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89" name="Google Shape;589;p39"/>
          <p:cNvSpPr txBox="1"/>
          <p:nvPr>
            <p:ph type="title"/>
          </p:nvPr>
        </p:nvSpPr>
        <p:spPr>
          <a:xfrm>
            <a:off x="466725" y="1154906"/>
            <a:ext cx="8229600" cy="653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4400"/>
              <a:buFont typeface="Arial"/>
              <a:buNone/>
            </a:pPr>
            <a:r>
              <a:rPr b="0" i="0" lang="en-US" sz="4400" u="none">
                <a:solidFill>
                  <a:srgbClr val="F37A87"/>
                </a:solidFill>
                <a:latin typeface="Arial"/>
                <a:ea typeface="Arial"/>
                <a:cs typeface="Arial"/>
                <a:sym typeface="Arial"/>
              </a:rPr>
              <a:t>How does this help/hinder?</a:t>
            </a:r>
            <a:endParaRPr>
              <a:solidFill>
                <a:srgbClr val="F37A87"/>
              </a:solidFill>
            </a:endParaRPr>
          </a:p>
        </p:txBody>
      </p:sp>
      <p:sp>
        <p:nvSpPr>
          <p:cNvPr id="590" name="Google Shape;590;p39"/>
          <p:cNvSpPr txBox="1"/>
          <p:nvPr>
            <p:ph idx="1" type="body"/>
          </p:nvPr>
        </p:nvSpPr>
        <p:spPr>
          <a:xfrm>
            <a:off x="885075" y="2571744"/>
            <a:ext cx="7392900" cy="2075100"/>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360"/>
              </a:spcBef>
              <a:spcAft>
                <a:spcPts val="0"/>
              </a:spcAft>
              <a:buClr>
                <a:srgbClr val="363737"/>
              </a:buClr>
              <a:buSzPts val="1800"/>
              <a:buChar char="•"/>
            </a:pPr>
            <a:r>
              <a:rPr lang="en-US" sz="2800">
                <a:solidFill>
                  <a:srgbClr val="363737"/>
                </a:solidFill>
                <a:latin typeface="Arial"/>
                <a:ea typeface="Arial"/>
                <a:cs typeface="Arial"/>
                <a:sym typeface="Arial"/>
              </a:rPr>
              <a:t>Poly-problematique?</a:t>
            </a:r>
            <a:endParaRPr/>
          </a:p>
          <a:p>
            <a:pPr indent="-228600" lvl="0" marL="457200" rtl="0" algn="l">
              <a:lnSpc>
                <a:spcPct val="100000"/>
              </a:lnSpc>
              <a:spcBef>
                <a:spcPts val="360"/>
              </a:spcBef>
              <a:spcAft>
                <a:spcPts val="0"/>
              </a:spcAft>
              <a:buClr>
                <a:schemeClr val="dk1"/>
              </a:buClr>
              <a:buSzPts val="1800"/>
              <a:buNone/>
            </a:pPr>
            <a:r>
              <a:t/>
            </a:r>
            <a:endParaRPr sz="2800">
              <a:solidFill>
                <a:srgbClr val="363737"/>
              </a:solidFill>
              <a:latin typeface="Arial"/>
              <a:ea typeface="Arial"/>
              <a:cs typeface="Arial"/>
              <a:sym typeface="Arial"/>
            </a:endParaRPr>
          </a:p>
          <a:p>
            <a:pPr indent="-342900" lvl="0" marL="457200" rtl="0" algn="l">
              <a:lnSpc>
                <a:spcPct val="100000"/>
              </a:lnSpc>
              <a:spcBef>
                <a:spcPts val="360"/>
              </a:spcBef>
              <a:spcAft>
                <a:spcPts val="0"/>
              </a:spcAft>
              <a:buClr>
                <a:schemeClr val="dk1"/>
              </a:buClr>
              <a:buSzPts val="1800"/>
              <a:buChar char="•"/>
            </a:pPr>
            <a:r>
              <a:rPr lang="en-US" sz="2800">
                <a:latin typeface="Arial"/>
                <a:ea typeface="Arial"/>
                <a:cs typeface="Arial"/>
                <a:sym typeface="Arial"/>
              </a:rPr>
              <a:t>Council of despair?</a:t>
            </a:r>
            <a:endParaRPr sz="2800">
              <a:solidFill>
                <a:srgbClr val="363737"/>
              </a:solidFill>
              <a:latin typeface="Arial"/>
              <a:ea typeface="Arial"/>
              <a:cs typeface="Arial"/>
              <a:sym typeface="Arial"/>
            </a:endParaRPr>
          </a:p>
        </p:txBody>
      </p:sp>
      <p:cxnSp>
        <p:nvCxnSpPr>
          <p:cNvPr id="591" name="Google Shape;591;p39"/>
          <p:cNvCxnSpPr/>
          <p:nvPr/>
        </p:nvCxnSpPr>
        <p:spPr>
          <a:xfrm>
            <a:off x="682625" y="2379150"/>
            <a:ext cx="0" cy="2014200"/>
          </a:xfrm>
          <a:prstGeom prst="straightConnector1">
            <a:avLst/>
          </a:prstGeom>
          <a:noFill/>
          <a:ln cap="flat" cmpd="sng" w="63500">
            <a:solidFill>
              <a:srgbClr val="E7CCD6"/>
            </a:solidFill>
            <a:prstDash val="solid"/>
            <a:miter lim="800000"/>
            <a:headEnd len="sm" w="sm" type="none"/>
            <a:tailEnd len="sm" w="sm" type="none"/>
          </a:ln>
        </p:spPr>
      </p:cxnSp>
      <p:pic>
        <p:nvPicPr>
          <p:cNvPr descr="star design2" id="592" name="Google Shape;592;p39"/>
          <p:cNvPicPr preferRelativeResize="0"/>
          <p:nvPr/>
        </p:nvPicPr>
        <p:blipFill rotWithShape="1">
          <a:blip r:embed="rId3">
            <a:alphaModFix/>
          </a:blip>
          <a:srcRect b="0" l="0" r="0" t="0"/>
          <a:stretch/>
        </p:blipFill>
        <p:spPr>
          <a:xfrm>
            <a:off x="7527700" y="3609294"/>
            <a:ext cx="3156346" cy="3155157"/>
          </a:xfrm>
          <a:prstGeom prst="rect">
            <a:avLst/>
          </a:prstGeom>
          <a:noFill/>
          <a:ln>
            <a:noFill/>
          </a:ln>
        </p:spPr>
      </p:pic>
      <p:pic>
        <p:nvPicPr>
          <p:cNvPr id="593" name="Google Shape;593;p39"/>
          <p:cNvPicPr preferRelativeResize="0"/>
          <p:nvPr/>
        </p:nvPicPr>
        <p:blipFill rotWithShape="1">
          <a:blip r:embed="rId4">
            <a:alphaModFix/>
          </a:blip>
          <a:srcRect b="0" l="0" r="0" t="0"/>
          <a:stretch/>
        </p:blipFill>
        <p:spPr>
          <a:xfrm>
            <a:off x="6616314" y="181700"/>
            <a:ext cx="2276462" cy="5739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40"/>
          <p:cNvSpPr txBox="1"/>
          <p:nvPr>
            <p:ph type="title"/>
          </p:nvPr>
        </p:nvSpPr>
        <p:spPr>
          <a:xfrm>
            <a:off x="457200" y="2038103"/>
            <a:ext cx="8229600" cy="653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400"/>
              <a:buFont typeface="Arial"/>
              <a:buNone/>
            </a:pPr>
            <a:r>
              <a:rPr lang="en-US" sz="3600">
                <a:solidFill>
                  <a:srgbClr val="F37A87"/>
                </a:solidFill>
                <a:latin typeface="Arial"/>
                <a:ea typeface="Arial"/>
                <a:cs typeface="Arial"/>
                <a:sym typeface="Arial"/>
              </a:rPr>
              <a:t>Context is everything</a:t>
            </a:r>
            <a:endParaRPr/>
          </a:p>
        </p:txBody>
      </p:sp>
      <p:sp>
        <p:nvSpPr>
          <p:cNvPr id="599" name="Google Shape;599;p40"/>
          <p:cNvSpPr txBox="1"/>
          <p:nvPr>
            <p:ph idx="1" type="body"/>
          </p:nvPr>
        </p:nvSpPr>
        <p:spPr>
          <a:xfrm>
            <a:off x="739774" y="2296706"/>
            <a:ext cx="7555661" cy="277272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600"/>
              <a:buFont typeface="Arial"/>
              <a:buNone/>
            </a:pPr>
            <a:r>
              <a:rPr b="0" i="0" lang="en-US" sz="2000" u="none">
                <a:solidFill>
                  <a:schemeClr val="lt1"/>
                </a:solidFill>
                <a:latin typeface="Arial"/>
                <a:ea typeface="Arial"/>
                <a:cs typeface="Arial"/>
                <a:sym typeface="Arial"/>
              </a:rPr>
              <a:t>******</a:t>
            </a:r>
            <a:endParaRPr sz="1600">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600"/>
              <a:buFont typeface="Arial"/>
              <a:buNone/>
            </a:pPr>
            <a:r>
              <a:t/>
            </a:r>
            <a:endParaRPr/>
          </a:p>
        </p:txBody>
      </p:sp>
      <p:pic>
        <p:nvPicPr>
          <p:cNvPr id="600" name="Google Shape;600;p40"/>
          <p:cNvPicPr preferRelativeResize="0"/>
          <p:nvPr/>
        </p:nvPicPr>
        <p:blipFill rotWithShape="1">
          <a:blip r:embed="rId3">
            <a:alphaModFix/>
          </a:blip>
          <a:srcRect b="0" l="0" r="0" t="0"/>
          <a:stretch/>
        </p:blipFill>
        <p:spPr>
          <a:xfrm>
            <a:off x="6616314" y="181700"/>
            <a:ext cx="2276462" cy="573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41"/>
          <p:cNvSpPr txBox="1"/>
          <p:nvPr/>
        </p:nvSpPr>
        <p:spPr>
          <a:xfrm>
            <a:off x="0" y="0"/>
            <a:ext cx="2930400" cy="51639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06" name="Google Shape;606;p41"/>
          <p:cNvSpPr txBox="1"/>
          <p:nvPr/>
        </p:nvSpPr>
        <p:spPr>
          <a:xfrm>
            <a:off x="2870086" y="1977626"/>
            <a:ext cx="113400" cy="3204000"/>
          </a:xfrm>
          <a:prstGeom prst="rect">
            <a:avLst/>
          </a:prstGeom>
          <a:solidFill>
            <a:srgbClr val="E7CCD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07" name="Google Shape;607;p41"/>
          <p:cNvSpPr txBox="1"/>
          <p:nvPr/>
        </p:nvSpPr>
        <p:spPr>
          <a:xfrm>
            <a:off x="138334" y="2110569"/>
            <a:ext cx="2577900" cy="354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3200" u="none" cap="none" strike="noStrike">
                <a:solidFill>
                  <a:srgbClr val="FFFFFF"/>
                </a:solidFill>
                <a:latin typeface="Arial"/>
                <a:ea typeface="Arial"/>
                <a:cs typeface="Arial"/>
                <a:sym typeface="Arial"/>
              </a:rPr>
              <a:t>Hind Rajab</a:t>
            </a:r>
            <a:endParaRPr/>
          </a:p>
          <a:p>
            <a:pPr indent="0" lvl="0" marL="0" marR="0" rtl="0" algn="ctr">
              <a:lnSpc>
                <a:spcPct val="100000"/>
              </a:lnSpc>
              <a:spcBef>
                <a:spcPts val="0"/>
              </a:spcBef>
              <a:spcAft>
                <a:spcPts val="0"/>
              </a:spcAft>
              <a:buNone/>
            </a:pPr>
            <a:br>
              <a:rPr b="0" i="0" lang="en-US" sz="3200" u="none" cap="none" strike="noStrike">
                <a:solidFill>
                  <a:srgbClr val="FFFFFF"/>
                </a:solidFill>
                <a:latin typeface="Arial"/>
                <a:ea typeface="Arial"/>
                <a:cs typeface="Arial"/>
                <a:sym typeface="Arial"/>
              </a:rPr>
            </a:br>
            <a:r>
              <a:rPr b="0" i="0" lang="en-US" sz="3200" u="none" cap="none" strike="noStrike">
                <a:solidFill>
                  <a:srgbClr val="FFFFFF"/>
                </a:solidFill>
                <a:latin typeface="Arial"/>
                <a:ea typeface="Arial"/>
                <a:cs typeface="Arial"/>
                <a:sym typeface="Arial"/>
              </a:rPr>
              <a:t>29 January 2024</a:t>
            </a:r>
            <a:endParaRPr b="0" i="0" sz="3200" u="none" cap="none" strike="noStrike">
              <a:solidFill>
                <a:srgbClr val="000000"/>
              </a:solidFill>
              <a:latin typeface="Arial"/>
              <a:ea typeface="Arial"/>
              <a:cs typeface="Arial"/>
              <a:sym typeface="Arial"/>
            </a:endParaRPr>
          </a:p>
        </p:txBody>
      </p:sp>
      <p:pic>
        <p:nvPicPr>
          <p:cNvPr id="608" name="Google Shape;608;p41"/>
          <p:cNvPicPr preferRelativeResize="0"/>
          <p:nvPr/>
        </p:nvPicPr>
        <p:blipFill rotWithShape="1">
          <a:blip r:embed="rId3">
            <a:alphaModFix/>
          </a:blip>
          <a:srcRect b="0" l="0" r="0" t="0"/>
          <a:stretch/>
        </p:blipFill>
        <p:spPr>
          <a:xfrm>
            <a:off x="6616314" y="181700"/>
            <a:ext cx="2276462" cy="573900"/>
          </a:xfrm>
          <a:prstGeom prst="rect">
            <a:avLst/>
          </a:prstGeom>
          <a:noFill/>
          <a:ln>
            <a:noFill/>
          </a:ln>
        </p:spPr>
      </p:pic>
      <p:pic>
        <p:nvPicPr>
          <p:cNvPr id="609" name="Google Shape;609;p41"/>
          <p:cNvPicPr preferRelativeResize="0"/>
          <p:nvPr/>
        </p:nvPicPr>
        <p:blipFill rotWithShape="1">
          <a:blip r:embed="rId4">
            <a:alphaModFix/>
          </a:blip>
          <a:srcRect b="0" l="0" r="0" t="0"/>
          <a:stretch/>
        </p:blipFill>
        <p:spPr>
          <a:xfrm>
            <a:off x="3238105" y="1223218"/>
            <a:ext cx="2817642" cy="1878428"/>
          </a:xfrm>
          <a:prstGeom prst="rect">
            <a:avLst/>
          </a:prstGeom>
          <a:noFill/>
          <a:ln>
            <a:noFill/>
          </a:ln>
        </p:spPr>
      </p:pic>
      <p:pic>
        <p:nvPicPr>
          <p:cNvPr descr="A poster with a silhouette of a child&#10;&#10;AI-generated content may be incorrect." id="610" name="Google Shape;610;p41"/>
          <p:cNvPicPr preferRelativeResize="0"/>
          <p:nvPr/>
        </p:nvPicPr>
        <p:blipFill rotWithShape="1">
          <a:blip r:embed="rId5">
            <a:alphaModFix/>
          </a:blip>
          <a:srcRect b="0" l="0" r="0" t="0"/>
          <a:stretch/>
        </p:blipFill>
        <p:spPr>
          <a:xfrm>
            <a:off x="6307395" y="1697126"/>
            <a:ext cx="2732755" cy="340530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42"/>
          <p:cNvSpPr txBox="1"/>
          <p:nvPr/>
        </p:nvSpPr>
        <p:spPr>
          <a:xfrm>
            <a:off x="0" y="0"/>
            <a:ext cx="2930400" cy="51639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16" name="Google Shape;616;p42"/>
          <p:cNvSpPr txBox="1"/>
          <p:nvPr/>
        </p:nvSpPr>
        <p:spPr>
          <a:xfrm>
            <a:off x="2870086" y="1977626"/>
            <a:ext cx="113400" cy="3204000"/>
          </a:xfrm>
          <a:prstGeom prst="rect">
            <a:avLst/>
          </a:prstGeom>
          <a:solidFill>
            <a:srgbClr val="E7CCD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617" name="Google Shape;617;p42"/>
          <p:cNvPicPr preferRelativeResize="0"/>
          <p:nvPr/>
        </p:nvPicPr>
        <p:blipFill rotWithShape="1">
          <a:blip r:embed="rId3">
            <a:alphaModFix/>
          </a:blip>
          <a:srcRect b="0" l="0" r="0" t="0"/>
          <a:stretch/>
        </p:blipFill>
        <p:spPr>
          <a:xfrm>
            <a:off x="6616314" y="181700"/>
            <a:ext cx="2276462" cy="573900"/>
          </a:xfrm>
          <a:prstGeom prst="rect">
            <a:avLst/>
          </a:prstGeom>
          <a:noFill/>
          <a:ln>
            <a:noFill/>
          </a:ln>
        </p:spPr>
      </p:pic>
      <p:pic>
        <p:nvPicPr>
          <p:cNvPr id="618" name="Google Shape;618;p42"/>
          <p:cNvPicPr preferRelativeResize="0"/>
          <p:nvPr/>
        </p:nvPicPr>
        <p:blipFill rotWithShape="1">
          <a:blip r:embed="rId4">
            <a:alphaModFix/>
          </a:blip>
          <a:srcRect b="0" l="0" r="0" t="0"/>
          <a:stretch/>
        </p:blipFill>
        <p:spPr>
          <a:xfrm>
            <a:off x="129737" y="1258214"/>
            <a:ext cx="2618842" cy="2618842"/>
          </a:xfrm>
          <a:prstGeom prst="rect">
            <a:avLst/>
          </a:prstGeom>
          <a:noFill/>
          <a:ln>
            <a:noFill/>
          </a:ln>
        </p:spPr>
      </p:pic>
      <p:sp>
        <p:nvSpPr>
          <p:cNvPr id="619" name="Google Shape;619;p42"/>
          <p:cNvSpPr txBox="1"/>
          <p:nvPr/>
        </p:nvSpPr>
        <p:spPr>
          <a:xfrm>
            <a:off x="3379622" y="1210221"/>
            <a:ext cx="5244998" cy="3477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‘Unchilding’ is the authorized eviction of children from childhood</a:t>
            </a:r>
            <a:endParaRPr/>
          </a:p>
          <a:p>
            <a:pPr indent="0" lvl="0" marL="0" marR="0" rtl="0" algn="l">
              <a:lnSpc>
                <a:spcPct val="100000"/>
              </a:lnSpc>
              <a:spcBef>
                <a:spcPts val="0"/>
              </a:spcBef>
              <a:spcAft>
                <a:spcPts val="0"/>
              </a:spcAft>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“A foundational premise of ‘unchilding’, is to create, transform, and construct children as dangerous Others</a:t>
            </a:r>
            <a:endParaRPr/>
          </a:p>
          <a:p>
            <a:pPr indent="0" lvl="0" marL="0" marR="0" rtl="0" algn="l">
              <a:lnSpc>
                <a:spcPct val="100000"/>
              </a:lnSpc>
              <a:spcBef>
                <a:spcPts val="0"/>
              </a:spcBef>
              <a:spcAft>
                <a:spcPts val="0"/>
              </a:spcAft>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The use of the terrorist label to describe Palestinian children allows for the racial securitization of childhood and incitement of further ‘unchilding’.</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43"/>
          <p:cNvSpPr txBox="1"/>
          <p:nvPr>
            <p:ph type="title"/>
          </p:nvPr>
        </p:nvSpPr>
        <p:spPr>
          <a:xfrm>
            <a:off x="197005" y="845726"/>
            <a:ext cx="8229600" cy="653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4400"/>
              <a:buFont typeface="Arial"/>
              <a:buNone/>
            </a:pPr>
            <a:r>
              <a:rPr lang="en-US" sz="3600">
                <a:solidFill>
                  <a:srgbClr val="F37A87"/>
                </a:solidFill>
                <a:latin typeface="Arial"/>
                <a:ea typeface="Arial"/>
                <a:cs typeface="Arial"/>
                <a:sym typeface="Arial"/>
              </a:rPr>
              <a:t>“Sacrifice zones” (Naomi Klein)</a:t>
            </a:r>
            <a:endParaRPr/>
          </a:p>
        </p:txBody>
      </p:sp>
      <p:sp>
        <p:nvSpPr>
          <p:cNvPr id="625" name="Google Shape;625;p43"/>
          <p:cNvSpPr txBox="1"/>
          <p:nvPr>
            <p:ph idx="1" type="body"/>
          </p:nvPr>
        </p:nvSpPr>
        <p:spPr>
          <a:xfrm>
            <a:off x="739774" y="2296706"/>
            <a:ext cx="7555661" cy="277272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600"/>
              <a:buFont typeface="Arial"/>
              <a:buNone/>
            </a:pPr>
            <a:r>
              <a:rPr b="0" i="0" lang="en-US" sz="2000" u="none">
                <a:solidFill>
                  <a:schemeClr val="lt1"/>
                </a:solidFill>
                <a:latin typeface="Arial"/>
                <a:ea typeface="Arial"/>
                <a:cs typeface="Arial"/>
                <a:sym typeface="Arial"/>
              </a:rPr>
              <a:t>******</a:t>
            </a:r>
            <a:endParaRPr sz="1600">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600"/>
              <a:buFont typeface="Arial"/>
              <a:buNone/>
            </a:pPr>
            <a:r>
              <a:t/>
            </a:r>
            <a:endParaRPr/>
          </a:p>
        </p:txBody>
      </p:sp>
      <p:pic>
        <p:nvPicPr>
          <p:cNvPr id="626" name="Google Shape;626;p43"/>
          <p:cNvPicPr preferRelativeResize="0"/>
          <p:nvPr/>
        </p:nvPicPr>
        <p:blipFill rotWithShape="1">
          <a:blip r:embed="rId3">
            <a:alphaModFix/>
          </a:blip>
          <a:srcRect b="0" l="0" r="0" t="0"/>
          <a:stretch/>
        </p:blipFill>
        <p:spPr>
          <a:xfrm>
            <a:off x="6616314" y="181700"/>
            <a:ext cx="2276462" cy="573900"/>
          </a:xfrm>
          <a:prstGeom prst="rect">
            <a:avLst/>
          </a:prstGeom>
          <a:noFill/>
          <a:ln>
            <a:noFill/>
          </a:ln>
        </p:spPr>
      </p:pic>
      <p:pic>
        <p:nvPicPr>
          <p:cNvPr id="627" name="Google Shape;627;p43"/>
          <p:cNvPicPr preferRelativeResize="0"/>
          <p:nvPr/>
        </p:nvPicPr>
        <p:blipFill rotWithShape="1">
          <a:blip r:embed="rId4">
            <a:alphaModFix/>
          </a:blip>
          <a:srcRect b="0" l="0" r="0" t="0"/>
          <a:stretch/>
        </p:blipFill>
        <p:spPr>
          <a:xfrm>
            <a:off x="5505341" y="1930185"/>
            <a:ext cx="3507490" cy="2346121"/>
          </a:xfrm>
          <a:prstGeom prst="rect">
            <a:avLst/>
          </a:prstGeom>
          <a:noFill/>
          <a:ln>
            <a:noFill/>
          </a:ln>
        </p:spPr>
      </p:pic>
      <p:pic>
        <p:nvPicPr>
          <p:cNvPr id="628" name="Google Shape;628;p43"/>
          <p:cNvPicPr preferRelativeResize="0"/>
          <p:nvPr/>
        </p:nvPicPr>
        <p:blipFill rotWithShape="1">
          <a:blip r:embed="rId5">
            <a:alphaModFix/>
          </a:blip>
          <a:srcRect b="0" l="0" r="0" t="0"/>
          <a:stretch/>
        </p:blipFill>
        <p:spPr>
          <a:xfrm>
            <a:off x="131169" y="1930185"/>
            <a:ext cx="5179173" cy="234612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44"/>
          <p:cNvSpPr txBox="1"/>
          <p:nvPr/>
        </p:nvSpPr>
        <p:spPr>
          <a:xfrm>
            <a:off x="6374893" y="0"/>
            <a:ext cx="2769300" cy="51639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34" name="Google Shape;634;p44"/>
          <p:cNvSpPr txBox="1"/>
          <p:nvPr/>
        </p:nvSpPr>
        <p:spPr>
          <a:xfrm>
            <a:off x="242898" y="315545"/>
            <a:ext cx="5546596" cy="2862300"/>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“The role of the physician is to translate ‘medically unknown symptoms’ into social problems”</a:t>
            </a:r>
            <a:endParaRPr/>
          </a:p>
          <a:p>
            <a:pPr indent="0" lvl="0" marL="0" marR="0" rtl="0" algn="r">
              <a:lnSpc>
                <a:spcPct val="115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 Nanna Mik-Meyer</a:t>
            </a:r>
            <a:endParaRPr/>
          </a:p>
          <a:p>
            <a:pPr indent="0" lvl="0" marL="0" marR="0" rtl="0" algn="just">
              <a:lnSpc>
                <a:spcPct val="115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"The first task of the doctor is ... political: the struggle against disease must begin with a war against bad government“</a:t>
            </a:r>
            <a:endParaRPr/>
          </a:p>
          <a:p>
            <a:pPr indent="0" lvl="0" marL="0" marR="0" rtl="0" algn="r">
              <a:lnSpc>
                <a:spcPct val="115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 Michel Foucault </a:t>
            </a:r>
            <a:endParaRPr/>
          </a:p>
        </p:txBody>
      </p:sp>
      <p:sp>
        <p:nvSpPr>
          <p:cNvPr id="635" name="Google Shape;635;p44"/>
          <p:cNvSpPr txBox="1"/>
          <p:nvPr/>
        </p:nvSpPr>
        <p:spPr>
          <a:xfrm>
            <a:off x="6324924" y="1977626"/>
            <a:ext cx="107100" cy="3204000"/>
          </a:xfrm>
          <a:prstGeom prst="rect">
            <a:avLst/>
          </a:prstGeom>
          <a:solidFill>
            <a:srgbClr val="E7CCD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36" name="Google Shape;636;p44"/>
          <p:cNvSpPr txBox="1"/>
          <p:nvPr/>
        </p:nvSpPr>
        <p:spPr>
          <a:xfrm>
            <a:off x="6009675" y="2432438"/>
            <a:ext cx="2577900" cy="354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picture or icon</a:t>
            </a:r>
            <a:endParaRPr b="0" i="0" sz="1600" u="none" cap="none" strike="noStrike">
              <a:solidFill>
                <a:srgbClr val="000000"/>
              </a:solidFill>
              <a:latin typeface="Arial"/>
              <a:ea typeface="Arial"/>
              <a:cs typeface="Arial"/>
              <a:sym typeface="Arial"/>
            </a:endParaRPr>
          </a:p>
        </p:txBody>
      </p:sp>
      <p:pic>
        <p:nvPicPr>
          <p:cNvPr id="637" name="Google Shape;637;p44"/>
          <p:cNvPicPr preferRelativeResize="0"/>
          <p:nvPr/>
        </p:nvPicPr>
        <p:blipFill rotWithShape="1">
          <a:blip r:embed="rId3">
            <a:alphaModFix/>
          </a:blip>
          <a:srcRect b="0" l="0" r="35156" t="27922"/>
          <a:stretch/>
        </p:blipFill>
        <p:spPr>
          <a:xfrm rot="10800000">
            <a:off x="0" y="4767000"/>
            <a:ext cx="2203400" cy="368500"/>
          </a:xfrm>
          <a:prstGeom prst="rect">
            <a:avLst/>
          </a:prstGeom>
          <a:noFill/>
          <a:ln>
            <a:noFill/>
          </a:ln>
        </p:spPr>
      </p:pic>
      <p:pic>
        <p:nvPicPr>
          <p:cNvPr id="638" name="Google Shape;638;p44"/>
          <p:cNvPicPr preferRelativeResize="0"/>
          <p:nvPr/>
        </p:nvPicPr>
        <p:blipFill rotWithShape="1">
          <a:blip r:embed="rId4">
            <a:alphaModFix/>
          </a:blip>
          <a:srcRect b="0" l="0" r="0" t="0"/>
          <a:stretch/>
        </p:blipFill>
        <p:spPr>
          <a:xfrm>
            <a:off x="6624650" y="203800"/>
            <a:ext cx="2276452" cy="564325"/>
          </a:xfrm>
          <a:prstGeom prst="rect">
            <a:avLst/>
          </a:prstGeom>
          <a:noFill/>
          <a:ln>
            <a:noFill/>
          </a:ln>
        </p:spPr>
      </p:pic>
      <p:pic>
        <p:nvPicPr>
          <p:cNvPr id="639" name="Google Shape;639;p44"/>
          <p:cNvPicPr preferRelativeResize="0"/>
          <p:nvPr/>
        </p:nvPicPr>
        <p:blipFill rotWithShape="1">
          <a:blip r:embed="rId5">
            <a:alphaModFix/>
          </a:blip>
          <a:srcRect b="0" l="0" r="0" t="0"/>
          <a:stretch/>
        </p:blipFill>
        <p:spPr>
          <a:xfrm>
            <a:off x="6537891" y="1021029"/>
            <a:ext cx="2500435" cy="374597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45"/>
          <p:cNvSpPr txBox="1"/>
          <p:nvPr/>
        </p:nvSpPr>
        <p:spPr>
          <a:xfrm>
            <a:off x="0" y="2118113"/>
            <a:ext cx="9144000" cy="30255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45" name="Google Shape;645;p45"/>
          <p:cNvSpPr txBox="1"/>
          <p:nvPr>
            <p:ph type="title"/>
          </p:nvPr>
        </p:nvSpPr>
        <p:spPr>
          <a:xfrm>
            <a:off x="466725" y="1154906"/>
            <a:ext cx="8229600" cy="653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4400"/>
              <a:buFont typeface="Arial"/>
              <a:buNone/>
            </a:pPr>
            <a:r>
              <a:rPr lang="en-US" sz="3200">
                <a:solidFill>
                  <a:srgbClr val="F37A87"/>
                </a:solidFill>
                <a:latin typeface="Arial"/>
                <a:ea typeface="Arial"/>
                <a:cs typeface="Arial"/>
                <a:sym typeface="Arial"/>
              </a:rPr>
              <a:t>Is it either/or for research in a world in crisis</a:t>
            </a:r>
            <a:endParaRPr sz="3200">
              <a:solidFill>
                <a:srgbClr val="F37A87"/>
              </a:solidFill>
            </a:endParaRPr>
          </a:p>
        </p:txBody>
      </p:sp>
      <p:sp>
        <p:nvSpPr>
          <p:cNvPr id="646" name="Google Shape;646;p45"/>
          <p:cNvSpPr txBox="1"/>
          <p:nvPr>
            <p:ph idx="1" type="body"/>
          </p:nvPr>
        </p:nvSpPr>
        <p:spPr>
          <a:xfrm>
            <a:off x="739774" y="2296706"/>
            <a:ext cx="7555661" cy="2772728"/>
          </a:xfrm>
          <a:prstGeom prst="rect">
            <a:avLst/>
          </a:prstGeom>
          <a:noFill/>
          <a:ln>
            <a:noFill/>
          </a:ln>
        </p:spPr>
        <p:txBody>
          <a:bodyPr anchorCtr="0" anchor="t" bIns="45700" lIns="91425" spcFirstLastPara="1" rIns="91425" wrap="square" tIns="45700">
            <a:noAutofit/>
          </a:bodyPr>
          <a:lstStyle/>
          <a:p>
            <a:pPr indent="-355600" lvl="0" marL="457200" rtl="0" algn="l">
              <a:lnSpc>
                <a:spcPct val="100000"/>
              </a:lnSpc>
              <a:spcBef>
                <a:spcPts val="0"/>
              </a:spcBef>
              <a:spcAft>
                <a:spcPts val="0"/>
              </a:spcAft>
              <a:buClr>
                <a:schemeClr val="lt1"/>
              </a:buClr>
              <a:buSzPts val="1600"/>
              <a:buNone/>
            </a:pPr>
            <a:r>
              <a:t/>
            </a:r>
            <a:endParaRPr b="0" i="0" u="none">
              <a:solidFill>
                <a:schemeClr val="lt1"/>
              </a:solidFill>
              <a:latin typeface="Arial"/>
              <a:ea typeface="Arial"/>
              <a:cs typeface="Arial"/>
              <a:sym typeface="Arial"/>
            </a:endParaRPr>
          </a:p>
          <a:p>
            <a:pPr indent="-457200" lvl="0" marL="457200" rtl="0" algn="l">
              <a:lnSpc>
                <a:spcPct val="100000"/>
              </a:lnSpc>
              <a:spcBef>
                <a:spcPts val="0"/>
              </a:spcBef>
              <a:spcAft>
                <a:spcPts val="0"/>
              </a:spcAft>
              <a:buClr>
                <a:schemeClr val="lt1"/>
              </a:buClr>
              <a:buSzPts val="1600"/>
              <a:buChar char="•"/>
            </a:pPr>
            <a:r>
              <a:rPr b="0" i="0" lang="en-US" u="none">
                <a:solidFill>
                  <a:schemeClr val="lt1"/>
                </a:solidFill>
                <a:latin typeface="Arial"/>
                <a:ea typeface="Arial"/>
                <a:cs typeface="Arial"/>
                <a:sym typeface="Arial"/>
              </a:rPr>
              <a:t>Politics or objectivity</a:t>
            </a:r>
            <a:endParaRPr/>
          </a:p>
          <a:p>
            <a:pPr indent="-355600" lvl="0" marL="457200" rtl="0" algn="l">
              <a:lnSpc>
                <a:spcPct val="100000"/>
              </a:lnSpc>
              <a:spcBef>
                <a:spcPts val="0"/>
              </a:spcBef>
              <a:spcAft>
                <a:spcPts val="0"/>
              </a:spcAft>
              <a:buClr>
                <a:schemeClr val="lt1"/>
              </a:buClr>
              <a:buSzPts val="1600"/>
              <a:buNone/>
            </a:pPr>
            <a:r>
              <a:t/>
            </a:r>
            <a:endParaRPr>
              <a:solidFill>
                <a:schemeClr val="lt1"/>
              </a:solidFill>
              <a:latin typeface="Arial"/>
              <a:ea typeface="Arial"/>
              <a:cs typeface="Arial"/>
              <a:sym typeface="Arial"/>
            </a:endParaRPr>
          </a:p>
          <a:p>
            <a:pPr indent="-457200" lvl="0" marL="457200" rtl="0" algn="l">
              <a:lnSpc>
                <a:spcPct val="100000"/>
              </a:lnSpc>
              <a:spcBef>
                <a:spcPts val="0"/>
              </a:spcBef>
              <a:spcAft>
                <a:spcPts val="0"/>
              </a:spcAft>
              <a:buClr>
                <a:schemeClr val="lt1"/>
              </a:buClr>
              <a:buSzPts val="1600"/>
              <a:buChar char="•"/>
            </a:pPr>
            <a:r>
              <a:rPr b="0" i="0" lang="en-US" u="none">
                <a:solidFill>
                  <a:schemeClr val="lt1"/>
                </a:solidFill>
                <a:latin typeface="Arial"/>
                <a:ea typeface="Arial"/>
                <a:cs typeface="Arial"/>
                <a:sym typeface="Arial"/>
              </a:rPr>
              <a:t>Research or activism</a:t>
            </a:r>
            <a:endParaRPr>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600"/>
              <a:buFont typeface="Arial"/>
              <a:buNone/>
            </a:pPr>
            <a:r>
              <a:t/>
            </a:r>
            <a:endParaRPr/>
          </a:p>
        </p:txBody>
      </p:sp>
      <p:cxnSp>
        <p:nvCxnSpPr>
          <p:cNvPr id="647" name="Google Shape;647;p45"/>
          <p:cNvCxnSpPr/>
          <p:nvPr/>
        </p:nvCxnSpPr>
        <p:spPr>
          <a:xfrm>
            <a:off x="682625" y="2379150"/>
            <a:ext cx="0" cy="2014200"/>
          </a:xfrm>
          <a:prstGeom prst="straightConnector1">
            <a:avLst/>
          </a:prstGeom>
          <a:noFill/>
          <a:ln cap="flat" cmpd="sng" w="63500">
            <a:solidFill>
              <a:srgbClr val="E7CCD6"/>
            </a:solidFill>
            <a:prstDash val="solid"/>
            <a:miter lim="800000"/>
            <a:headEnd len="sm" w="sm" type="none"/>
            <a:tailEnd len="sm" w="sm" type="none"/>
          </a:ln>
        </p:spPr>
      </p:cxnSp>
      <p:pic>
        <p:nvPicPr>
          <p:cNvPr descr="star design2" id="648" name="Google Shape;648;p45"/>
          <p:cNvPicPr preferRelativeResize="0"/>
          <p:nvPr/>
        </p:nvPicPr>
        <p:blipFill rotWithShape="1">
          <a:blip r:embed="rId3">
            <a:alphaModFix/>
          </a:blip>
          <a:srcRect b="0" l="0" r="0" t="0"/>
          <a:stretch/>
        </p:blipFill>
        <p:spPr>
          <a:xfrm>
            <a:off x="7527700" y="3609294"/>
            <a:ext cx="3156346" cy="3155157"/>
          </a:xfrm>
          <a:prstGeom prst="rect">
            <a:avLst/>
          </a:prstGeom>
          <a:noFill/>
          <a:ln>
            <a:noFill/>
          </a:ln>
        </p:spPr>
      </p:pic>
      <p:pic>
        <p:nvPicPr>
          <p:cNvPr id="649" name="Google Shape;649;p45"/>
          <p:cNvPicPr preferRelativeResize="0"/>
          <p:nvPr/>
        </p:nvPicPr>
        <p:blipFill rotWithShape="1">
          <a:blip r:embed="rId4">
            <a:alphaModFix/>
          </a:blip>
          <a:srcRect b="0" l="0" r="0" t="0"/>
          <a:stretch/>
        </p:blipFill>
        <p:spPr>
          <a:xfrm>
            <a:off x="6616314" y="181700"/>
            <a:ext cx="2276462" cy="5739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46"/>
          <p:cNvSpPr txBox="1"/>
          <p:nvPr/>
        </p:nvSpPr>
        <p:spPr>
          <a:xfrm>
            <a:off x="4158290" y="2244900"/>
            <a:ext cx="4184700" cy="653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F37A87"/>
                </a:solidFill>
                <a:latin typeface="Arial"/>
                <a:ea typeface="Arial"/>
                <a:cs typeface="Arial"/>
                <a:sym typeface="Arial"/>
              </a:rPr>
              <a:t>We have much of what we need</a:t>
            </a:r>
            <a:endParaRPr b="1" i="0" sz="4000" u="none" cap="none" strike="noStrike">
              <a:solidFill>
                <a:srgbClr val="F37A87"/>
              </a:solidFill>
              <a:latin typeface="Arial"/>
              <a:ea typeface="Arial"/>
              <a:cs typeface="Arial"/>
              <a:sym typeface="Arial"/>
            </a:endParaRPr>
          </a:p>
        </p:txBody>
      </p:sp>
      <p:sp>
        <p:nvSpPr>
          <p:cNvPr id="655" name="Google Shape;655;p46"/>
          <p:cNvSpPr txBox="1"/>
          <p:nvPr/>
        </p:nvSpPr>
        <p:spPr>
          <a:xfrm>
            <a:off x="0" y="0"/>
            <a:ext cx="3227562" cy="51639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56" name="Google Shape;656;p46"/>
          <p:cNvSpPr txBox="1"/>
          <p:nvPr/>
        </p:nvSpPr>
        <p:spPr>
          <a:xfrm>
            <a:off x="405450" y="2432438"/>
            <a:ext cx="2577900" cy="354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picture or icon</a:t>
            </a:r>
            <a:endParaRPr b="0" i="0" sz="1600" u="none" cap="none" strike="noStrike">
              <a:solidFill>
                <a:srgbClr val="000000"/>
              </a:solidFill>
              <a:latin typeface="Arial"/>
              <a:ea typeface="Arial"/>
              <a:cs typeface="Arial"/>
              <a:sym typeface="Arial"/>
            </a:endParaRPr>
          </a:p>
        </p:txBody>
      </p:sp>
      <p:pic>
        <p:nvPicPr>
          <p:cNvPr id="657" name="Google Shape;657;p46"/>
          <p:cNvPicPr preferRelativeResize="0"/>
          <p:nvPr/>
        </p:nvPicPr>
        <p:blipFill rotWithShape="1">
          <a:blip r:embed="rId3">
            <a:alphaModFix/>
          </a:blip>
          <a:srcRect b="0" l="0" r="0" t="0"/>
          <a:stretch/>
        </p:blipFill>
        <p:spPr>
          <a:xfrm>
            <a:off x="6616314" y="181700"/>
            <a:ext cx="2276462" cy="573900"/>
          </a:xfrm>
          <a:prstGeom prst="rect">
            <a:avLst/>
          </a:prstGeom>
          <a:noFill/>
          <a:ln>
            <a:noFill/>
          </a:ln>
        </p:spPr>
      </p:pic>
      <p:pic>
        <p:nvPicPr>
          <p:cNvPr id="658" name="Google Shape;658;p46"/>
          <p:cNvPicPr preferRelativeResize="0"/>
          <p:nvPr/>
        </p:nvPicPr>
        <p:blipFill rotWithShape="1">
          <a:blip r:embed="rId4">
            <a:alphaModFix/>
          </a:blip>
          <a:srcRect b="0" l="0" r="0" t="0"/>
          <a:stretch/>
        </p:blipFill>
        <p:spPr>
          <a:xfrm>
            <a:off x="179905" y="468650"/>
            <a:ext cx="2847361" cy="408827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47"/>
          <p:cNvSpPr txBox="1"/>
          <p:nvPr/>
        </p:nvSpPr>
        <p:spPr>
          <a:xfrm>
            <a:off x="0" y="2118113"/>
            <a:ext cx="9144000" cy="30255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64" name="Google Shape;664;p47"/>
          <p:cNvSpPr txBox="1"/>
          <p:nvPr>
            <p:ph type="title"/>
          </p:nvPr>
        </p:nvSpPr>
        <p:spPr>
          <a:xfrm>
            <a:off x="466725" y="1154906"/>
            <a:ext cx="8229600" cy="653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4400"/>
              <a:buFont typeface="Arial"/>
              <a:buNone/>
            </a:pPr>
            <a:r>
              <a:rPr lang="en-US">
                <a:solidFill>
                  <a:srgbClr val="F37A87"/>
                </a:solidFill>
                <a:latin typeface="Arial"/>
                <a:ea typeface="Arial"/>
                <a:cs typeface="Arial"/>
                <a:sym typeface="Arial"/>
              </a:rPr>
              <a:t>*****</a:t>
            </a:r>
            <a:endParaRPr>
              <a:solidFill>
                <a:srgbClr val="F37A87"/>
              </a:solidFill>
            </a:endParaRPr>
          </a:p>
        </p:txBody>
      </p:sp>
      <p:sp>
        <p:nvSpPr>
          <p:cNvPr id="665" name="Google Shape;665;p47"/>
          <p:cNvSpPr txBox="1"/>
          <p:nvPr>
            <p:ph idx="1" type="body"/>
          </p:nvPr>
        </p:nvSpPr>
        <p:spPr>
          <a:xfrm>
            <a:off x="739774" y="2296706"/>
            <a:ext cx="7555661" cy="277272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600"/>
              <a:buFont typeface="Arial"/>
              <a:buNone/>
            </a:pPr>
            <a:r>
              <a:rPr b="0" i="0" lang="en-US" sz="2000" u="none">
                <a:solidFill>
                  <a:schemeClr val="lt1"/>
                </a:solidFill>
                <a:latin typeface="Arial"/>
                <a:ea typeface="Arial"/>
                <a:cs typeface="Arial"/>
                <a:sym typeface="Arial"/>
              </a:rPr>
              <a:t>******</a:t>
            </a:r>
            <a:endParaRPr sz="1600">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600"/>
              <a:buFont typeface="Arial"/>
              <a:buNone/>
            </a:pPr>
            <a:r>
              <a:t/>
            </a:r>
            <a:endParaRPr sz="2000">
              <a:solidFill>
                <a:schemeClr val="lt1"/>
              </a:solidFill>
              <a:latin typeface="Arial"/>
              <a:ea typeface="Arial"/>
              <a:cs typeface="Arial"/>
              <a:sym typeface="Arial"/>
            </a:endParaRPr>
          </a:p>
        </p:txBody>
      </p:sp>
      <p:cxnSp>
        <p:nvCxnSpPr>
          <p:cNvPr id="666" name="Google Shape;666;p47"/>
          <p:cNvCxnSpPr/>
          <p:nvPr/>
        </p:nvCxnSpPr>
        <p:spPr>
          <a:xfrm>
            <a:off x="682625" y="2379150"/>
            <a:ext cx="0" cy="2014200"/>
          </a:xfrm>
          <a:prstGeom prst="straightConnector1">
            <a:avLst/>
          </a:prstGeom>
          <a:noFill/>
          <a:ln cap="flat" cmpd="sng" w="63500">
            <a:solidFill>
              <a:srgbClr val="E7CCD6"/>
            </a:solidFill>
            <a:prstDash val="solid"/>
            <a:miter lim="800000"/>
            <a:headEnd len="sm" w="sm" type="none"/>
            <a:tailEnd len="sm" w="sm" type="none"/>
          </a:ln>
        </p:spPr>
      </p:cxnSp>
      <p:pic>
        <p:nvPicPr>
          <p:cNvPr descr="star design2" id="667" name="Google Shape;667;p47"/>
          <p:cNvPicPr preferRelativeResize="0"/>
          <p:nvPr/>
        </p:nvPicPr>
        <p:blipFill rotWithShape="1">
          <a:blip r:embed="rId3">
            <a:alphaModFix/>
          </a:blip>
          <a:srcRect b="0" l="0" r="0" t="0"/>
          <a:stretch/>
        </p:blipFill>
        <p:spPr>
          <a:xfrm>
            <a:off x="7527700" y="3609294"/>
            <a:ext cx="3156346" cy="3155157"/>
          </a:xfrm>
          <a:prstGeom prst="rect">
            <a:avLst/>
          </a:prstGeom>
          <a:noFill/>
          <a:ln>
            <a:noFill/>
          </a:ln>
        </p:spPr>
      </p:pic>
      <p:pic>
        <p:nvPicPr>
          <p:cNvPr id="668" name="Google Shape;668;p47"/>
          <p:cNvPicPr preferRelativeResize="0"/>
          <p:nvPr/>
        </p:nvPicPr>
        <p:blipFill rotWithShape="1">
          <a:blip r:embed="rId4">
            <a:alphaModFix/>
          </a:blip>
          <a:srcRect b="0" l="0" r="0" t="0"/>
          <a:stretch/>
        </p:blipFill>
        <p:spPr>
          <a:xfrm>
            <a:off x="6616314" y="181700"/>
            <a:ext cx="2276462" cy="573900"/>
          </a:xfrm>
          <a:prstGeom prst="rect">
            <a:avLst/>
          </a:prstGeom>
          <a:noFill/>
          <a:ln>
            <a:noFill/>
          </a:ln>
        </p:spPr>
      </p:pic>
      <p:pic>
        <p:nvPicPr>
          <p:cNvPr descr="A child walking on a pie chart&#10;&#10;AI-generated content may be incorrect." id="669" name="Google Shape;669;p47"/>
          <p:cNvPicPr preferRelativeResize="0"/>
          <p:nvPr/>
        </p:nvPicPr>
        <p:blipFill rotWithShape="1">
          <a:blip r:embed="rId5">
            <a:alphaModFix/>
          </a:blip>
          <a:srcRect b="0" l="0" r="0" t="0"/>
          <a:stretch/>
        </p:blipFill>
        <p:spPr>
          <a:xfrm>
            <a:off x="0" y="28750"/>
            <a:ext cx="3957523" cy="5106482"/>
          </a:xfrm>
          <a:prstGeom prst="rect">
            <a:avLst/>
          </a:prstGeom>
          <a:noFill/>
          <a:ln>
            <a:noFill/>
          </a:ln>
        </p:spPr>
      </p:pic>
      <p:sp>
        <p:nvSpPr>
          <p:cNvPr id="670" name="Google Shape;670;p47"/>
          <p:cNvSpPr txBox="1"/>
          <p:nvPr/>
        </p:nvSpPr>
        <p:spPr>
          <a:xfrm>
            <a:off x="4310133" y="3196047"/>
            <a:ext cx="4612361" cy="1320310"/>
          </a:xfrm>
          <a:prstGeom prst="rect">
            <a:avLst/>
          </a:prstGeom>
          <a:noFill/>
          <a:ln>
            <a:noFill/>
          </a:ln>
        </p:spPr>
        <p:txBody>
          <a:bodyPr anchorCtr="0" anchor="t" bIns="68550" lIns="68550" spcFirstLastPara="1" rIns="68550" wrap="square" tIns="68550">
            <a:noAutofit/>
          </a:bodyPr>
          <a:lstStyle/>
          <a:p>
            <a:pPr indent="0" lvl="0" marL="0" marR="0" rtl="0" algn="l">
              <a:lnSpc>
                <a:spcPct val="90000"/>
              </a:lnSpc>
              <a:spcBef>
                <a:spcPts val="0"/>
              </a:spcBef>
              <a:spcAft>
                <a:spcPts val="0"/>
              </a:spcAft>
              <a:buClr>
                <a:srgbClr val="44546A"/>
              </a:buClr>
              <a:buSzPts val="1400"/>
              <a:buFont typeface="Arial"/>
              <a:buNone/>
            </a:pPr>
            <a:r>
              <a:rPr b="0" i="0" lang="en-US" sz="2400" u="none" cap="none" strike="noStrike">
                <a:solidFill>
                  <a:schemeClr val="lt1"/>
                </a:solidFill>
                <a:latin typeface="Arial"/>
                <a:ea typeface="Arial"/>
                <a:cs typeface="Arial"/>
                <a:sym typeface="Arial"/>
              </a:rPr>
              <a:t>“Petri dish of the RCT”</a:t>
            </a:r>
            <a:r>
              <a:rPr b="0" i="0" lang="en-US" sz="2000" u="none" cap="none" strike="noStrike">
                <a:solidFill>
                  <a:schemeClr val="lt1"/>
                </a:solidFill>
                <a:latin typeface="Arial"/>
                <a:ea typeface="Arial"/>
                <a:cs typeface="Arial"/>
                <a:sym typeface="Arial"/>
              </a:rPr>
              <a:t>  (Researcher)</a:t>
            </a:r>
            <a:endParaRPr/>
          </a:p>
          <a:p>
            <a:pPr indent="0" lvl="0" marL="0" marR="0" rtl="0" algn="l">
              <a:lnSpc>
                <a:spcPct val="90000"/>
              </a:lnSpc>
              <a:spcBef>
                <a:spcPts val="0"/>
              </a:spcBef>
              <a:spcAft>
                <a:spcPts val="0"/>
              </a:spcAft>
              <a:buClr>
                <a:srgbClr val="44546A"/>
              </a:buClr>
              <a:buSzPts val="1400"/>
              <a:buFont typeface="Arial"/>
              <a:buNone/>
            </a:pPr>
            <a:r>
              <a:t/>
            </a:r>
            <a:endParaRPr b="0" i="0" sz="2000" u="none" cap="none" strike="noStrike">
              <a:solidFill>
                <a:schemeClr val="lt1"/>
              </a:solidFill>
              <a:latin typeface="Arial"/>
              <a:ea typeface="Arial"/>
              <a:cs typeface="Arial"/>
              <a:sym typeface="Arial"/>
            </a:endParaRPr>
          </a:p>
          <a:p>
            <a:pPr indent="0" lvl="0" marL="0" marR="0" rtl="0" algn="l">
              <a:lnSpc>
                <a:spcPct val="90000"/>
              </a:lnSpc>
              <a:spcBef>
                <a:spcPts val="0"/>
              </a:spcBef>
              <a:spcAft>
                <a:spcPts val="0"/>
              </a:spcAft>
              <a:buClr>
                <a:srgbClr val="44546A"/>
              </a:buClr>
              <a:buSzPts val="1400"/>
              <a:buFont typeface="Arial"/>
              <a:buNone/>
            </a:pPr>
            <a:r>
              <a:t/>
            </a:r>
            <a:endParaRPr b="0" i="0" sz="2000" u="none" cap="none" strike="noStrike">
              <a:solidFill>
                <a:schemeClr val="lt1"/>
              </a:solidFill>
              <a:latin typeface="Arial"/>
              <a:ea typeface="Arial"/>
              <a:cs typeface="Arial"/>
              <a:sym typeface="Arial"/>
            </a:endParaRPr>
          </a:p>
          <a:p>
            <a:pPr indent="0" lvl="0" marL="0" marR="0" rtl="0" algn="l">
              <a:lnSpc>
                <a:spcPct val="90000"/>
              </a:lnSpc>
              <a:spcBef>
                <a:spcPts val="0"/>
              </a:spcBef>
              <a:spcAft>
                <a:spcPts val="0"/>
              </a:spcAft>
              <a:buClr>
                <a:srgbClr val="44546A"/>
              </a:buClr>
              <a:buSzPts val="1400"/>
              <a:buFont typeface="Arial"/>
              <a:buNone/>
            </a:pPr>
            <a:r>
              <a:t/>
            </a:r>
            <a:endParaRPr b="0" i="0" sz="2000" u="none" cap="none" strike="noStrike">
              <a:solidFill>
                <a:schemeClr val="l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74" name="Shape 674"/>
        <p:cNvGrpSpPr/>
        <p:nvPr/>
      </p:nvGrpSpPr>
      <p:grpSpPr>
        <a:xfrm>
          <a:off x="0" y="0"/>
          <a:ext cx="0" cy="0"/>
          <a:chOff x="0" y="0"/>
          <a:chExt cx="0" cy="0"/>
        </a:xfrm>
      </p:grpSpPr>
      <p:sp>
        <p:nvSpPr>
          <p:cNvPr id="675" name="Google Shape;675;p48"/>
          <p:cNvSpPr/>
          <p:nvPr/>
        </p:nvSpPr>
        <p:spPr>
          <a:xfrm>
            <a:off x="0" y="1"/>
            <a:ext cx="9144000" cy="5143499"/>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pic>
        <p:nvPicPr>
          <p:cNvPr descr="Substitute for Bread Flour - The Kitchen Community" id="676" name="Google Shape;676;p48"/>
          <p:cNvPicPr preferRelativeResize="0"/>
          <p:nvPr/>
        </p:nvPicPr>
        <p:blipFill rotWithShape="1">
          <a:blip r:embed="rId3">
            <a:alphaModFix amt="50000"/>
          </a:blip>
          <a:srcRect b="0" l="0" r="0" t="15413"/>
          <a:stretch/>
        </p:blipFill>
        <p:spPr>
          <a:xfrm>
            <a:off x="15" y="1"/>
            <a:ext cx="9143985" cy="5143499"/>
          </a:xfrm>
          <a:prstGeom prst="rect">
            <a:avLst/>
          </a:prstGeom>
          <a:noFill/>
          <a:ln>
            <a:noFill/>
          </a:ln>
        </p:spPr>
      </p:pic>
      <p:sp>
        <p:nvSpPr>
          <p:cNvPr id="677" name="Google Shape;677;p48"/>
          <p:cNvSpPr txBox="1"/>
          <p:nvPr>
            <p:ph type="title"/>
          </p:nvPr>
        </p:nvSpPr>
        <p:spPr>
          <a:xfrm>
            <a:off x="1143000" y="841771"/>
            <a:ext cx="6858000" cy="2175389"/>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rgbClr val="FFFFFF"/>
              </a:buClr>
              <a:buSzPts val="4500"/>
              <a:buFont typeface="Calibri"/>
              <a:buNone/>
            </a:pPr>
            <a:r>
              <a:rPr lang="en-US" sz="4500">
                <a:solidFill>
                  <a:srgbClr val="FFFFFF"/>
                </a:solidFill>
              </a:rPr>
              <a:t>“Putting flour in an oven and expecting bread” </a:t>
            </a:r>
            <a:br>
              <a:rPr lang="en-US" sz="4500">
                <a:solidFill>
                  <a:srgbClr val="FFFFFF"/>
                </a:solidFill>
              </a:rPr>
            </a:br>
            <a:r>
              <a:rPr lang="en-US" sz="2000">
                <a:solidFill>
                  <a:srgbClr val="FFFFFF"/>
                </a:solidFill>
              </a:rPr>
              <a:t>(Economist)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4"/>
          <p:cNvSpPr/>
          <p:nvPr/>
        </p:nvSpPr>
        <p:spPr>
          <a:xfrm>
            <a:off x="514726" y="495001"/>
            <a:ext cx="6127476" cy="2979719"/>
          </a:xfrm>
          <a:custGeom>
            <a:rect b="b" l="l" r="r" t="t"/>
            <a:pathLst>
              <a:path extrusionOk="0" h="136125" w="28575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gradFill>
            <a:gsLst>
              <a:gs pos="0">
                <a:schemeClr val="dk1"/>
              </a:gs>
              <a:gs pos="100000">
                <a:schemeClr val="dk2"/>
              </a:gs>
            </a:gsLst>
            <a:path path="circle">
              <a:fillToRect b="50%" l="50%" r="50%" t="50%"/>
            </a:path>
            <a:tileRect/>
          </a:gradFill>
          <a:ln>
            <a:noFill/>
          </a:ln>
          <a:effectLst>
            <a:outerShdw blurRad="185738" rotWithShape="0" algn="bl" dir="5400000" dist="19050">
              <a:schemeClr val="lt1">
                <a:alpha val="49803"/>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07" name="Google Shape;507;p4"/>
          <p:cNvSpPr/>
          <p:nvPr/>
        </p:nvSpPr>
        <p:spPr>
          <a:xfrm>
            <a:off x="3572124" y="2755127"/>
            <a:ext cx="155050" cy="192660"/>
          </a:xfrm>
          <a:prstGeom prst="star4">
            <a:avLst>
              <a:gd fmla="val 21864" name="adj"/>
            </a:avLst>
          </a:prstGeom>
          <a:solidFill>
            <a:schemeClr val="accent5"/>
          </a:solidFill>
          <a:ln>
            <a:noFill/>
          </a:ln>
          <a:effectLst>
            <a:outerShdw blurRad="57150" rotWithShape="0" algn="bl">
              <a:srgbClr val="FFFF00"/>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08" name="Google Shape;508;p4"/>
          <p:cNvSpPr/>
          <p:nvPr/>
        </p:nvSpPr>
        <p:spPr>
          <a:xfrm>
            <a:off x="3458817" y="2773097"/>
            <a:ext cx="155050" cy="192660"/>
          </a:xfrm>
          <a:prstGeom prst="star4">
            <a:avLst>
              <a:gd fmla="val 21864" name="adj"/>
            </a:avLst>
          </a:prstGeom>
          <a:solidFill>
            <a:schemeClr val="accent5"/>
          </a:solidFill>
          <a:ln>
            <a:noFill/>
          </a:ln>
          <a:effectLst>
            <a:outerShdw blurRad="57150" rotWithShape="0" algn="bl">
              <a:srgbClr val="FFFF00"/>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09" name="Google Shape;509;p4"/>
          <p:cNvSpPr/>
          <p:nvPr/>
        </p:nvSpPr>
        <p:spPr>
          <a:xfrm>
            <a:off x="3727173" y="1853166"/>
            <a:ext cx="155050" cy="192660"/>
          </a:xfrm>
          <a:prstGeom prst="star4">
            <a:avLst>
              <a:gd fmla="val 21864" name="adj"/>
            </a:avLst>
          </a:prstGeom>
          <a:solidFill>
            <a:schemeClr val="accent5"/>
          </a:solidFill>
          <a:ln>
            <a:noFill/>
          </a:ln>
          <a:effectLst>
            <a:outerShdw blurRad="57150" rotWithShape="0" algn="bl">
              <a:srgbClr val="FFFF00"/>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10" name="Google Shape;510;p4"/>
          <p:cNvSpPr/>
          <p:nvPr/>
        </p:nvSpPr>
        <p:spPr>
          <a:xfrm>
            <a:off x="2994660" y="1853166"/>
            <a:ext cx="155050" cy="192660"/>
          </a:xfrm>
          <a:prstGeom prst="star4">
            <a:avLst>
              <a:gd fmla="val 21864" name="adj"/>
            </a:avLst>
          </a:prstGeom>
          <a:solidFill>
            <a:schemeClr val="accent5"/>
          </a:solidFill>
          <a:ln>
            <a:noFill/>
          </a:ln>
          <a:effectLst>
            <a:outerShdw blurRad="57150" rotWithShape="0" algn="bl">
              <a:srgbClr val="FFFF00"/>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11" name="Google Shape;511;p4"/>
          <p:cNvSpPr/>
          <p:nvPr/>
        </p:nvSpPr>
        <p:spPr>
          <a:xfrm>
            <a:off x="3686423" y="2466319"/>
            <a:ext cx="155050" cy="192660"/>
          </a:xfrm>
          <a:prstGeom prst="star4">
            <a:avLst>
              <a:gd fmla="val 21864" name="adj"/>
            </a:avLst>
          </a:prstGeom>
          <a:solidFill>
            <a:schemeClr val="accent5"/>
          </a:solidFill>
          <a:ln>
            <a:noFill/>
          </a:ln>
          <a:effectLst>
            <a:outerShdw blurRad="57150" rotWithShape="0" algn="bl">
              <a:srgbClr val="FFFF00"/>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12" name="Google Shape;512;p4"/>
          <p:cNvSpPr/>
          <p:nvPr/>
        </p:nvSpPr>
        <p:spPr>
          <a:xfrm>
            <a:off x="3638713" y="2092034"/>
            <a:ext cx="155050" cy="192660"/>
          </a:xfrm>
          <a:prstGeom prst="star4">
            <a:avLst>
              <a:gd fmla="val 21864" name="adj"/>
            </a:avLst>
          </a:prstGeom>
          <a:solidFill>
            <a:schemeClr val="accent5"/>
          </a:solidFill>
          <a:ln>
            <a:noFill/>
          </a:ln>
          <a:effectLst>
            <a:outerShdw blurRad="57150" rotWithShape="0" algn="bl">
              <a:srgbClr val="FFFF00"/>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13" name="Google Shape;513;p4"/>
          <p:cNvSpPr/>
          <p:nvPr/>
        </p:nvSpPr>
        <p:spPr>
          <a:xfrm>
            <a:off x="3417074" y="2457152"/>
            <a:ext cx="155050" cy="192660"/>
          </a:xfrm>
          <a:prstGeom prst="star4">
            <a:avLst>
              <a:gd fmla="val 21864" name="adj"/>
            </a:avLst>
          </a:prstGeom>
          <a:solidFill>
            <a:schemeClr val="accent5"/>
          </a:solidFill>
          <a:ln>
            <a:noFill/>
          </a:ln>
          <a:effectLst>
            <a:outerShdw blurRad="57150" rotWithShape="0" algn="bl">
              <a:srgbClr val="FFFF00"/>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14" name="Google Shape;514;p4"/>
          <p:cNvSpPr/>
          <p:nvPr/>
        </p:nvSpPr>
        <p:spPr>
          <a:xfrm>
            <a:off x="4572000" y="1756836"/>
            <a:ext cx="155050" cy="192660"/>
          </a:xfrm>
          <a:prstGeom prst="star4">
            <a:avLst>
              <a:gd fmla="val 21864" name="adj"/>
            </a:avLst>
          </a:prstGeom>
          <a:solidFill>
            <a:schemeClr val="accent5"/>
          </a:solidFill>
          <a:ln>
            <a:noFill/>
          </a:ln>
          <a:effectLst>
            <a:outerShdw blurRad="57150" rotWithShape="0" algn="bl">
              <a:srgbClr val="FFFF00"/>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15" name="Google Shape;515;p4"/>
          <p:cNvSpPr/>
          <p:nvPr/>
        </p:nvSpPr>
        <p:spPr>
          <a:xfrm>
            <a:off x="4649525" y="1564176"/>
            <a:ext cx="155050" cy="192660"/>
          </a:xfrm>
          <a:prstGeom prst="star4">
            <a:avLst>
              <a:gd fmla="val 21864" name="adj"/>
            </a:avLst>
          </a:prstGeom>
          <a:solidFill>
            <a:schemeClr val="accent5"/>
          </a:solidFill>
          <a:ln>
            <a:noFill/>
          </a:ln>
          <a:effectLst>
            <a:outerShdw blurRad="57150" rotWithShape="0" algn="bl">
              <a:srgbClr val="FFFF00"/>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16" name="Google Shape;516;p4"/>
          <p:cNvSpPr/>
          <p:nvPr/>
        </p:nvSpPr>
        <p:spPr>
          <a:xfrm>
            <a:off x="3575102" y="2255507"/>
            <a:ext cx="155050" cy="192660"/>
          </a:xfrm>
          <a:prstGeom prst="star4">
            <a:avLst>
              <a:gd fmla="val 21864" name="adj"/>
            </a:avLst>
          </a:prstGeom>
          <a:solidFill>
            <a:schemeClr val="accent5"/>
          </a:solidFill>
          <a:ln>
            <a:noFill/>
          </a:ln>
          <a:effectLst>
            <a:outerShdw blurRad="57150" rotWithShape="0" algn="bl">
              <a:srgbClr val="FFFF00"/>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17" name="Google Shape;517;p4"/>
          <p:cNvSpPr/>
          <p:nvPr/>
        </p:nvSpPr>
        <p:spPr>
          <a:xfrm>
            <a:off x="3825567" y="2284694"/>
            <a:ext cx="155050" cy="192660"/>
          </a:xfrm>
          <a:prstGeom prst="star4">
            <a:avLst>
              <a:gd fmla="val 21864" name="adj"/>
            </a:avLst>
          </a:prstGeom>
          <a:solidFill>
            <a:schemeClr val="accent5"/>
          </a:solidFill>
          <a:ln>
            <a:noFill/>
          </a:ln>
          <a:effectLst>
            <a:outerShdw blurRad="57150" rotWithShape="0" algn="bl">
              <a:srgbClr val="FFFF00"/>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18" name="Google Shape;518;p4"/>
          <p:cNvSpPr txBox="1"/>
          <p:nvPr/>
        </p:nvSpPr>
        <p:spPr>
          <a:xfrm>
            <a:off x="146599" y="4321075"/>
            <a:ext cx="485974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FFFFFF"/>
                </a:solidFill>
                <a:latin typeface="Arial"/>
                <a:ea typeface="Arial"/>
                <a:cs typeface="Arial"/>
                <a:sym typeface="Arial"/>
              </a:rPr>
              <a:t>https://www.lifecoursehealthresearch.org/</a:t>
            </a:r>
            <a:endParaRPr/>
          </a:p>
        </p:txBody>
      </p:sp>
      <p:sp>
        <p:nvSpPr>
          <p:cNvPr id="519" name="Google Shape;519;p4"/>
          <p:cNvSpPr/>
          <p:nvPr/>
        </p:nvSpPr>
        <p:spPr>
          <a:xfrm>
            <a:off x="3980616" y="1748075"/>
            <a:ext cx="155050" cy="192660"/>
          </a:xfrm>
          <a:prstGeom prst="star4">
            <a:avLst>
              <a:gd fmla="val 21864" name="adj"/>
            </a:avLst>
          </a:prstGeom>
          <a:solidFill>
            <a:schemeClr val="accent5"/>
          </a:solidFill>
          <a:ln>
            <a:noFill/>
          </a:ln>
          <a:effectLst>
            <a:outerShdw blurRad="57150" rotWithShape="0" algn="bl">
              <a:srgbClr val="FFFF00"/>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20" name="Google Shape;520;p4"/>
          <p:cNvSpPr/>
          <p:nvPr/>
        </p:nvSpPr>
        <p:spPr>
          <a:xfrm>
            <a:off x="3458817" y="2035892"/>
            <a:ext cx="155050" cy="192660"/>
          </a:xfrm>
          <a:prstGeom prst="star4">
            <a:avLst>
              <a:gd fmla="val 21864" name="adj"/>
            </a:avLst>
          </a:prstGeom>
          <a:solidFill>
            <a:schemeClr val="accent5"/>
          </a:solidFill>
          <a:ln>
            <a:noFill/>
          </a:ln>
          <a:effectLst>
            <a:outerShdw blurRad="57150" rotWithShape="0" algn="bl">
              <a:srgbClr val="FFFF00"/>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21" name="Google Shape;521;p4"/>
          <p:cNvSpPr/>
          <p:nvPr/>
        </p:nvSpPr>
        <p:spPr>
          <a:xfrm>
            <a:off x="3466271" y="2141026"/>
            <a:ext cx="155050" cy="192660"/>
          </a:xfrm>
          <a:prstGeom prst="star4">
            <a:avLst>
              <a:gd fmla="val 21864" name="adj"/>
            </a:avLst>
          </a:prstGeom>
          <a:solidFill>
            <a:schemeClr val="accent5"/>
          </a:solidFill>
          <a:ln>
            <a:noFill/>
          </a:ln>
          <a:effectLst>
            <a:outerShdw blurRad="57150" rotWithShape="0" algn="bl">
              <a:srgbClr val="FFFF00"/>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22" name="Google Shape;522;p4"/>
          <p:cNvSpPr/>
          <p:nvPr/>
        </p:nvSpPr>
        <p:spPr>
          <a:xfrm>
            <a:off x="3556756" y="2588924"/>
            <a:ext cx="155050" cy="192660"/>
          </a:xfrm>
          <a:prstGeom prst="star4">
            <a:avLst>
              <a:gd fmla="val 21864" name="adj"/>
            </a:avLst>
          </a:prstGeom>
          <a:solidFill>
            <a:schemeClr val="accent5"/>
          </a:solidFill>
          <a:ln>
            <a:noFill/>
          </a:ln>
          <a:effectLst>
            <a:outerShdw blurRad="57150" rotWithShape="0" algn="bl">
              <a:srgbClr val="FFFF00"/>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23" name="Google Shape;523;p4"/>
          <p:cNvSpPr/>
          <p:nvPr/>
        </p:nvSpPr>
        <p:spPr>
          <a:xfrm>
            <a:off x="3755994" y="2673635"/>
            <a:ext cx="155050" cy="192660"/>
          </a:xfrm>
          <a:prstGeom prst="star4">
            <a:avLst>
              <a:gd fmla="val 21864" name="adj"/>
            </a:avLst>
          </a:prstGeom>
          <a:solidFill>
            <a:schemeClr val="accent5"/>
          </a:solidFill>
          <a:ln>
            <a:noFill/>
          </a:ln>
          <a:effectLst>
            <a:outerShdw blurRad="57150" rotWithShape="0" algn="bl">
              <a:srgbClr val="FFFF00"/>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81" name="Shape 681"/>
        <p:cNvGrpSpPr/>
        <p:nvPr/>
      </p:nvGrpSpPr>
      <p:grpSpPr>
        <a:xfrm>
          <a:off x="0" y="0"/>
          <a:ext cx="0" cy="0"/>
          <a:chOff x="0" y="0"/>
          <a:chExt cx="0" cy="0"/>
        </a:xfrm>
      </p:grpSpPr>
      <p:sp>
        <p:nvSpPr>
          <p:cNvPr id="682" name="Google Shape;682;p49"/>
          <p:cNvSpPr/>
          <p:nvPr/>
        </p:nvSpPr>
        <p:spPr>
          <a:xfrm>
            <a:off x="0" y="1"/>
            <a:ext cx="9144000" cy="5143499"/>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pic>
        <p:nvPicPr>
          <p:cNvPr descr="Substitute for Bread Flour - The Kitchen Community" id="683" name="Google Shape;683;p49"/>
          <p:cNvPicPr preferRelativeResize="0"/>
          <p:nvPr/>
        </p:nvPicPr>
        <p:blipFill rotWithShape="1">
          <a:blip r:embed="rId3">
            <a:alphaModFix amt="50000"/>
          </a:blip>
          <a:srcRect b="0" l="0" r="0" t="15413"/>
          <a:stretch/>
        </p:blipFill>
        <p:spPr>
          <a:xfrm>
            <a:off x="15" y="1"/>
            <a:ext cx="9143985" cy="5143499"/>
          </a:xfrm>
          <a:prstGeom prst="rect">
            <a:avLst/>
          </a:prstGeom>
          <a:noFill/>
          <a:ln>
            <a:noFill/>
          </a:ln>
        </p:spPr>
      </p:pic>
      <p:sp>
        <p:nvSpPr>
          <p:cNvPr id="684" name="Google Shape;684;p49"/>
          <p:cNvSpPr txBox="1"/>
          <p:nvPr>
            <p:ph type="title"/>
          </p:nvPr>
        </p:nvSpPr>
        <p:spPr>
          <a:xfrm>
            <a:off x="592111" y="1528997"/>
            <a:ext cx="8267077" cy="1476921"/>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rgbClr val="FFFFFF"/>
              </a:buClr>
              <a:buSzPts val="4500"/>
              <a:buFont typeface="Calibri"/>
              <a:buNone/>
            </a:pPr>
            <a:r>
              <a:rPr lang="en-US" sz="4500">
                <a:solidFill>
                  <a:srgbClr val="FFFFFF"/>
                </a:solidFill>
              </a:rPr>
              <a:t>And then we change the temperature and the cooking time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p50"/>
          <p:cNvSpPr txBox="1"/>
          <p:nvPr/>
        </p:nvSpPr>
        <p:spPr>
          <a:xfrm>
            <a:off x="0" y="2118113"/>
            <a:ext cx="9144000" cy="30255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90" name="Google Shape;690;p50"/>
          <p:cNvSpPr txBox="1"/>
          <p:nvPr>
            <p:ph type="title"/>
          </p:nvPr>
        </p:nvSpPr>
        <p:spPr>
          <a:xfrm>
            <a:off x="335052" y="979860"/>
            <a:ext cx="8229600" cy="653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4400"/>
              <a:buFont typeface="Arial"/>
              <a:buNone/>
            </a:pPr>
            <a:r>
              <a:rPr lang="en-US" sz="3600">
                <a:solidFill>
                  <a:srgbClr val="F37A87"/>
                </a:solidFill>
                <a:latin typeface="Arial"/>
                <a:ea typeface="Arial"/>
                <a:cs typeface="Arial"/>
                <a:sym typeface="Arial"/>
              </a:rPr>
              <a:t>Stabilizers, Cascades and Complexity</a:t>
            </a:r>
            <a:endParaRPr/>
          </a:p>
        </p:txBody>
      </p:sp>
      <p:sp>
        <p:nvSpPr>
          <p:cNvPr id="691" name="Google Shape;691;p50"/>
          <p:cNvSpPr txBox="1"/>
          <p:nvPr>
            <p:ph idx="1" type="body"/>
          </p:nvPr>
        </p:nvSpPr>
        <p:spPr>
          <a:xfrm>
            <a:off x="739775" y="2296706"/>
            <a:ext cx="1996110" cy="277272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600"/>
              <a:buFont typeface="Arial"/>
              <a:buNone/>
            </a:pPr>
            <a:r>
              <a:rPr b="0" i="0" lang="en-US" sz="1600" u="none">
                <a:solidFill>
                  <a:schemeClr val="lt1"/>
                </a:solidFill>
                <a:latin typeface="Arial"/>
                <a:ea typeface="Arial"/>
                <a:cs typeface="Arial"/>
                <a:sym typeface="Arial"/>
              </a:rPr>
              <a:t>Stevenson M. Cause and effect in the social world. Boston Law Review. 2023</a:t>
            </a:r>
            <a:endParaRPr/>
          </a:p>
          <a:p>
            <a:pPr indent="0" lvl="0" marL="0" marR="0" rtl="0" algn="l">
              <a:lnSpc>
                <a:spcPct val="100000"/>
              </a:lnSpc>
              <a:spcBef>
                <a:spcPts val="0"/>
              </a:spcBef>
              <a:spcAft>
                <a:spcPts val="0"/>
              </a:spcAft>
              <a:buClr>
                <a:schemeClr val="lt1"/>
              </a:buClr>
              <a:buSzPts val="1600"/>
              <a:buFont typeface="Arial"/>
              <a:buNone/>
            </a:pPr>
            <a:r>
              <a:t/>
            </a:r>
            <a:endParaRPr/>
          </a:p>
        </p:txBody>
      </p:sp>
      <p:cxnSp>
        <p:nvCxnSpPr>
          <p:cNvPr id="692" name="Google Shape;692;p50"/>
          <p:cNvCxnSpPr/>
          <p:nvPr/>
        </p:nvCxnSpPr>
        <p:spPr>
          <a:xfrm>
            <a:off x="682625" y="2379150"/>
            <a:ext cx="0" cy="2014200"/>
          </a:xfrm>
          <a:prstGeom prst="straightConnector1">
            <a:avLst/>
          </a:prstGeom>
          <a:noFill/>
          <a:ln cap="flat" cmpd="sng" w="63500">
            <a:solidFill>
              <a:srgbClr val="E7CCD6"/>
            </a:solidFill>
            <a:prstDash val="solid"/>
            <a:miter lim="800000"/>
            <a:headEnd len="sm" w="sm" type="none"/>
            <a:tailEnd len="sm" w="sm" type="none"/>
          </a:ln>
        </p:spPr>
      </p:cxnSp>
      <p:pic>
        <p:nvPicPr>
          <p:cNvPr descr="star design2" id="693" name="Google Shape;693;p50"/>
          <p:cNvPicPr preferRelativeResize="0"/>
          <p:nvPr/>
        </p:nvPicPr>
        <p:blipFill rotWithShape="1">
          <a:blip r:embed="rId3">
            <a:alphaModFix/>
          </a:blip>
          <a:srcRect b="0" l="0" r="0" t="0"/>
          <a:stretch/>
        </p:blipFill>
        <p:spPr>
          <a:xfrm>
            <a:off x="7527700" y="3609294"/>
            <a:ext cx="3156346" cy="3155157"/>
          </a:xfrm>
          <a:prstGeom prst="rect">
            <a:avLst/>
          </a:prstGeom>
          <a:noFill/>
          <a:ln>
            <a:noFill/>
          </a:ln>
        </p:spPr>
      </p:pic>
      <p:pic>
        <p:nvPicPr>
          <p:cNvPr id="694" name="Google Shape;694;p50"/>
          <p:cNvPicPr preferRelativeResize="0"/>
          <p:nvPr/>
        </p:nvPicPr>
        <p:blipFill rotWithShape="1">
          <a:blip r:embed="rId4">
            <a:alphaModFix/>
          </a:blip>
          <a:srcRect b="0" l="0" r="0" t="0"/>
          <a:stretch/>
        </p:blipFill>
        <p:spPr>
          <a:xfrm>
            <a:off x="6616314" y="181700"/>
            <a:ext cx="2276462" cy="573900"/>
          </a:xfrm>
          <a:prstGeom prst="rect">
            <a:avLst/>
          </a:prstGeom>
          <a:noFill/>
          <a:ln>
            <a:noFill/>
          </a:ln>
        </p:spPr>
      </p:pic>
      <p:pic>
        <p:nvPicPr>
          <p:cNvPr id="695" name="Google Shape;695;p50"/>
          <p:cNvPicPr preferRelativeResize="0"/>
          <p:nvPr/>
        </p:nvPicPr>
        <p:blipFill rotWithShape="1">
          <a:blip r:embed="rId5">
            <a:alphaModFix/>
          </a:blip>
          <a:srcRect b="0" l="0" r="0" t="0"/>
          <a:stretch/>
        </p:blipFill>
        <p:spPr>
          <a:xfrm>
            <a:off x="2927562" y="2118113"/>
            <a:ext cx="6203630" cy="300876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pic>
        <p:nvPicPr>
          <p:cNvPr id="700" name="Google Shape;700;g101d5bc37dd_0_5"/>
          <p:cNvPicPr preferRelativeResize="0"/>
          <p:nvPr/>
        </p:nvPicPr>
        <p:blipFill rotWithShape="1">
          <a:blip r:embed="rId3">
            <a:alphaModFix/>
          </a:blip>
          <a:srcRect b="0" l="0" r="0" t="0"/>
          <a:stretch/>
        </p:blipFill>
        <p:spPr>
          <a:xfrm>
            <a:off x="-12" y="1229316"/>
            <a:ext cx="1235869" cy="2078831"/>
          </a:xfrm>
          <a:prstGeom prst="rect">
            <a:avLst/>
          </a:prstGeom>
          <a:noFill/>
          <a:ln>
            <a:noFill/>
          </a:ln>
        </p:spPr>
      </p:pic>
      <p:pic>
        <p:nvPicPr>
          <p:cNvPr id="701" name="Google Shape;701;g101d5bc37dd_0_5"/>
          <p:cNvPicPr preferRelativeResize="0"/>
          <p:nvPr/>
        </p:nvPicPr>
        <p:blipFill rotWithShape="1">
          <a:blip r:embed="rId4">
            <a:alphaModFix/>
          </a:blip>
          <a:srcRect b="0" l="0" r="0" t="0"/>
          <a:stretch/>
        </p:blipFill>
        <p:spPr>
          <a:xfrm>
            <a:off x="6616314" y="181700"/>
            <a:ext cx="2276462" cy="573900"/>
          </a:xfrm>
          <a:prstGeom prst="rect">
            <a:avLst/>
          </a:prstGeom>
          <a:noFill/>
          <a:ln>
            <a:noFill/>
          </a:ln>
        </p:spPr>
      </p:pic>
      <p:pic>
        <p:nvPicPr>
          <p:cNvPr id="702" name="Google Shape;702;g101d5bc37dd_0_5"/>
          <p:cNvPicPr preferRelativeResize="0"/>
          <p:nvPr/>
        </p:nvPicPr>
        <p:blipFill rotWithShape="1">
          <a:blip r:embed="rId5">
            <a:alphaModFix/>
          </a:blip>
          <a:srcRect b="-1" l="0" r="3570" t="0"/>
          <a:stretch/>
        </p:blipFill>
        <p:spPr>
          <a:xfrm>
            <a:off x="1606985" y="1229316"/>
            <a:ext cx="3175352" cy="3292958"/>
          </a:xfrm>
          <a:prstGeom prst="rect">
            <a:avLst/>
          </a:prstGeom>
          <a:noFill/>
          <a:ln>
            <a:noFill/>
          </a:ln>
        </p:spPr>
      </p:pic>
      <p:pic>
        <p:nvPicPr>
          <p:cNvPr id="703" name="Google Shape;703;g101d5bc37dd_0_5"/>
          <p:cNvPicPr preferRelativeResize="0"/>
          <p:nvPr/>
        </p:nvPicPr>
        <p:blipFill rotWithShape="1">
          <a:blip r:embed="rId6">
            <a:alphaModFix/>
          </a:blip>
          <a:srcRect b="1" l="23445" r="21350" t="0"/>
          <a:stretch/>
        </p:blipFill>
        <p:spPr>
          <a:xfrm>
            <a:off x="5376319" y="1229316"/>
            <a:ext cx="3175352" cy="329295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pic>
        <p:nvPicPr>
          <p:cNvPr id="708" name="Google Shape;708;p51"/>
          <p:cNvPicPr preferRelativeResize="0"/>
          <p:nvPr/>
        </p:nvPicPr>
        <p:blipFill rotWithShape="1">
          <a:blip r:embed="rId3">
            <a:alphaModFix/>
          </a:blip>
          <a:srcRect b="0" l="0" r="0" t="0"/>
          <a:stretch/>
        </p:blipFill>
        <p:spPr>
          <a:xfrm>
            <a:off x="-12" y="1229316"/>
            <a:ext cx="1235869" cy="2078831"/>
          </a:xfrm>
          <a:prstGeom prst="rect">
            <a:avLst/>
          </a:prstGeom>
          <a:noFill/>
          <a:ln>
            <a:noFill/>
          </a:ln>
        </p:spPr>
      </p:pic>
      <p:pic>
        <p:nvPicPr>
          <p:cNvPr id="709" name="Google Shape;709;p51"/>
          <p:cNvPicPr preferRelativeResize="0"/>
          <p:nvPr/>
        </p:nvPicPr>
        <p:blipFill rotWithShape="1">
          <a:blip r:embed="rId4">
            <a:alphaModFix/>
          </a:blip>
          <a:srcRect b="0" l="0" r="0" t="0"/>
          <a:stretch/>
        </p:blipFill>
        <p:spPr>
          <a:xfrm>
            <a:off x="6616314" y="181700"/>
            <a:ext cx="2276462" cy="573900"/>
          </a:xfrm>
          <a:prstGeom prst="rect">
            <a:avLst/>
          </a:prstGeom>
          <a:noFill/>
          <a:ln>
            <a:noFill/>
          </a:ln>
        </p:spPr>
      </p:pic>
      <p:sp>
        <p:nvSpPr>
          <p:cNvPr id="710" name="Google Shape;710;p51"/>
          <p:cNvSpPr txBox="1"/>
          <p:nvPr/>
        </p:nvSpPr>
        <p:spPr>
          <a:xfrm>
            <a:off x="1602511" y="1558302"/>
            <a:ext cx="6829124" cy="1542785"/>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None/>
            </a:pPr>
            <a:r>
              <a:rPr b="0" i="0" lang="en-US" sz="3300" u="none" cap="none" strike="noStrike">
                <a:solidFill>
                  <a:srgbClr val="000000"/>
                </a:solidFill>
                <a:latin typeface="Arial"/>
                <a:ea typeface="Arial"/>
                <a:cs typeface="Arial"/>
                <a:sym typeface="Arial"/>
              </a:rPr>
              <a:t>“The social scientists’ holy grail—the small, inexpensive intervention with large, widespread, and lasting gains—appears to be mostly myth.”</a:t>
            </a:r>
            <a:endParaRPr/>
          </a:p>
          <a:p>
            <a:pPr indent="0" lvl="0" marL="0" marR="0" rtl="0" algn="ctr">
              <a:lnSpc>
                <a:spcPct val="90000"/>
              </a:lnSpc>
              <a:spcBef>
                <a:spcPts val="450"/>
              </a:spcBef>
              <a:spcAft>
                <a:spcPts val="0"/>
              </a:spcAft>
              <a:buNone/>
            </a:pPr>
            <a:r>
              <a:t/>
            </a:r>
            <a:endParaRPr b="0" i="0" sz="1500" u="none" cap="none" strike="noStrike">
              <a:solidFill>
                <a:srgbClr val="000000"/>
              </a:solidFill>
              <a:latin typeface="Arial"/>
              <a:ea typeface="Arial"/>
              <a:cs typeface="Arial"/>
              <a:sym typeface="Arial"/>
            </a:endParaRPr>
          </a:p>
          <a:p>
            <a:pPr indent="0" lvl="0" marL="0" marR="0" rtl="0" algn="r">
              <a:lnSpc>
                <a:spcPct val="90000"/>
              </a:lnSpc>
              <a:spcBef>
                <a:spcPts val="450"/>
              </a:spcBef>
              <a:spcAft>
                <a:spcPts val="0"/>
              </a:spcAft>
              <a:buNone/>
            </a:pPr>
            <a:r>
              <a:rPr b="0" i="0" lang="en-US" sz="1500" u="none" cap="none" strike="noStrike">
                <a:solidFill>
                  <a:srgbClr val="000000"/>
                </a:solidFill>
                <a:latin typeface="Arial"/>
                <a:ea typeface="Arial"/>
                <a:cs typeface="Arial"/>
                <a:sym typeface="Arial"/>
              </a:rPr>
              <a:t>(Stevenson, 2023)</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52"/>
          <p:cNvSpPr txBox="1"/>
          <p:nvPr/>
        </p:nvSpPr>
        <p:spPr>
          <a:xfrm>
            <a:off x="0" y="2118113"/>
            <a:ext cx="9144000" cy="30255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16" name="Google Shape;716;p52"/>
          <p:cNvSpPr txBox="1"/>
          <p:nvPr>
            <p:ph type="title"/>
          </p:nvPr>
        </p:nvSpPr>
        <p:spPr>
          <a:xfrm>
            <a:off x="466725" y="1154906"/>
            <a:ext cx="8229600" cy="653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4400"/>
              <a:buFont typeface="Arial"/>
              <a:buNone/>
            </a:pPr>
            <a:r>
              <a:rPr lang="en-US">
                <a:solidFill>
                  <a:srgbClr val="F37A87"/>
                </a:solidFill>
                <a:latin typeface="Arial"/>
                <a:ea typeface="Arial"/>
                <a:cs typeface="Arial"/>
                <a:sym typeface="Arial"/>
              </a:rPr>
              <a:t>Compl</a:t>
            </a:r>
            <a:r>
              <a:rPr b="0" i="0" lang="en-US" sz="4400" u="none">
                <a:solidFill>
                  <a:srgbClr val="F37A87"/>
                </a:solidFill>
                <a:latin typeface="Arial"/>
                <a:ea typeface="Arial"/>
                <a:cs typeface="Arial"/>
                <a:sym typeface="Arial"/>
              </a:rPr>
              <a:t>ex systems</a:t>
            </a:r>
            <a:endParaRPr>
              <a:solidFill>
                <a:srgbClr val="F37A87"/>
              </a:solidFill>
            </a:endParaRPr>
          </a:p>
        </p:txBody>
      </p:sp>
      <p:sp>
        <p:nvSpPr>
          <p:cNvPr id="717" name="Google Shape;717;p52"/>
          <p:cNvSpPr txBox="1"/>
          <p:nvPr>
            <p:ph idx="1" type="body"/>
          </p:nvPr>
        </p:nvSpPr>
        <p:spPr>
          <a:xfrm>
            <a:off x="739774" y="2296706"/>
            <a:ext cx="7555661" cy="277272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600"/>
              <a:buFont typeface="Arial"/>
              <a:buNone/>
            </a:pPr>
            <a:r>
              <a:rPr b="0" i="0" lang="en-US" sz="2000" u="none">
                <a:solidFill>
                  <a:schemeClr val="lt1"/>
                </a:solidFill>
                <a:latin typeface="Arial"/>
                <a:ea typeface="Arial"/>
                <a:cs typeface="Arial"/>
                <a:sym typeface="Arial"/>
              </a:rPr>
              <a:t>We appear unable to think of complex systems </a:t>
            </a:r>
            <a:endParaRPr/>
          </a:p>
          <a:p>
            <a:pPr indent="0" lvl="0" marL="0" marR="0" rtl="0" algn="l">
              <a:lnSpc>
                <a:spcPct val="100000"/>
              </a:lnSpc>
              <a:spcBef>
                <a:spcPts val="0"/>
              </a:spcBef>
              <a:spcAft>
                <a:spcPts val="0"/>
              </a:spcAft>
              <a:buClr>
                <a:schemeClr val="lt1"/>
              </a:buClr>
              <a:buSzPts val="1600"/>
              <a:buFont typeface="Arial"/>
              <a:buNone/>
            </a:pPr>
            <a:r>
              <a:t/>
            </a:r>
            <a:endParaRPr b="0" i="0" sz="2000" u="non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600"/>
              <a:buFont typeface="Arial"/>
              <a:buNone/>
            </a:pPr>
            <a:r>
              <a:rPr b="0" i="0" lang="en-US" sz="2000" u="none">
                <a:solidFill>
                  <a:schemeClr val="lt1"/>
                </a:solidFill>
                <a:latin typeface="Arial"/>
                <a:ea typeface="Arial"/>
                <a:cs typeface="Arial"/>
                <a:sym typeface="Arial"/>
              </a:rPr>
              <a:t>“Cannot hold the level of complexity in our heads and so we become story tellers”</a:t>
            </a:r>
            <a:endParaRPr/>
          </a:p>
          <a:p>
            <a:pPr indent="0" lvl="0" marL="0" marR="0" rtl="0" algn="l">
              <a:lnSpc>
                <a:spcPct val="100000"/>
              </a:lnSpc>
              <a:spcBef>
                <a:spcPts val="0"/>
              </a:spcBef>
              <a:spcAft>
                <a:spcPts val="0"/>
              </a:spcAft>
              <a:buClr>
                <a:schemeClr val="lt1"/>
              </a:buClr>
              <a:buSzPts val="1600"/>
              <a:buFont typeface="Arial"/>
              <a:buNone/>
            </a:pPr>
            <a:r>
              <a:t/>
            </a:r>
            <a:endParaRPr b="0" i="0" sz="2000" u="non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600"/>
              <a:buFont typeface="Arial"/>
              <a:buNone/>
            </a:pPr>
            <a:r>
              <a:rPr b="0" i="0" lang="en-US" sz="2000" u="none">
                <a:solidFill>
                  <a:schemeClr val="lt1"/>
                </a:solidFill>
                <a:latin typeface="Arial"/>
                <a:ea typeface="Arial"/>
                <a:cs typeface="Arial"/>
                <a:sym typeface="Arial"/>
              </a:rPr>
              <a:t>“We </a:t>
            </a:r>
            <a:r>
              <a:rPr lang="en-US" sz="2000">
                <a:solidFill>
                  <a:schemeClr val="lt1"/>
                </a:solidFill>
                <a:latin typeface="Arial"/>
                <a:ea typeface="Arial"/>
                <a:cs typeface="Arial"/>
                <a:sym typeface="Arial"/>
              </a:rPr>
              <a:t>turn a vast social tapestry into a single silhouette” </a:t>
            </a:r>
            <a:endParaRPr sz="1600">
              <a:solidFill>
                <a:schemeClr val="lt1"/>
              </a:solidFill>
              <a:latin typeface="Arial"/>
              <a:ea typeface="Arial"/>
              <a:cs typeface="Arial"/>
              <a:sym typeface="Arial"/>
            </a:endParaRPr>
          </a:p>
          <a:p>
            <a:pPr indent="0" lvl="0" marL="0" rtl="0" algn="l">
              <a:lnSpc>
                <a:spcPct val="100000"/>
              </a:lnSpc>
              <a:spcBef>
                <a:spcPts val="0"/>
              </a:spcBef>
              <a:spcAft>
                <a:spcPts val="0"/>
              </a:spcAft>
              <a:buClr>
                <a:schemeClr val="lt1"/>
              </a:buClr>
              <a:buSzPts val="1600"/>
              <a:buNone/>
            </a:pPr>
            <a:r>
              <a:t/>
            </a:r>
            <a:endParaRPr sz="1600">
              <a:solidFill>
                <a:schemeClr val="lt1"/>
              </a:solidFill>
              <a:latin typeface="Arial"/>
              <a:ea typeface="Arial"/>
              <a:cs typeface="Arial"/>
              <a:sym typeface="Arial"/>
            </a:endParaRPr>
          </a:p>
          <a:p>
            <a:pPr indent="0" lvl="0" marL="0" rtl="0" algn="l">
              <a:lnSpc>
                <a:spcPct val="100000"/>
              </a:lnSpc>
              <a:spcBef>
                <a:spcPts val="0"/>
              </a:spcBef>
              <a:spcAft>
                <a:spcPts val="0"/>
              </a:spcAft>
              <a:buClr>
                <a:schemeClr val="lt1"/>
              </a:buClr>
              <a:buSzPts val="1600"/>
              <a:buNone/>
            </a:pPr>
            <a:r>
              <a:t/>
            </a:r>
            <a:endParaRPr sz="1600">
              <a:solidFill>
                <a:schemeClr val="lt1"/>
              </a:solidFill>
              <a:latin typeface="Arial"/>
              <a:ea typeface="Arial"/>
              <a:cs typeface="Arial"/>
              <a:sym typeface="Arial"/>
            </a:endParaRPr>
          </a:p>
          <a:p>
            <a:pPr indent="0" lvl="0" marL="0" rtl="0" algn="r">
              <a:lnSpc>
                <a:spcPct val="100000"/>
              </a:lnSpc>
              <a:spcBef>
                <a:spcPts val="0"/>
              </a:spcBef>
              <a:spcAft>
                <a:spcPts val="0"/>
              </a:spcAft>
              <a:buClr>
                <a:schemeClr val="lt1"/>
              </a:buClr>
              <a:buSzPts val="1600"/>
              <a:buNone/>
            </a:pPr>
            <a:r>
              <a:rPr lang="en-US" sz="1600">
                <a:solidFill>
                  <a:schemeClr val="lt1"/>
                </a:solidFill>
                <a:latin typeface="Arial"/>
                <a:ea typeface="Arial"/>
                <a:cs typeface="Arial"/>
                <a:sym typeface="Arial"/>
              </a:rPr>
              <a:t>David Eagleman</a:t>
            </a:r>
            <a:endParaRPr/>
          </a:p>
          <a:p>
            <a:pPr indent="0" lvl="0" marL="0" marR="0" rtl="0" algn="l">
              <a:lnSpc>
                <a:spcPct val="100000"/>
              </a:lnSpc>
              <a:spcBef>
                <a:spcPts val="0"/>
              </a:spcBef>
              <a:spcAft>
                <a:spcPts val="0"/>
              </a:spcAft>
              <a:buClr>
                <a:schemeClr val="lt1"/>
              </a:buClr>
              <a:buSzPts val="1600"/>
              <a:buFont typeface="Arial"/>
              <a:buNone/>
            </a:pPr>
            <a:r>
              <a:t/>
            </a:r>
            <a:endParaRPr/>
          </a:p>
        </p:txBody>
      </p:sp>
      <p:cxnSp>
        <p:nvCxnSpPr>
          <p:cNvPr id="718" name="Google Shape;718;p52"/>
          <p:cNvCxnSpPr/>
          <p:nvPr/>
        </p:nvCxnSpPr>
        <p:spPr>
          <a:xfrm>
            <a:off x="682625" y="2379150"/>
            <a:ext cx="0" cy="2014200"/>
          </a:xfrm>
          <a:prstGeom prst="straightConnector1">
            <a:avLst/>
          </a:prstGeom>
          <a:noFill/>
          <a:ln cap="flat" cmpd="sng" w="63500">
            <a:solidFill>
              <a:srgbClr val="E7CCD6"/>
            </a:solidFill>
            <a:prstDash val="solid"/>
            <a:miter lim="800000"/>
            <a:headEnd len="sm" w="sm" type="none"/>
            <a:tailEnd len="sm" w="sm" type="none"/>
          </a:ln>
        </p:spPr>
      </p:cxnSp>
      <p:pic>
        <p:nvPicPr>
          <p:cNvPr descr="star design2" id="719" name="Google Shape;719;p52"/>
          <p:cNvPicPr preferRelativeResize="0"/>
          <p:nvPr/>
        </p:nvPicPr>
        <p:blipFill rotWithShape="1">
          <a:blip r:embed="rId3">
            <a:alphaModFix/>
          </a:blip>
          <a:srcRect b="0" l="0" r="0" t="0"/>
          <a:stretch/>
        </p:blipFill>
        <p:spPr>
          <a:xfrm>
            <a:off x="7527700" y="3609294"/>
            <a:ext cx="3156346" cy="3155157"/>
          </a:xfrm>
          <a:prstGeom prst="rect">
            <a:avLst/>
          </a:prstGeom>
          <a:noFill/>
          <a:ln>
            <a:noFill/>
          </a:ln>
        </p:spPr>
      </p:pic>
      <p:pic>
        <p:nvPicPr>
          <p:cNvPr id="720" name="Google Shape;720;p52"/>
          <p:cNvPicPr preferRelativeResize="0"/>
          <p:nvPr/>
        </p:nvPicPr>
        <p:blipFill rotWithShape="1">
          <a:blip r:embed="rId4">
            <a:alphaModFix/>
          </a:blip>
          <a:srcRect b="0" l="0" r="0" t="0"/>
          <a:stretch/>
        </p:blipFill>
        <p:spPr>
          <a:xfrm>
            <a:off x="6616314" y="181700"/>
            <a:ext cx="2276462" cy="5739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g101d5bc37dd_0_73"/>
          <p:cNvSpPr txBox="1"/>
          <p:nvPr/>
        </p:nvSpPr>
        <p:spPr>
          <a:xfrm>
            <a:off x="6374893" y="0"/>
            <a:ext cx="2769300" cy="51639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26" name="Google Shape;726;g101d5bc37dd_0_73"/>
          <p:cNvSpPr txBox="1"/>
          <p:nvPr/>
        </p:nvSpPr>
        <p:spPr>
          <a:xfrm>
            <a:off x="261673" y="856869"/>
            <a:ext cx="3133105" cy="2862300"/>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4050"/>
              <a:buFont typeface="Arial"/>
              <a:buNone/>
            </a:pPr>
            <a:r>
              <a:rPr b="0" i="0" lang="en-US" sz="4050" u="none" cap="none" strike="noStrike">
                <a:solidFill>
                  <a:srgbClr val="000000"/>
                </a:solidFill>
                <a:latin typeface="Calibri"/>
                <a:ea typeface="Calibri"/>
                <a:cs typeface="Calibri"/>
                <a:sym typeface="Calibri"/>
              </a:rPr>
              <a:t>Linear solutions to non-linear problems</a:t>
            </a:r>
            <a:endParaRPr/>
          </a:p>
        </p:txBody>
      </p:sp>
      <p:sp>
        <p:nvSpPr>
          <p:cNvPr id="727" name="Google Shape;727;g101d5bc37dd_0_73"/>
          <p:cNvSpPr txBox="1"/>
          <p:nvPr/>
        </p:nvSpPr>
        <p:spPr>
          <a:xfrm>
            <a:off x="6324924" y="1977626"/>
            <a:ext cx="107100" cy="3204000"/>
          </a:xfrm>
          <a:prstGeom prst="rect">
            <a:avLst/>
          </a:prstGeom>
          <a:solidFill>
            <a:srgbClr val="E7CCD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28" name="Google Shape;728;g101d5bc37dd_0_73"/>
          <p:cNvSpPr txBox="1"/>
          <p:nvPr/>
        </p:nvSpPr>
        <p:spPr>
          <a:xfrm>
            <a:off x="6009675" y="2432438"/>
            <a:ext cx="2577900" cy="354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picture or icon</a:t>
            </a:r>
            <a:endParaRPr b="0" i="0" sz="1600" u="none" cap="none" strike="noStrike">
              <a:solidFill>
                <a:schemeClr val="dk1"/>
              </a:solidFill>
              <a:latin typeface="Arial"/>
              <a:ea typeface="Arial"/>
              <a:cs typeface="Arial"/>
              <a:sym typeface="Arial"/>
            </a:endParaRPr>
          </a:p>
        </p:txBody>
      </p:sp>
      <p:pic>
        <p:nvPicPr>
          <p:cNvPr id="729" name="Google Shape;729;g101d5bc37dd_0_73"/>
          <p:cNvPicPr preferRelativeResize="0"/>
          <p:nvPr/>
        </p:nvPicPr>
        <p:blipFill rotWithShape="1">
          <a:blip r:embed="rId3">
            <a:alphaModFix/>
          </a:blip>
          <a:srcRect b="0" l="0" r="35156" t="27922"/>
          <a:stretch/>
        </p:blipFill>
        <p:spPr>
          <a:xfrm rot="10800000">
            <a:off x="0" y="4767000"/>
            <a:ext cx="2203400" cy="368500"/>
          </a:xfrm>
          <a:prstGeom prst="rect">
            <a:avLst/>
          </a:prstGeom>
          <a:noFill/>
          <a:ln>
            <a:noFill/>
          </a:ln>
        </p:spPr>
      </p:pic>
      <p:pic>
        <p:nvPicPr>
          <p:cNvPr id="730" name="Google Shape;730;g101d5bc37dd_0_73"/>
          <p:cNvPicPr preferRelativeResize="0"/>
          <p:nvPr/>
        </p:nvPicPr>
        <p:blipFill rotWithShape="1">
          <a:blip r:embed="rId4">
            <a:alphaModFix/>
          </a:blip>
          <a:srcRect b="0" l="0" r="0" t="0"/>
          <a:stretch/>
        </p:blipFill>
        <p:spPr>
          <a:xfrm>
            <a:off x="6624650" y="203800"/>
            <a:ext cx="2276452" cy="564325"/>
          </a:xfrm>
          <a:prstGeom prst="rect">
            <a:avLst/>
          </a:prstGeom>
          <a:noFill/>
          <a:ln>
            <a:noFill/>
          </a:ln>
        </p:spPr>
      </p:pic>
      <p:pic>
        <p:nvPicPr>
          <p:cNvPr descr="A maze with people in a room&#10;&#10;AI-generated content may be incorrect." id="731" name="Google Shape;731;g101d5bc37dd_0_73"/>
          <p:cNvPicPr preferRelativeResize="0"/>
          <p:nvPr/>
        </p:nvPicPr>
        <p:blipFill rotWithShape="1">
          <a:blip r:embed="rId5">
            <a:alphaModFix/>
          </a:blip>
          <a:srcRect b="303" l="0" r="0" t="0"/>
          <a:stretch/>
        </p:blipFill>
        <p:spPr>
          <a:xfrm>
            <a:off x="3983777" y="7"/>
            <a:ext cx="5159081" cy="5143493"/>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53"/>
          <p:cNvSpPr txBox="1"/>
          <p:nvPr/>
        </p:nvSpPr>
        <p:spPr>
          <a:xfrm>
            <a:off x="0" y="2118113"/>
            <a:ext cx="9144000" cy="30255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37" name="Google Shape;737;p53"/>
          <p:cNvSpPr txBox="1"/>
          <p:nvPr>
            <p:ph type="title"/>
          </p:nvPr>
        </p:nvSpPr>
        <p:spPr>
          <a:xfrm>
            <a:off x="466725" y="1154906"/>
            <a:ext cx="8229600" cy="653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4400"/>
              <a:buFont typeface="Arial"/>
              <a:buNone/>
            </a:pPr>
            <a:r>
              <a:rPr lang="en-US">
                <a:solidFill>
                  <a:srgbClr val="F37A87"/>
                </a:solidFill>
                <a:latin typeface="Arial"/>
                <a:ea typeface="Arial"/>
                <a:cs typeface="Arial"/>
                <a:sym typeface="Arial"/>
              </a:rPr>
              <a:t>What do children in crisis need?</a:t>
            </a:r>
            <a:endParaRPr>
              <a:solidFill>
                <a:srgbClr val="F37A87"/>
              </a:solidFill>
            </a:endParaRPr>
          </a:p>
        </p:txBody>
      </p:sp>
      <p:sp>
        <p:nvSpPr>
          <p:cNvPr id="738" name="Google Shape;738;p53"/>
          <p:cNvSpPr txBox="1"/>
          <p:nvPr>
            <p:ph idx="1" type="body"/>
          </p:nvPr>
        </p:nvSpPr>
        <p:spPr>
          <a:xfrm>
            <a:off x="739774" y="2296706"/>
            <a:ext cx="7555661" cy="2772728"/>
          </a:xfrm>
          <a:prstGeom prst="rect">
            <a:avLst/>
          </a:prstGeom>
          <a:noFill/>
          <a:ln>
            <a:noFill/>
          </a:ln>
        </p:spPr>
        <p:txBody>
          <a:bodyPr anchorCtr="0" anchor="t" bIns="45700" lIns="91425" spcFirstLastPara="1" rIns="91425" wrap="square" tIns="45700">
            <a:noAutofit/>
          </a:bodyPr>
          <a:lstStyle/>
          <a:p>
            <a:pPr indent="-241300" lvl="0" marL="342900" rtl="0" algn="l">
              <a:lnSpc>
                <a:spcPct val="100000"/>
              </a:lnSpc>
              <a:spcBef>
                <a:spcPts val="0"/>
              </a:spcBef>
              <a:spcAft>
                <a:spcPts val="0"/>
              </a:spcAft>
              <a:buClr>
                <a:schemeClr val="lt1"/>
              </a:buClr>
              <a:buSzPts val="1600"/>
              <a:buNone/>
            </a:pPr>
            <a:r>
              <a:t/>
            </a:r>
            <a:endParaRPr b="0" i="0" sz="2400" u="none">
              <a:solidFill>
                <a:schemeClr val="lt1"/>
              </a:solidFill>
              <a:latin typeface="Arial"/>
              <a:ea typeface="Arial"/>
              <a:cs typeface="Arial"/>
              <a:sym typeface="Arial"/>
            </a:endParaRPr>
          </a:p>
          <a:p>
            <a:pPr indent="-342900" lvl="0" marL="342900" rtl="0" algn="l">
              <a:lnSpc>
                <a:spcPct val="100000"/>
              </a:lnSpc>
              <a:spcBef>
                <a:spcPts val="0"/>
              </a:spcBef>
              <a:spcAft>
                <a:spcPts val="0"/>
              </a:spcAft>
              <a:buClr>
                <a:schemeClr val="lt1"/>
              </a:buClr>
              <a:buSzPts val="1600"/>
              <a:buChar char="•"/>
            </a:pPr>
            <a:r>
              <a:rPr b="0" i="0" lang="en-US" sz="2400" u="none">
                <a:solidFill>
                  <a:schemeClr val="lt1"/>
                </a:solidFill>
                <a:latin typeface="Arial"/>
                <a:ea typeface="Arial"/>
                <a:cs typeface="Arial"/>
                <a:sym typeface="Arial"/>
              </a:rPr>
              <a:t>Lessons from critical incident debriefing</a:t>
            </a:r>
            <a:endParaRPr/>
          </a:p>
          <a:p>
            <a:pPr indent="-241300" lvl="0" marL="342900" rtl="0" algn="l">
              <a:lnSpc>
                <a:spcPct val="100000"/>
              </a:lnSpc>
              <a:spcBef>
                <a:spcPts val="0"/>
              </a:spcBef>
              <a:spcAft>
                <a:spcPts val="0"/>
              </a:spcAft>
              <a:buClr>
                <a:schemeClr val="lt1"/>
              </a:buClr>
              <a:buSzPts val="1600"/>
              <a:buNone/>
            </a:pPr>
            <a:r>
              <a:t/>
            </a:r>
            <a:endParaRPr sz="2400">
              <a:solidFill>
                <a:schemeClr val="lt1"/>
              </a:solidFill>
              <a:latin typeface="Arial"/>
              <a:ea typeface="Arial"/>
              <a:cs typeface="Arial"/>
              <a:sym typeface="Arial"/>
            </a:endParaRPr>
          </a:p>
          <a:p>
            <a:pPr indent="-342900" lvl="0" marL="342900" rtl="0" algn="l">
              <a:lnSpc>
                <a:spcPct val="100000"/>
              </a:lnSpc>
              <a:spcBef>
                <a:spcPts val="0"/>
              </a:spcBef>
              <a:spcAft>
                <a:spcPts val="0"/>
              </a:spcAft>
              <a:buClr>
                <a:schemeClr val="lt1"/>
              </a:buClr>
              <a:buSzPts val="1600"/>
              <a:buChar char="•"/>
            </a:pPr>
            <a:r>
              <a:rPr lang="en-US" sz="2400">
                <a:solidFill>
                  <a:schemeClr val="lt1"/>
                </a:solidFill>
                <a:latin typeface="Arial"/>
                <a:ea typeface="Arial"/>
                <a:cs typeface="Arial"/>
                <a:sym typeface="Arial"/>
              </a:rPr>
              <a:t>What should we be researching?</a:t>
            </a:r>
            <a:endParaRPr sz="2400">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600"/>
              <a:buFont typeface="Arial"/>
              <a:buNone/>
            </a:pPr>
            <a:r>
              <a:t/>
            </a:r>
            <a:endParaRPr/>
          </a:p>
        </p:txBody>
      </p:sp>
      <p:cxnSp>
        <p:nvCxnSpPr>
          <p:cNvPr id="739" name="Google Shape;739;p53"/>
          <p:cNvCxnSpPr/>
          <p:nvPr/>
        </p:nvCxnSpPr>
        <p:spPr>
          <a:xfrm>
            <a:off x="682625" y="2379150"/>
            <a:ext cx="0" cy="2014200"/>
          </a:xfrm>
          <a:prstGeom prst="straightConnector1">
            <a:avLst/>
          </a:prstGeom>
          <a:noFill/>
          <a:ln cap="flat" cmpd="sng" w="63500">
            <a:solidFill>
              <a:srgbClr val="E7CCD6"/>
            </a:solidFill>
            <a:prstDash val="solid"/>
            <a:miter lim="800000"/>
            <a:headEnd len="sm" w="sm" type="none"/>
            <a:tailEnd len="sm" w="sm" type="none"/>
          </a:ln>
        </p:spPr>
      </p:cxnSp>
      <p:pic>
        <p:nvPicPr>
          <p:cNvPr descr="star design2" id="740" name="Google Shape;740;p53"/>
          <p:cNvPicPr preferRelativeResize="0"/>
          <p:nvPr/>
        </p:nvPicPr>
        <p:blipFill rotWithShape="1">
          <a:blip r:embed="rId3">
            <a:alphaModFix/>
          </a:blip>
          <a:srcRect b="0" l="0" r="0" t="0"/>
          <a:stretch/>
        </p:blipFill>
        <p:spPr>
          <a:xfrm>
            <a:off x="7527700" y="3609294"/>
            <a:ext cx="3156346" cy="3155157"/>
          </a:xfrm>
          <a:prstGeom prst="rect">
            <a:avLst/>
          </a:prstGeom>
          <a:noFill/>
          <a:ln>
            <a:noFill/>
          </a:ln>
        </p:spPr>
      </p:pic>
      <p:pic>
        <p:nvPicPr>
          <p:cNvPr id="741" name="Google Shape;741;p53"/>
          <p:cNvPicPr preferRelativeResize="0"/>
          <p:nvPr/>
        </p:nvPicPr>
        <p:blipFill rotWithShape="1">
          <a:blip r:embed="rId4">
            <a:alphaModFix/>
          </a:blip>
          <a:srcRect b="0" l="0" r="0" t="0"/>
          <a:stretch/>
        </p:blipFill>
        <p:spPr>
          <a:xfrm>
            <a:off x="6616314" y="181700"/>
            <a:ext cx="2276462" cy="5739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p54"/>
          <p:cNvSpPr txBox="1"/>
          <p:nvPr/>
        </p:nvSpPr>
        <p:spPr>
          <a:xfrm>
            <a:off x="0" y="2118113"/>
            <a:ext cx="9144000" cy="30255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47" name="Google Shape;747;p54"/>
          <p:cNvSpPr txBox="1"/>
          <p:nvPr>
            <p:ph type="title"/>
          </p:nvPr>
        </p:nvSpPr>
        <p:spPr>
          <a:xfrm>
            <a:off x="466725" y="1154906"/>
            <a:ext cx="8229600" cy="653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4400"/>
              <a:buFont typeface="Arial"/>
              <a:buNone/>
            </a:pPr>
            <a:r>
              <a:rPr lang="en-US">
                <a:solidFill>
                  <a:srgbClr val="F37A87"/>
                </a:solidFill>
                <a:latin typeface="Arial"/>
                <a:ea typeface="Arial"/>
                <a:cs typeface="Arial"/>
                <a:sym typeface="Arial"/>
              </a:rPr>
              <a:t>What do children in crisis need?</a:t>
            </a:r>
            <a:endParaRPr>
              <a:solidFill>
                <a:srgbClr val="F37A87"/>
              </a:solidFill>
            </a:endParaRPr>
          </a:p>
        </p:txBody>
      </p:sp>
      <p:sp>
        <p:nvSpPr>
          <p:cNvPr id="748" name="Google Shape;748;p54"/>
          <p:cNvSpPr txBox="1"/>
          <p:nvPr>
            <p:ph idx="1" type="body"/>
          </p:nvPr>
        </p:nvSpPr>
        <p:spPr>
          <a:xfrm>
            <a:off x="739774" y="2296706"/>
            <a:ext cx="7555661" cy="2772728"/>
          </a:xfrm>
          <a:prstGeom prst="rect">
            <a:avLst/>
          </a:prstGeom>
          <a:noFill/>
          <a:ln>
            <a:noFill/>
          </a:ln>
        </p:spPr>
        <p:txBody>
          <a:bodyPr anchorCtr="0" anchor="t" bIns="45700" lIns="91425" spcFirstLastPara="1" rIns="91425" wrap="square" tIns="45700">
            <a:noAutofit/>
          </a:bodyPr>
          <a:lstStyle/>
          <a:p>
            <a:pPr indent="-241300" lvl="0" marL="342900" rtl="0" algn="l">
              <a:lnSpc>
                <a:spcPct val="100000"/>
              </a:lnSpc>
              <a:spcBef>
                <a:spcPts val="0"/>
              </a:spcBef>
              <a:spcAft>
                <a:spcPts val="0"/>
              </a:spcAft>
              <a:buClr>
                <a:schemeClr val="lt1"/>
              </a:buClr>
              <a:buSzPts val="1600"/>
              <a:buNone/>
            </a:pPr>
            <a:r>
              <a:t/>
            </a:r>
            <a:endParaRPr b="0" i="0" sz="2400" u="none">
              <a:solidFill>
                <a:schemeClr val="lt1"/>
              </a:solidFill>
              <a:latin typeface="Arial"/>
              <a:ea typeface="Arial"/>
              <a:cs typeface="Arial"/>
              <a:sym typeface="Arial"/>
            </a:endParaRPr>
          </a:p>
          <a:p>
            <a:pPr indent="-342900" lvl="0" marL="342900" rtl="0" algn="l">
              <a:lnSpc>
                <a:spcPct val="100000"/>
              </a:lnSpc>
              <a:spcBef>
                <a:spcPts val="0"/>
              </a:spcBef>
              <a:spcAft>
                <a:spcPts val="0"/>
              </a:spcAft>
              <a:buClr>
                <a:schemeClr val="lt1"/>
              </a:buClr>
              <a:buSzPts val="1600"/>
              <a:buChar char="•"/>
            </a:pPr>
            <a:r>
              <a:rPr b="0" i="0" lang="en-US" sz="2400" u="none">
                <a:solidFill>
                  <a:schemeClr val="lt1"/>
                </a:solidFill>
                <a:latin typeface="Arial"/>
                <a:ea typeface="Arial"/>
                <a:cs typeface="Arial"/>
                <a:sym typeface="Arial"/>
              </a:rPr>
              <a:t>Sense of safety</a:t>
            </a:r>
            <a:endParaRPr/>
          </a:p>
          <a:p>
            <a:pPr indent="-241300" lvl="0" marL="342900" rtl="0" algn="l">
              <a:lnSpc>
                <a:spcPct val="100000"/>
              </a:lnSpc>
              <a:spcBef>
                <a:spcPts val="0"/>
              </a:spcBef>
              <a:spcAft>
                <a:spcPts val="0"/>
              </a:spcAft>
              <a:buClr>
                <a:schemeClr val="lt1"/>
              </a:buClr>
              <a:buSzPts val="1600"/>
              <a:buNone/>
            </a:pPr>
            <a:r>
              <a:t/>
            </a:r>
            <a:endParaRPr sz="2400">
              <a:solidFill>
                <a:schemeClr val="lt1"/>
              </a:solidFill>
              <a:latin typeface="Arial"/>
              <a:ea typeface="Arial"/>
              <a:cs typeface="Arial"/>
              <a:sym typeface="Arial"/>
            </a:endParaRPr>
          </a:p>
          <a:p>
            <a:pPr indent="-342900" lvl="0" marL="342900" rtl="0" algn="l">
              <a:lnSpc>
                <a:spcPct val="100000"/>
              </a:lnSpc>
              <a:spcBef>
                <a:spcPts val="0"/>
              </a:spcBef>
              <a:spcAft>
                <a:spcPts val="0"/>
              </a:spcAft>
              <a:buClr>
                <a:schemeClr val="lt1"/>
              </a:buClr>
              <a:buSzPts val="1600"/>
              <a:buChar char="•"/>
            </a:pPr>
            <a:r>
              <a:rPr lang="en-US" sz="2400">
                <a:solidFill>
                  <a:schemeClr val="lt1"/>
                </a:solidFill>
                <a:latin typeface="Arial"/>
                <a:ea typeface="Arial"/>
                <a:cs typeface="Arial"/>
                <a:sym typeface="Arial"/>
              </a:rPr>
              <a:t>Caregivers able to provide a safe psychic space</a:t>
            </a:r>
            <a:endParaRPr sz="2400">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600"/>
              <a:buFont typeface="Arial"/>
              <a:buNone/>
            </a:pPr>
            <a:r>
              <a:t/>
            </a:r>
            <a:endParaRPr/>
          </a:p>
        </p:txBody>
      </p:sp>
      <p:cxnSp>
        <p:nvCxnSpPr>
          <p:cNvPr id="749" name="Google Shape;749;p54"/>
          <p:cNvCxnSpPr/>
          <p:nvPr/>
        </p:nvCxnSpPr>
        <p:spPr>
          <a:xfrm>
            <a:off x="682625" y="2379150"/>
            <a:ext cx="0" cy="2014200"/>
          </a:xfrm>
          <a:prstGeom prst="straightConnector1">
            <a:avLst/>
          </a:prstGeom>
          <a:noFill/>
          <a:ln cap="flat" cmpd="sng" w="63500">
            <a:solidFill>
              <a:srgbClr val="E7CCD6"/>
            </a:solidFill>
            <a:prstDash val="solid"/>
            <a:miter lim="800000"/>
            <a:headEnd len="sm" w="sm" type="none"/>
            <a:tailEnd len="sm" w="sm" type="none"/>
          </a:ln>
        </p:spPr>
      </p:cxnSp>
      <p:pic>
        <p:nvPicPr>
          <p:cNvPr descr="star design2" id="750" name="Google Shape;750;p54"/>
          <p:cNvPicPr preferRelativeResize="0"/>
          <p:nvPr/>
        </p:nvPicPr>
        <p:blipFill rotWithShape="1">
          <a:blip r:embed="rId3">
            <a:alphaModFix/>
          </a:blip>
          <a:srcRect b="0" l="0" r="0" t="0"/>
          <a:stretch/>
        </p:blipFill>
        <p:spPr>
          <a:xfrm>
            <a:off x="7527700" y="3609294"/>
            <a:ext cx="3156346" cy="3155157"/>
          </a:xfrm>
          <a:prstGeom prst="rect">
            <a:avLst/>
          </a:prstGeom>
          <a:noFill/>
          <a:ln>
            <a:noFill/>
          </a:ln>
        </p:spPr>
      </p:pic>
      <p:pic>
        <p:nvPicPr>
          <p:cNvPr id="751" name="Google Shape;751;p54"/>
          <p:cNvPicPr preferRelativeResize="0"/>
          <p:nvPr/>
        </p:nvPicPr>
        <p:blipFill rotWithShape="1">
          <a:blip r:embed="rId4">
            <a:alphaModFix/>
          </a:blip>
          <a:srcRect b="0" l="0" r="0" t="0"/>
          <a:stretch/>
        </p:blipFill>
        <p:spPr>
          <a:xfrm>
            <a:off x="6616314" y="181700"/>
            <a:ext cx="2276462" cy="5739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55"/>
          <p:cNvSpPr txBox="1"/>
          <p:nvPr/>
        </p:nvSpPr>
        <p:spPr>
          <a:xfrm>
            <a:off x="0" y="2118113"/>
            <a:ext cx="9144000" cy="30255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57" name="Google Shape;757;p55"/>
          <p:cNvSpPr txBox="1"/>
          <p:nvPr>
            <p:ph type="title"/>
          </p:nvPr>
        </p:nvSpPr>
        <p:spPr>
          <a:xfrm>
            <a:off x="466725" y="1154906"/>
            <a:ext cx="8229600" cy="653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4400"/>
              <a:buFont typeface="Arial"/>
              <a:buNone/>
            </a:pPr>
            <a:r>
              <a:rPr lang="en-US" sz="4000">
                <a:solidFill>
                  <a:srgbClr val="F37A87"/>
                </a:solidFill>
                <a:latin typeface="Arial"/>
                <a:ea typeface="Arial"/>
                <a:cs typeface="Arial"/>
                <a:sym typeface="Arial"/>
              </a:rPr>
              <a:t>Knowledge to action gap gets wider</a:t>
            </a:r>
            <a:endParaRPr sz="4000">
              <a:solidFill>
                <a:srgbClr val="F37A87"/>
              </a:solidFill>
            </a:endParaRPr>
          </a:p>
        </p:txBody>
      </p:sp>
      <p:sp>
        <p:nvSpPr>
          <p:cNvPr id="758" name="Google Shape;758;p55"/>
          <p:cNvSpPr txBox="1"/>
          <p:nvPr>
            <p:ph idx="1" type="body"/>
          </p:nvPr>
        </p:nvSpPr>
        <p:spPr>
          <a:xfrm>
            <a:off x="739774" y="2296706"/>
            <a:ext cx="8214029" cy="2772728"/>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lt1"/>
              </a:buClr>
              <a:buSzPts val="1600"/>
              <a:buChar char="•"/>
            </a:pPr>
            <a:r>
              <a:rPr b="0" i="0" lang="en-US" sz="2000" u="none">
                <a:solidFill>
                  <a:schemeClr val="lt1"/>
                </a:solidFill>
                <a:latin typeface="Arial"/>
                <a:ea typeface="Arial"/>
                <a:cs typeface="Arial"/>
                <a:sym typeface="Arial"/>
              </a:rPr>
              <a:t>Less than 10% of 22 000 clinical trials during pandemic were well-designed and well-implemented </a:t>
            </a:r>
            <a:endParaRPr/>
          </a:p>
          <a:p>
            <a:pPr indent="-241300" lvl="0" marL="342900" rtl="0" algn="l">
              <a:lnSpc>
                <a:spcPct val="100000"/>
              </a:lnSpc>
              <a:spcBef>
                <a:spcPts val="0"/>
              </a:spcBef>
              <a:spcAft>
                <a:spcPts val="0"/>
              </a:spcAft>
              <a:buClr>
                <a:schemeClr val="lt1"/>
              </a:buClr>
              <a:buSzPts val="1600"/>
              <a:buNone/>
            </a:pPr>
            <a:r>
              <a:t/>
            </a:r>
            <a:endParaRPr sz="2000">
              <a:solidFill>
                <a:schemeClr val="lt1"/>
              </a:solidFill>
              <a:latin typeface="Arial"/>
              <a:ea typeface="Arial"/>
              <a:cs typeface="Arial"/>
              <a:sym typeface="Arial"/>
            </a:endParaRPr>
          </a:p>
          <a:p>
            <a:pPr indent="-342900" lvl="0" marL="342900" rtl="0" algn="l">
              <a:lnSpc>
                <a:spcPct val="100000"/>
              </a:lnSpc>
              <a:spcBef>
                <a:spcPts val="0"/>
              </a:spcBef>
              <a:spcAft>
                <a:spcPts val="0"/>
              </a:spcAft>
              <a:buClr>
                <a:schemeClr val="lt1"/>
              </a:buClr>
              <a:buSzPts val="1600"/>
              <a:buChar char="•"/>
            </a:pPr>
            <a:r>
              <a:rPr lang="en-US" sz="2000">
                <a:solidFill>
                  <a:schemeClr val="lt1"/>
                </a:solidFill>
                <a:latin typeface="Arial"/>
                <a:ea typeface="Arial"/>
                <a:cs typeface="Arial"/>
                <a:sym typeface="Arial"/>
              </a:rPr>
              <a:t>90% were not able to </a:t>
            </a:r>
            <a:r>
              <a:rPr b="0" i="0" lang="en-US" sz="2000" u="none">
                <a:solidFill>
                  <a:schemeClr val="lt1"/>
                </a:solidFill>
                <a:latin typeface="Arial"/>
                <a:ea typeface="Arial"/>
                <a:cs typeface="Arial"/>
                <a:sym typeface="Arial"/>
              </a:rPr>
              <a:t>contribute to policy recommendations by governments, WHO and other agencies</a:t>
            </a:r>
            <a:endParaRPr/>
          </a:p>
          <a:p>
            <a:pPr indent="-241300" lvl="0" marL="342900" rtl="0" algn="l">
              <a:lnSpc>
                <a:spcPct val="100000"/>
              </a:lnSpc>
              <a:spcBef>
                <a:spcPts val="0"/>
              </a:spcBef>
              <a:spcAft>
                <a:spcPts val="0"/>
              </a:spcAft>
              <a:buClr>
                <a:schemeClr val="lt1"/>
              </a:buClr>
              <a:buSzPts val="1600"/>
              <a:buNone/>
            </a:pPr>
            <a:r>
              <a:t/>
            </a:r>
            <a:endParaRPr sz="2000">
              <a:solidFill>
                <a:schemeClr val="lt1"/>
              </a:solidFill>
              <a:latin typeface="Arial"/>
              <a:ea typeface="Arial"/>
              <a:cs typeface="Arial"/>
              <a:sym typeface="Arial"/>
            </a:endParaRPr>
          </a:p>
          <a:p>
            <a:pPr indent="-342900" lvl="0" marL="342900" rtl="0" algn="l">
              <a:lnSpc>
                <a:spcPct val="100000"/>
              </a:lnSpc>
              <a:spcBef>
                <a:spcPts val="0"/>
              </a:spcBef>
              <a:spcAft>
                <a:spcPts val="0"/>
              </a:spcAft>
              <a:buClr>
                <a:schemeClr val="lt1"/>
              </a:buClr>
              <a:buSzPts val="1600"/>
              <a:buChar char="•"/>
            </a:pPr>
            <a:r>
              <a:rPr lang="en-US" sz="2000">
                <a:solidFill>
                  <a:schemeClr val="lt1"/>
                </a:solidFill>
                <a:latin typeface="Arial"/>
                <a:ea typeface="Arial"/>
                <a:cs typeface="Arial"/>
                <a:sym typeface="Arial"/>
              </a:rPr>
              <a:t>F</a:t>
            </a:r>
            <a:r>
              <a:rPr b="0" i="0" lang="en-US" sz="2000" u="none">
                <a:solidFill>
                  <a:schemeClr val="lt1"/>
                </a:solidFill>
                <a:latin typeface="Arial"/>
                <a:ea typeface="Arial"/>
                <a:cs typeface="Arial"/>
                <a:sym typeface="Arial"/>
              </a:rPr>
              <a:t>ewer than 3% and 5% of trials occur in WHO’s African and     Eastern Mediterranean regions</a:t>
            </a:r>
            <a:endParaRPr/>
          </a:p>
          <a:p>
            <a:pPr indent="0" lvl="0" marL="0" rtl="0" algn="l">
              <a:lnSpc>
                <a:spcPct val="100000"/>
              </a:lnSpc>
              <a:spcBef>
                <a:spcPts val="0"/>
              </a:spcBef>
              <a:spcAft>
                <a:spcPts val="0"/>
              </a:spcAft>
              <a:buClr>
                <a:schemeClr val="lt1"/>
              </a:buClr>
              <a:buSzPts val="1600"/>
              <a:buNone/>
            </a:pPr>
            <a:r>
              <a:rPr lang="en-US" sz="1600">
                <a:solidFill>
                  <a:schemeClr val="lt1"/>
                </a:solidFill>
                <a:latin typeface="Arial"/>
                <a:ea typeface="Arial"/>
                <a:cs typeface="Arial"/>
                <a:sym typeface="Arial"/>
              </a:rPr>
              <a:t>                                                                     (WHO, 2024; Moorthy et al, 2025)</a:t>
            </a:r>
            <a:endParaRPr sz="1600">
              <a:solidFill>
                <a:schemeClr val="lt1"/>
              </a:solidFill>
              <a:latin typeface="Arial"/>
              <a:ea typeface="Arial"/>
              <a:cs typeface="Arial"/>
              <a:sym typeface="Arial"/>
            </a:endParaRPr>
          </a:p>
        </p:txBody>
      </p:sp>
      <p:cxnSp>
        <p:nvCxnSpPr>
          <p:cNvPr id="759" name="Google Shape;759;p55"/>
          <p:cNvCxnSpPr/>
          <p:nvPr/>
        </p:nvCxnSpPr>
        <p:spPr>
          <a:xfrm>
            <a:off x="682625" y="2379150"/>
            <a:ext cx="0" cy="2014200"/>
          </a:xfrm>
          <a:prstGeom prst="straightConnector1">
            <a:avLst/>
          </a:prstGeom>
          <a:noFill/>
          <a:ln cap="flat" cmpd="sng" w="63500">
            <a:solidFill>
              <a:srgbClr val="E7CCD6"/>
            </a:solidFill>
            <a:prstDash val="solid"/>
            <a:miter lim="800000"/>
            <a:headEnd len="sm" w="sm" type="none"/>
            <a:tailEnd len="sm" w="sm" type="none"/>
          </a:ln>
        </p:spPr>
      </p:cxnSp>
      <p:pic>
        <p:nvPicPr>
          <p:cNvPr descr="star design2" id="760" name="Google Shape;760;p55"/>
          <p:cNvPicPr preferRelativeResize="0"/>
          <p:nvPr/>
        </p:nvPicPr>
        <p:blipFill rotWithShape="1">
          <a:blip r:embed="rId3">
            <a:alphaModFix/>
          </a:blip>
          <a:srcRect b="0" l="0" r="0" t="0"/>
          <a:stretch/>
        </p:blipFill>
        <p:spPr>
          <a:xfrm>
            <a:off x="7565827" y="3528945"/>
            <a:ext cx="3156346" cy="3155157"/>
          </a:xfrm>
          <a:prstGeom prst="rect">
            <a:avLst/>
          </a:prstGeom>
          <a:noFill/>
          <a:ln>
            <a:noFill/>
          </a:ln>
        </p:spPr>
      </p:pic>
      <p:pic>
        <p:nvPicPr>
          <p:cNvPr id="761" name="Google Shape;761;p55"/>
          <p:cNvPicPr preferRelativeResize="0"/>
          <p:nvPr/>
        </p:nvPicPr>
        <p:blipFill rotWithShape="1">
          <a:blip r:embed="rId4">
            <a:alphaModFix/>
          </a:blip>
          <a:srcRect b="0" l="0" r="0" t="0"/>
          <a:stretch/>
        </p:blipFill>
        <p:spPr>
          <a:xfrm>
            <a:off x="6616314" y="181700"/>
            <a:ext cx="2276462" cy="5739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56"/>
          <p:cNvSpPr txBox="1"/>
          <p:nvPr/>
        </p:nvSpPr>
        <p:spPr>
          <a:xfrm>
            <a:off x="0" y="2118113"/>
            <a:ext cx="9144000" cy="30255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67" name="Google Shape;767;p56"/>
          <p:cNvSpPr txBox="1"/>
          <p:nvPr>
            <p:ph type="title"/>
          </p:nvPr>
        </p:nvSpPr>
        <p:spPr>
          <a:xfrm>
            <a:off x="144856" y="892743"/>
            <a:ext cx="8229600" cy="653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4400"/>
              <a:buFont typeface="Arial"/>
              <a:buNone/>
            </a:pPr>
            <a:r>
              <a:rPr lang="en-US" sz="3600">
                <a:solidFill>
                  <a:srgbClr val="F37A87"/>
                </a:solidFill>
                <a:latin typeface="Arial"/>
                <a:ea typeface="Arial"/>
                <a:cs typeface="Arial"/>
                <a:sym typeface="Arial"/>
              </a:rPr>
              <a:t>Caregiver and community engagement</a:t>
            </a:r>
            <a:endParaRPr sz="3600">
              <a:solidFill>
                <a:srgbClr val="F37A87"/>
              </a:solidFill>
            </a:endParaRPr>
          </a:p>
        </p:txBody>
      </p:sp>
      <p:sp>
        <p:nvSpPr>
          <p:cNvPr id="768" name="Google Shape;768;p56"/>
          <p:cNvSpPr txBox="1"/>
          <p:nvPr>
            <p:ph idx="1" type="body"/>
          </p:nvPr>
        </p:nvSpPr>
        <p:spPr>
          <a:xfrm>
            <a:off x="794169" y="2370772"/>
            <a:ext cx="7555661" cy="277272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600"/>
              <a:buFont typeface="Arial"/>
              <a:buNone/>
            </a:pPr>
            <a:r>
              <a:rPr b="0" i="0" lang="en-US" sz="2400" u="none">
                <a:solidFill>
                  <a:schemeClr val="lt1"/>
                </a:solidFill>
                <a:latin typeface="Arial"/>
                <a:ea typeface="Arial"/>
                <a:cs typeface="Arial"/>
                <a:sym typeface="Arial"/>
              </a:rPr>
              <a:t>In May 2022, member states of WHO adopted the World Health Assembly WHA75.8 </a:t>
            </a:r>
            <a:endParaRPr/>
          </a:p>
          <a:p>
            <a:pPr indent="0" lvl="0" marL="0" marR="0" rtl="0" algn="l">
              <a:lnSpc>
                <a:spcPct val="100000"/>
              </a:lnSpc>
              <a:spcBef>
                <a:spcPts val="0"/>
              </a:spcBef>
              <a:spcAft>
                <a:spcPts val="0"/>
              </a:spcAft>
              <a:buClr>
                <a:schemeClr val="lt1"/>
              </a:buClr>
              <a:buSzPts val="1600"/>
              <a:buFont typeface="Arial"/>
              <a:buNone/>
            </a:pPr>
            <a:r>
              <a:t/>
            </a:r>
            <a:endParaRPr sz="2400">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600"/>
              <a:buFont typeface="Arial"/>
              <a:buNone/>
            </a:pPr>
            <a:r>
              <a:rPr b="0" i="0" lang="en-US" sz="2400" u="none">
                <a:solidFill>
                  <a:schemeClr val="lt1"/>
                </a:solidFill>
                <a:latin typeface="Arial"/>
                <a:ea typeface="Arial"/>
                <a:cs typeface="Arial"/>
                <a:sym typeface="Arial"/>
              </a:rPr>
              <a:t>Central to the resolution was the recognition of the central role of community stakeholders in the clinical trial ecosystem. </a:t>
            </a:r>
            <a:endParaRPr sz="2400"/>
          </a:p>
        </p:txBody>
      </p:sp>
      <p:cxnSp>
        <p:nvCxnSpPr>
          <p:cNvPr id="769" name="Google Shape;769;p56"/>
          <p:cNvCxnSpPr/>
          <p:nvPr/>
        </p:nvCxnSpPr>
        <p:spPr>
          <a:xfrm>
            <a:off x="682625" y="2379150"/>
            <a:ext cx="0" cy="2014200"/>
          </a:xfrm>
          <a:prstGeom prst="straightConnector1">
            <a:avLst/>
          </a:prstGeom>
          <a:noFill/>
          <a:ln cap="flat" cmpd="sng" w="63500">
            <a:solidFill>
              <a:srgbClr val="E7CCD6"/>
            </a:solidFill>
            <a:prstDash val="solid"/>
            <a:miter lim="800000"/>
            <a:headEnd len="sm" w="sm" type="none"/>
            <a:tailEnd len="sm" w="sm" type="none"/>
          </a:ln>
        </p:spPr>
      </p:cxnSp>
      <p:pic>
        <p:nvPicPr>
          <p:cNvPr descr="star design2" id="770" name="Google Shape;770;p56"/>
          <p:cNvPicPr preferRelativeResize="0"/>
          <p:nvPr/>
        </p:nvPicPr>
        <p:blipFill rotWithShape="1">
          <a:blip r:embed="rId3">
            <a:alphaModFix/>
          </a:blip>
          <a:srcRect b="0" l="0" r="0" t="0"/>
          <a:stretch/>
        </p:blipFill>
        <p:spPr>
          <a:xfrm>
            <a:off x="7527700" y="3609294"/>
            <a:ext cx="3156346" cy="3155157"/>
          </a:xfrm>
          <a:prstGeom prst="rect">
            <a:avLst/>
          </a:prstGeom>
          <a:noFill/>
          <a:ln>
            <a:noFill/>
          </a:ln>
        </p:spPr>
      </p:pic>
      <p:pic>
        <p:nvPicPr>
          <p:cNvPr id="771" name="Google Shape;771;p56"/>
          <p:cNvPicPr preferRelativeResize="0"/>
          <p:nvPr/>
        </p:nvPicPr>
        <p:blipFill rotWithShape="1">
          <a:blip r:embed="rId4">
            <a:alphaModFix/>
          </a:blip>
          <a:srcRect b="0" l="0" r="0" t="0"/>
          <a:stretch/>
        </p:blipFill>
        <p:spPr>
          <a:xfrm>
            <a:off x="6616314" y="181700"/>
            <a:ext cx="2276462" cy="573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7" name="Shape 527"/>
        <p:cNvGrpSpPr/>
        <p:nvPr/>
      </p:nvGrpSpPr>
      <p:grpSpPr>
        <a:xfrm>
          <a:off x="0" y="0"/>
          <a:ext cx="0" cy="0"/>
          <a:chOff x="0" y="0"/>
          <a:chExt cx="0" cy="0"/>
        </a:xfrm>
      </p:grpSpPr>
      <p:sp>
        <p:nvSpPr>
          <p:cNvPr id="528" name="Google Shape;528;p5"/>
          <p:cNvSpPr/>
          <p:nvPr/>
        </p:nvSpPr>
        <p:spPr>
          <a:xfrm>
            <a:off x="2287" y="0"/>
            <a:ext cx="9141714"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pic>
        <p:nvPicPr>
          <p:cNvPr descr="Black Body: Rereading James Baldwin's “Stranger in the Village” | The New  Yorker" id="529" name="Google Shape;529;p5"/>
          <p:cNvPicPr preferRelativeResize="0"/>
          <p:nvPr/>
        </p:nvPicPr>
        <p:blipFill rotWithShape="1">
          <a:blip r:embed="rId3">
            <a:alphaModFix/>
          </a:blip>
          <a:srcRect b="5435" l="0" r="0" t="0"/>
          <a:stretch/>
        </p:blipFill>
        <p:spPr>
          <a:xfrm>
            <a:off x="1891767" y="7"/>
            <a:ext cx="7252232" cy="5143493"/>
          </a:xfrm>
          <a:prstGeom prst="rect">
            <a:avLst/>
          </a:prstGeom>
          <a:noFill/>
          <a:ln>
            <a:noFill/>
          </a:ln>
        </p:spPr>
      </p:pic>
      <p:sp>
        <p:nvSpPr>
          <p:cNvPr id="530" name="Google Shape;530;p5"/>
          <p:cNvSpPr/>
          <p:nvPr/>
        </p:nvSpPr>
        <p:spPr>
          <a:xfrm>
            <a:off x="0" y="0"/>
            <a:ext cx="5542697" cy="51435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
        <p:nvSpPr>
          <p:cNvPr id="531" name="Google Shape;531;p5"/>
          <p:cNvSpPr/>
          <p:nvPr/>
        </p:nvSpPr>
        <p:spPr>
          <a:xfrm>
            <a:off x="226613" y="357809"/>
            <a:ext cx="2361537" cy="4274914"/>
          </a:xfrm>
          <a:prstGeom prst="rect">
            <a:avLst/>
          </a:prstGeom>
          <a:noFill/>
          <a:ln>
            <a:noFill/>
          </a:ln>
        </p:spPr>
        <p:txBody>
          <a:bodyPr anchorCtr="0" anchor="t" bIns="34275" lIns="68575" spcFirstLastPara="1" rIns="68575" wrap="square" tIns="34275">
            <a:normAutofit/>
          </a:bodyPr>
          <a:lstStyle/>
          <a:p>
            <a:pPr indent="0" lvl="0" marL="0" marR="0" rtl="0" algn="ctr">
              <a:lnSpc>
                <a:spcPct val="90000"/>
              </a:lnSpc>
              <a:spcBef>
                <a:spcPts val="0"/>
              </a:spcBef>
              <a:spcAft>
                <a:spcPts val="0"/>
              </a:spcAft>
              <a:buNone/>
            </a:pPr>
            <a:r>
              <a:rPr b="0" i="0" lang="en-US" sz="2100" u="none" cap="none" strike="noStrike">
                <a:solidFill>
                  <a:srgbClr val="000000"/>
                </a:solidFill>
                <a:latin typeface="Arial"/>
                <a:ea typeface="Arial"/>
                <a:cs typeface="Arial"/>
                <a:sym typeface="Arial"/>
              </a:rPr>
              <a:t>“The children are always ours, every single one of them, all over the globe; and I am beginning to suspect that whoever is incapable of recognizing this may be incapable of morality.”  </a:t>
            </a:r>
            <a:endParaRPr/>
          </a:p>
          <a:p>
            <a:pPr indent="0" lvl="0" marL="0" marR="0" rtl="0" algn="r">
              <a:lnSpc>
                <a:spcPct val="90000"/>
              </a:lnSpc>
              <a:spcBef>
                <a:spcPts val="450"/>
              </a:spcBef>
              <a:spcAft>
                <a:spcPts val="0"/>
              </a:spcAft>
              <a:buNone/>
            </a:pPr>
            <a:r>
              <a:t/>
            </a:r>
            <a:endParaRPr b="0" i="0" sz="2100" u="none" cap="none" strike="noStrike">
              <a:solidFill>
                <a:srgbClr val="000000"/>
              </a:solidFill>
              <a:latin typeface="Arial"/>
              <a:ea typeface="Arial"/>
              <a:cs typeface="Arial"/>
              <a:sym typeface="Arial"/>
            </a:endParaRPr>
          </a:p>
          <a:p>
            <a:pPr indent="0" lvl="0" marL="0" marR="0" rtl="0" algn="r">
              <a:lnSpc>
                <a:spcPct val="90000"/>
              </a:lnSpc>
              <a:spcBef>
                <a:spcPts val="450"/>
              </a:spcBef>
              <a:spcAft>
                <a:spcPts val="0"/>
              </a:spcAft>
              <a:buNone/>
            </a:pPr>
            <a:r>
              <a:rPr b="0" i="0" lang="en-US" sz="1800" u="none" cap="none" strike="noStrike">
                <a:solidFill>
                  <a:srgbClr val="000000"/>
                </a:solidFill>
                <a:latin typeface="Arial"/>
                <a:ea typeface="Arial"/>
                <a:cs typeface="Arial"/>
                <a:sym typeface="Arial"/>
              </a:rPr>
              <a:t>James Baldwin</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57"/>
          <p:cNvSpPr/>
          <p:nvPr/>
        </p:nvSpPr>
        <p:spPr>
          <a:xfrm>
            <a:off x="5961495" y="1150287"/>
            <a:ext cx="2620978" cy="304698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3000" u="none" cap="none" strike="noStrike">
                <a:solidFill>
                  <a:srgbClr val="0F1419"/>
                </a:solidFill>
                <a:latin typeface="Arial"/>
                <a:ea typeface="Arial"/>
                <a:cs typeface="Arial"/>
                <a:sym typeface="Arial"/>
              </a:rPr>
              <a:t>Play is the ultimate expression of freedom for its own sake </a:t>
            </a:r>
            <a:endParaRPr/>
          </a:p>
          <a:p>
            <a:pPr indent="0" lvl="0" marL="0" marR="0" rtl="0" algn="r">
              <a:lnSpc>
                <a:spcPct val="100000"/>
              </a:lnSpc>
              <a:spcBef>
                <a:spcPts val="0"/>
              </a:spcBef>
              <a:spcAft>
                <a:spcPts val="0"/>
              </a:spcAft>
              <a:buNone/>
            </a:pPr>
            <a:r>
              <a:t/>
            </a:r>
            <a:endParaRPr b="0" i="0" sz="2100" u="none" cap="none" strike="noStrike">
              <a:solidFill>
                <a:srgbClr val="0F1419"/>
              </a:solidFill>
              <a:latin typeface="Arial"/>
              <a:ea typeface="Arial"/>
              <a:cs typeface="Arial"/>
              <a:sym typeface="Arial"/>
            </a:endParaRPr>
          </a:p>
          <a:p>
            <a:pPr indent="0" lvl="0" marL="0" marR="0" rtl="0" algn="r">
              <a:lnSpc>
                <a:spcPct val="100000"/>
              </a:lnSpc>
              <a:spcBef>
                <a:spcPts val="0"/>
              </a:spcBef>
              <a:spcAft>
                <a:spcPts val="0"/>
              </a:spcAft>
              <a:buNone/>
            </a:pPr>
            <a:r>
              <a:rPr b="0" i="0" lang="en-US" sz="2100" u="none" cap="none" strike="noStrike">
                <a:solidFill>
                  <a:srgbClr val="0F1419"/>
                </a:solidFill>
                <a:latin typeface="Arial"/>
                <a:ea typeface="Arial"/>
                <a:cs typeface="Arial"/>
                <a:sym typeface="Arial"/>
              </a:rPr>
              <a:t>David Graeber</a:t>
            </a:r>
            <a:endParaRPr b="0" i="0" sz="2100" u="none" cap="none" strike="noStrike">
              <a:solidFill>
                <a:srgbClr val="000000"/>
              </a:solidFill>
              <a:latin typeface="Arial"/>
              <a:ea typeface="Arial"/>
              <a:cs typeface="Arial"/>
              <a:sym typeface="Arial"/>
            </a:endParaRPr>
          </a:p>
        </p:txBody>
      </p:sp>
      <p:pic>
        <p:nvPicPr>
          <p:cNvPr descr="Pin on What" id="777" name="Google Shape;777;p57"/>
          <p:cNvPicPr preferRelativeResize="0"/>
          <p:nvPr/>
        </p:nvPicPr>
        <p:blipFill rotWithShape="1">
          <a:blip r:embed="rId3">
            <a:alphaModFix/>
          </a:blip>
          <a:srcRect b="0" l="0" r="0" t="0"/>
          <a:stretch/>
        </p:blipFill>
        <p:spPr>
          <a:xfrm>
            <a:off x="121040" y="561340"/>
            <a:ext cx="5095596" cy="381603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82" name="Shape 782"/>
        <p:cNvGrpSpPr/>
        <p:nvPr/>
      </p:nvGrpSpPr>
      <p:grpSpPr>
        <a:xfrm>
          <a:off x="0" y="0"/>
          <a:ext cx="0" cy="0"/>
          <a:chOff x="0" y="0"/>
          <a:chExt cx="0" cy="0"/>
        </a:xfrm>
      </p:grpSpPr>
      <p:sp>
        <p:nvSpPr>
          <p:cNvPr id="783" name="Google Shape;783;p58"/>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
        <p:nvSpPr>
          <p:cNvPr id="784" name="Google Shape;784;p58"/>
          <p:cNvSpPr/>
          <p:nvPr/>
        </p:nvSpPr>
        <p:spPr>
          <a:xfrm>
            <a:off x="-2" y="0"/>
            <a:ext cx="9143999" cy="5143500"/>
          </a:xfrm>
          <a:prstGeom prst="rect">
            <a:avLst/>
          </a:prstGeom>
          <a:solidFill>
            <a:srgbClr val="82766A">
              <a:alpha val="1490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pic>
        <p:nvPicPr>
          <p:cNvPr id="785" name="Google Shape;785;p58"/>
          <p:cNvPicPr preferRelativeResize="0"/>
          <p:nvPr/>
        </p:nvPicPr>
        <p:blipFill rotWithShape="1">
          <a:blip r:embed="rId3">
            <a:alphaModFix/>
          </a:blip>
          <a:srcRect b="0" l="8981" r="10287" t="0"/>
          <a:stretch/>
        </p:blipFill>
        <p:spPr>
          <a:xfrm>
            <a:off x="3" y="1"/>
            <a:ext cx="2771774" cy="5143501"/>
          </a:xfrm>
          <a:custGeom>
            <a:rect b="b" l="l" r="r" t="t"/>
            <a:pathLst>
              <a:path extrusionOk="0" h="6858001" w="3695699">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a:noFill/>
          <a:ln>
            <a:noFill/>
          </a:ln>
        </p:spPr>
      </p:pic>
      <p:sp>
        <p:nvSpPr>
          <p:cNvPr id="786" name="Google Shape;786;p58"/>
          <p:cNvSpPr txBox="1"/>
          <p:nvPr>
            <p:ph idx="1" type="body"/>
          </p:nvPr>
        </p:nvSpPr>
        <p:spPr>
          <a:xfrm>
            <a:off x="2636520" y="251461"/>
            <a:ext cx="3878580" cy="5082539"/>
          </a:xfrm>
          <a:prstGeom prst="rect">
            <a:avLst/>
          </a:prstGeom>
          <a:noFill/>
          <a:ln>
            <a:noFill/>
          </a:ln>
        </p:spPr>
        <p:txBody>
          <a:bodyPr anchorCtr="0" anchor="t" bIns="45700" lIns="91425" spcFirstLastPara="1" rIns="91425" wrap="square" tIns="45700">
            <a:normAutofit/>
          </a:bodyPr>
          <a:lstStyle/>
          <a:p>
            <a:pPr indent="-4762" lvl="0" marL="128588" rtl="0" algn="l">
              <a:lnSpc>
                <a:spcPct val="90000"/>
              </a:lnSpc>
              <a:spcBef>
                <a:spcPts val="0"/>
              </a:spcBef>
              <a:spcAft>
                <a:spcPts val="0"/>
              </a:spcAft>
              <a:buClr>
                <a:schemeClr val="dk1"/>
              </a:buClr>
              <a:buSzPts val="1950"/>
              <a:buNone/>
            </a:pPr>
            <a:r>
              <a:t/>
            </a:r>
            <a:endParaRPr sz="1950">
              <a:solidFill>
                <a:srgbClr val="262626"/>
              </a:solidFill>
              <a:latin typeface="Arial"/>
              <a:ea typeface="Arial"/>
              <a:cs typeface="Arial"/>
              <a:sym typeface="Arial"/>
            </a:endParaRPr>
          </a:p>
          <a:p>
            <a:pPr indent="-128588" lvl="0" marL="128588" rtl="0" algn="l">
              <a:lnSpc>
                <a:spcPct val="90000"/>
              </a:lnSpc>
              <a:spcBef>
                <a:spcPts val="563"/>
              </a:spcBef>
              <a:spcAft>
                <a:spcPts val="0"/>
              </a:spcAft>
              <a:buClr>
                <a:srgbClr val="262626"/>
              </a:buClr>
              <a:buSzPts val="1950"/>
              <a:buChar char="•"/>
            </a:pPr>
            <a:r>
              <a:rPr lang="en-US" sz="1950">
                <a:solidFill>
                  <a:srgbClr val="262626"/>
                </a:solidFill>
                <a:latin typeface="Arial"/>
                <a:ea typeface="Arial"/>
                <a:cs typeface="Arial"/>
                <a:sym typeface="Arial"/>
              </a:rPr>
              <a:t>‘Pretend play’ - most sophisticated, important and characteristic human abilities </a:t>
            </a:r>
            <a:endParaRPr/>
          </a:p>
          <a:p>
            <a:pPr indent="-4762" lvl="0" marL="128588" rtl="0" algn="l">
              <a:lnSpc>
                <a:spcPct val="90000"/>
              </a:lnSpc>
              <a:spcBef>
                <a:spcPts val="563"/>
              </a:spcBef>
              <a:spcAft>
                <a:spcPts val="0"/>
              </a:spcAft>
              <a:buClr>
                <a:schemeClr val="dk1"/>
              </a:buClr>
              <a:buSzPts val="1950"/>
              <a:buNone/>
            </a:pPr>
            <a:r>
              <a:t/>
            </a:r>
            <a:endParaRPr sz="1950">
              <a:solidFill>
                <a:srgbClr val="262626"/>
              </a:solidFill>
              <a:latin typeface="Arial"/>
              <a:ea typeface="Arial"/>
              <a:cs typeface="Arial"/>
              <a:sym typeface="Arial"/>
            </a:endParaRPr>
          </a:p>
          <a:p>
            <a:pPr indent="-128588" lvl="0" marL="128588" rtl="0" algn="l">
              <a:lnSpc>
                <a:spcPct val="90000"/>
              </a:lnSpc>
              <a:spcBef>
                <a:spcPts val="563"/>
              </a:spcBef>
              <a:spcAft>
                <a:spcPts val="0"/>
              </a:spcAft>
              <a:buClr>
                <a:schemeClr val="dk1"/>
              </a:buClr>
              <a:buSzPts val="1950"/>
              <a:buChar char="•"/>
            </a:pPr>
            <a:r>
              <a:rPr lang="en-US" sz="1950">
                <a:latin typeface="Arial"/>
                <a:ea typeface="Arial"/>
                <a:cs typeface="Arial"/>
                <a:sym typeface="Arial"/>
              </a:rPr>
              <a:t>Reading the mind of the other to keep play going (free play) </a:t>
            </a:r>
            <a:endParaRPr/>
          </a:p>
          <a:p>
            <a:pPr indent="-4762" lvl="0" marL="128588" rtl="0" algn="l">
              <a:lnSpc>
                <a:spcPct val="90000"/>
              </a:lnSpc>
              <a:spcBef>
                <a:spcPts val="563"/>
              </a:spcBef>
              <a:spcAft>
                <a:spcPts val="0"/>
              </a:spcAft>
              <a:buClr>
                <a:schemeClr val="dk1"/>
              </a:buClr>
              <a:buSzPts val="1950"/>
              <a:buNone/>
            </a:pPr>
            <a:r>
              <a:t/>
            </a:r>
            <a:endParaRPr sz="1950">
              <a:latin typeface="Arial"/>
              <a:ea typeface="Arial"/>
              <a:cs typeface="Arial"/>
              <a:sym typeface="Arial"/>
            </a:endParaRPr>
          </a:p>
          <a:p>
            <a:pPr indent="-128588" lvl="0" marL="128588" rtl="0" algn="l">
              <a:lnSpc>
                <a:spcPct val="90000"/>
              </a:lnSpc>
              <a:spcBef>
                <a:spcPts val="563"/>
              </a:spcBef>
              <a:spcAft>
                <a:spcPts val="0"/>
              </a:spcAft>
              <a:buClr>
                <a:schemeClr val="dk1"/>
              </a:buClr>
              <a:buSzPts val="1950"/>
              <a:buChar char="•"/>
            </a:pPr>
            <a:r>
              <a:rPr lang="en-US" sz="1950">
                <a:latin typeface="Arial"/>
                <a:ea typeface="Arial"/>
                <a:cs typeface="Arial"/>
                <a:sym typeface="Arial"/>
              </a:rPr>
              <a:t>Emotional regulation</a:t>
            </a:r>
            <a:endParaRPr/>
          </a:p>
          <a:p>
            <a:pPr indent="-4762" lvl="0" marL="128588" rtl="0" algn="l">
              <a:lnSpc>
                <a:spcPct val="90000"/>
              </a:lnSpc>
              <a:spcBef>
                <a:spcPts val="563"/>
              </a:spcBef>
              <a:spcAft>
                <a:spcPts val="0"/>
              </a:spcAft>
              <a:buClr>
                <a:schemeClr val="dk1"/>
              </a:buClr>
              <a:buSzPts val="1950"/>
              <a:buNone/>
            </a:pPr>
            <a:r>
              <a:t/>
            </a:r>
            <a:endParaRPr sz="1950">
              <a:latin typeface="Arial"/>
              <a:ea typeface="Arial"/>
              <a:cs typeface="Arial"/>
              <a:sym typeface="Arial"/>
            </a:endParaRPr>
          </a:p>
          <a:p>
            <a:pPr indent="-128588" lvl="0" marL="128588" rtl="0" algn="l">
              <a:lnSpc>
                <a:spcPct val="90000"/>
              </a:lnSpc>
              <a:spcBef>
                <a:spcPts val="563"/>
              </a:spcBef>
              <a:spcAft>
                <a:spcPts val="0"/>
              </a:spcAft>
              <a:buClr>
                <a:schemeClr val="dk1"/>
              </a:buClr>
              <a:buSzPts val="1950"/>
              <a:buChar char="•"/>
            </a:pPr>
            <a:r>
              <a:rPr lang="en-US" sz="1950">
                <a:latin typeface="Arial"/>
                <a:ea typeface="Arial"/>
                <a:cs typeface="Arial"/>
                <a:sym typeface="Arial"/>
              </a:rPr>
              <a:t>Dealing with the unexpected</a:t>
            </a:r>
            <a:endParaRPr/>
          </a:p>
          <a:p>
            <a:pPr indent="-4762" lvl="0" marL="128588" rtl="0" algn="l">
              <a:lnSpc>
                <a:spcPct val="90000"/>
              </a:lnSpc>
              <a:spcBef>
                <a:spcPts val="563"/>
              </a:spcBef>
              <a:spcAft>
                <a:spcPts val="0"/>
              </a:spcAft>
              <a:buClr>
                <a:schemeClr val="dk1"/>
              </a:buClr>
              <a:buSzPts val="1950"/>
              <a:buNone/>
            </a:pPr>
            <a:r>
              <a:t/>
            </a:r>
            <a:endParaRPr sz="1950">
              <a:latin typeface="Arial"/>
              <a:ea typeface="Arial"/>
              <a:cs typeface="Arial"/>
              <a:sym typeface="Arial"/>
            </a:endParaRPr>
          </a:p>
          <a:p>
            <a:pPr indent="-128588" lvl="0" marL="128588" rtl="0" algn="l">
              <a:lnSpc>
                <a:spcPct val="90000"/>
              </a:lnSpc>
              <a:spcBef>
                <a:spcPts val="563"/>
              </a:spcBef>
              <a:spcAft>
                <a:spcPts val="0"/>
              </a:spcAft>
              <a:buClr>
                <a:schemeClr val="dk1"/>
              </a:buClr>
              <a:buSzPts val="1950"/>
              <a:buChar char="•"/>
            </a:pPr>
            <a:r>
              <a:rPr lang="en-US" sz="1950">
                <a:latin typeface="Arial"/>
                <a:ea typeface="Arial"/>
                <a:cs typeface="Arial"/>
                <a:sym typeface="Arial"/>
              </a:rPr>
              <a:t>Different types of empathy </a:t>
            </a:r>
            <a:endParaRPr/>
          </a:p>
          <a:p>
            <a:pPr indent="-4762" lvl="0" marL="128588" rtl="0" algn="l">
              <a:lnSpc>
                <a:spcPct val="90000"/>
              </a:lnSpc>
              <a:spcBef>
                <a:spcPts val="563"/>
              </a:spcBef>
              <a:spcAft>
                <a:spcPts val="0"/>
              </a:spcAft>
              <a:buClr>
                <a:schemeClr val="dk1"/>
              </a:buClr>
              <a:buSzPts val="1950"/>
              <a:buNone/>
            </a:pPr>
            <a:r>
              <a:t/>
            </a:r>
            <a:endParaRPr sz="1950">
              <a:solidFill>
                <a:srgbClr val="262626"/>
              </a:solidFill>
              <a:latin typeface="Arial"/>
              <a:ea typeface="Arial"/>
              <a:cs typeface="Arial"/>
              <a:sym typeface="Arial"/>
            </a:endParaRPr>
          </a:p>
          <a:p>
            <a:pPr indent="-23812" lvl="0" marL="128588" rtl="0" algn="l">
              <a:lnSpc>
                <a:spcPct val="90000"/>
              </a:lnSpc>
              <a:spcBef>
                <a:spcPts val="563"/>
              </a:spcBef>
              <a:spcAft>
                <a:spcPts val="0"/>
              </a:spcAft>
              <a:buClr>
                <a:schemeClr val="dk1"/>
              </a:buClr>
              <a:buSzPts val="1650"/>
              <a:buNone/>
            </a:pPr>
            <a:r>
              <a:t/>
            </a:r>
            <a:endParaRPr sz="1650">
              <a:solidFill>
                <a:srgbClr val="262626"/>
              </a:solidFill>
              <a:latin typeface="Arial"/>
              <a:ea typeface="Arial"/>
              <a:cs typeface="Arial"/>
              <a:sym typeface="Arial"/>
            </a:endParaRPr>
          </a:p>
          <a:p>
            <a:pPr indent="-76200" lvl="0" marL="128588" rtl="0" algn="l">
              <a:lnSpc>
                <a:spcPct val="90000"/>
              </a:lnSpc>
              <a:spcBef>
                <a:spcPts val="563"/>
              </a:spcBef>
              <a:spcAft>
                <a:spcPts val="0"/>
              </a:spcAft>
              <a:buClr>
                <a:schemeClr val="dk1"/>
              </a:buClr>
              <a:buSzPts val="825"/>
              <a:buNone/>
            </a:pPr>
            <a:r>
              <a:t/>
            </a:r>
            <a:endParaRPr sz="825">
              <a:solidFill>
                <a:srgbClr val="262626"/>
              </a:solidFill>
              <a:latin typeface="Arial"/>
              <a:ea typeface="Arial"/>
              <a:cs typeface="Arial"/>
              <a:sym typeface="Arial"/>
            </a:endParaRPr>
          </a:p>
        </p:txBody>
      </p:sp>
      <p:pic>
        <p:nvPicPr>
          <p:cNvPr descr="The Gardener and the Carpenter: What the New Science of Child Development Tells Us About the Relationship Between Parents and Children" id="787" name="Google Shape;787;p58"/>
          <p:cNvPicPr preferRelativeResize="0"/>
          <p:nvPr/>
        </p:nvPicPr>
        <p:blipFill rotWithShape="1">
          <a:blip r:embed="rId4">
            <a:alphaModFix/>
          </a:blip>
          <a:srcRect b="0" l="8194" r="10788" t="0"/>
          <a:stretch/>
        </p:blipFill>
        <p:spPr>
          <a:xfrm>
            <a:off x="6435351" y="7"/>
            <a:ext cx="2708650" cy="5143493"/>
          </a:xfrm>
          <a:custGeom>
            <a:rect b="b" l="l" r="r" t="t"/>
            <a:pathLst>
              <a:path extrusionOk="0" h="6858000" w="3810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2" name="Shape 792"/>
        <p:cNvGrpSpPr/>
        <p:nvPr/>
      </p:nvGrpSpPr>
      <p:grpSpPr>
        <a:xfrm>
          <a:off x="0" y="0"/>
          <a:ext cx="0" cy="0"/>
          <a:chOff x="0" y="0"/>
          <a:chExt cx="0" cy="0"/>
        </a:xfrm>
      </p:grpSpPr>
      <p:sp>
        <p:nvSpPr>
          <p:cNvPr id="793" name="Google Shape;793;p59"/>
          <p:cNvSpPr/>
          <p:nvPr/>
        </p:nvSpPr>
        <p:spPr>
          <a:xfrm>
            <a:off x="-1" y="0"/>
            <a:ext cx="9141714"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pic>
        <p:nvPicPr>
          <p:cNvPr id="794" name="Google Shape;794;p59"/>
          <p:cNvPicPr preferRelativeResize="0"/>
          <p:nvPr/>
        </p:nvPicPr>
        <p:blipFill rotWithShape="1">
          <a:blip r:embed="rId3">
            <a:alphaModFix/>
          </a:blip>
          <a:srcRect b="0" l="8076" r="7326" t="0"/>
          <a:stretch/>
        </p:blipFill>
        <p:spPr>
          <a:xfrm>
            <a:off x="1" y="7"/>
            <a:ext cx="7252232" cy="5143493"/>
          </a:xfrm>
          <a:prstGeom prst="rect">
            <a:avLst/>
          </a:prstGeom>
          <a:noFill/>
          <a:ln>
            <a:noFill/>
          </a:ln>
        </p:spPr>
      </p:pic>
      <p:sp>
        <p:nvSpPr>
          <p:cNvPr id="795" name="Google Shape;795;p59"/>
          <p:cNvSpPr/>
          <p:nvPr/>
        </p:nvSpPr>
        <p:spPr>
          <a:xfrm flipH="1">
            <a:off x="3843764" y="0"/>
            <a:ext cx="5300234" cy="51435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
        <p:nvSpPr>
          <p:cNvPr id="796" name="Google Shape;796;p59"/>
          <p:cNvSpPr/>
          <p:nvPr/>
        </p:nvSpPr>
        <p:spPr>
          <a:xfrm>
            <a:off x="5875021" y="693421"/>
            <a:ext cx="3045846" cy="2941283"/>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None/>
            </a:pPr>
            <a:r>
              <a:rPr b="0" i="0" lang="en-US" sz="2400" u="none" cap="none" strike="noStrike">
                <a:solidFill>
                  <a:srgbClr val="000000"/>
                </a:solidFill>
                <a:latin typeface="Arial"/>
                <a:ea typeface="Arial"/>
                <a:cs typeface="Arial"/>
                <a:sym typeface="Arial"/>
              </a:rPr>
              <a:t>“Children are a kind of indicator species,” “If we can build a successful </a:t>
            </a:r>
            <a:r>
              <a:rPr b="0" i="1" lang="en-US" sz="2400" u="none" cap="none" strike="noStrike">
                <a:solidFill>
                  <a:srgbClr val="000000"/>
                </a:solidFill>
                <a:latin typeface="Arial"/>
                <a:ea typeface="Arial"/>
                <a:cs typeface="Arial"/>
                <a:sym typeface="Arial"/>
              </a:rPr>
              <a:t>[society] </a:t>
            </a:r>
            <a:r>
              <a:rPr b="0" i="0" lang="en-US" sz="2400" u="none" cap="none" strike="noStrike">
                <a:solidFill>
                  <a:srgbClr val="000000"/>
                </a:solidFill>
                <a:latin typeface="Arial"/>
                <a:ea typeface="Arial"/>
                <a:cs typeface="Arial"/>
                <a:sym typeface="Arial"/>
              </a:rPr>
              <a:t>for children, we will have a successful </a:t>
            </a:r>
            <a:r>
              <a:rPr b="0" i="1" lang="en-US" sz="2400" u="none" cap="none" strike="noStrike">
                <a:solidFill>
                  <a:srgbClr val="000000"/>
                </a:solidFill>
                <a:latin typeface="Arial"/>
                <a:ea typeface="Arial"/>
                <a:cs typeface="Arial"/>
                <a:sym typeface="Arial"/>
              </a:rPr>
              <a:t>[society]</a:t>
            </a:r>
            <a:r>
              <a:rPr b="0" i="0" lang="en-US" sz="2400" u="none" cap="none" strike="noStrike">
                <a:solidFill>
                  <a:srgbClr val="000000"/>
                </a:solidFill>
                <a:latin typeface="Arial"/>
                <a:ea typeface="Arial"/>
                <a:cs typeface="Arial"/>
                <a:sym typeface="Arial"/>
              </a:rPr>
              <a:t> for all people.”</a:t>
            </a:r>
            <a:endParaRPr/>
          </a:p>
          <a:p>
            <a:pPr indent="0" lvl="0" marL="0" marR="0" rtl="0" algn="r">
              <a:lnSpc>
                <a:spcPct val="90000"/>
              </a:lnSpc>
              <a:spcBef>
                <a:spcPts val="45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r">
              <a:lnSpc>
                <a:spcPct val="90000"/>
              </a:lnSpc>
              <a:spcBef>
                <a:spcPts val="450"/>
              </a:spcBef>
              <a:spcAft>
                <a:spcPts val="0"/>
              </a:spcAft>
              <a:buNone/>
            </a:pPr>
            <a:r>
              <a:rPr b="0" i="1" lang="en-US" sz="1800" u="none" cap="none" strike="noStrike">
                <a:solidFill>
                  <a:srgbClr val="000000"/>
                </a:solidFill>
                <a:latin typeface="Arial"/>
                <a:ea typeface="Arial"/>
                <a:cs typeface="Arial"/>
                <a:sym typeface="Arial"/>
              </a:rPr>
              <a:t>Enrique Peñalosa</a:t>
            </a:r>
            <a:endParaRPr b="0" i="1" sz="1800" u="none" cap="none" strike="noStrike">
              <a:solidFill>
                <a:srgbClr val="000000"/>
              </a:solidFill>
              <a:latin typeface="Arial"/>
              <a:ea typeface="Arial"/>
              <a:cs typeface="Arial"/>
              <a:sym typeface="Arial"/>
            </a:endParaRPr>
          </a:p>
          <a:p>
            <a:pPr indent="0" lvl="0" marL="0" marR="0" rtl="0" algn="r">
              <a:lnSpc>
                <a:spcPct val="90000"/>
              </a:lnSpc>
              <a:spcBef>
                <a:spcPts val="450"/>
              </a:spcBef>
              <a:spcAft>
                <a:spcPts val="0"/>
              </a:spcAft>
              <a:buNone/>
            </a:pPr>
            <a:r>
              <a:rPr b="0" i="1" lang="en-US" sz="1800" u="none" cap="none" strike="noStrike">
                <a:solidFill>
                  <a:srgbClr val="000000"/>
                </a:solidFill>
                <a:latin typeface="Arial"/>
                <a:ea typeface="Arial"/>
                <a:cs typeface="Arial"/>
                <a:sym typeface="Arial"/>
              </a:rPr>
              <a:t>Former mayor of Bogotá </a:t>
            </a:r>
            <a:endParaRPr/>
          </a:p>
        </p:txBody>
      </p:sp>
      <p:sp>
        <p:nvSpPr>
          <p:cNvPr id="797" name="Google Shape;797;p59"/>
          <p:cNvSpPr txBox="1"/>
          <p:nvPr>
            <p:ph idx="12" type="sldNum"/>
          </p:nvPr>
        </p:nvSpPr>
        <p:spPr>
          <a:xfrm>
            <a:off x="6457950" y="4767264"/>
            <a:ext cx="2057400" cy="27384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spTree>
  </p:cSld>
  <p:clrMapOvr>
    <a:masterClrMapping/>
  </p:clrMapOvr>
  <mc:AlternateContent>
    <mc:Choice Requires="p14">
      <p:transition p14:dur="10">
        <p:fade thruBlk="1"/>
      </p:transition>
    </mc:Choice>
    <mc:Fallback>
      <p:transition>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2" name="Shape 802"/>
        <p:cNvGrpSpPr/>
        <p:nvPr/>
      </p:nvGrpSpPr>
      <p:grpSpPr>
        <a:xfrm>
          <a:off x="0" y="0"/>
          <a:ext cx="0" cy="0"/>
          <a:chOff x="0" y="0"/>
          <a:chExt cx="0" cy="0"/>
        </a:xfrm>
      </p:grpSpPr>
      <p:sp>
        <p:nvSpPr>
          <p:cNvPr id="803" name="Google Shape;803;p60"/>
          <p:cNvSpPr/>
          <p:nvPr/>
        </p:nvSpPr>
        <p:spPr>
          <a:xfrm>
            <a:off x="0" y="0"/>
            <a:ext cx="9141714"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
        <p:nvSpPr>
          <p:cNvPr id="804" name="Google Shape;804;p60"/>
          <p:cNvSpPr txBox="1"/>
          <p:nvPr>
            <p:ph idx="1" type="body"/>
          </p:nvPr>
        </p:nvSpPr>
        <p:spPr>
          <a:xfrm>
            <a:off x="178904" y="947152"/>
            <a:ext cx="4490721" cy="2882750"/>
          </a:xfrm>
          <a:prstGeom prst="rect">
            <a:avLst/>
          </a:prstGeom>
          <a:noFill/>
          <a:ln>
            <a:noFill/>
          </a:ln>
        </p:spPr>
        <p:txBody>
          <a:bodyPr anchorCtr="0" anchor="t" bIns="45700" lIns="91425" spcFirstLastPara="1" rIns="91425" wrap="square" tIns="45700">
            <a:normAutofit fontScale="92500"/>
          </a:bodyPr>
          <a:lstStyle/>
          <a:p>
            <a:pPr indent="0" lvl="0" marL="0" rtl="0" algn="ctr">
              <a:lnSpc>
                <a:spcPct val="90000"/>
              </a:lnSpc>
              <a:spcBef>
                <a:spcPts val="0"/>
              </a:spcBef>
              <a:spcAft>
                <a:spcPts val="0"/>
              </a:spcAft>
              <a:buClr>
                <a:schemeClr val="dk1"/>
              </a:buClr>
              <a:buSzPct val="100000"/>
              <a:buNone/>
            </a:pPr>
            <a:r>
              <a:rPr i="1" lang="en-US" sz="2700">
                <a:latin typeface="Arial"/>
                <a:ea typeface="Arial"/>
                <a:cs typeface="Arial"/>
                <a:sym typeface="Arial"/>
              </a:rPr>
              <a:t>History says, don’t hope</a:t>
            </a:r>
            <a:br>
              <a:rPr i="1" lang="en-US" sz="2700">
                <a:latin typeface="Arial"/>
                <a:ea typeface="Arial"/>
                <a:cs typeface="Arial"/>
                <a:sym typeface="Arial"/>
              </a:rPr>
            </a:br>
            <a:r>
              <a:rPr i="1" lang="en-US" sz="2700">
                <a:latin typeface="Arial"/>
                <a:ea typeface="Arial"/>
                <a:cs typeface="Arial"/>
                <a:sym typeface="Arial"/>
              </a:rPr>
              <a:t>On this side of the grave.</a:t>
            </a:r>
            <a:br>
              <a:rPr i="1" lang="en-US" sz="2700">
                <a:latin typeface="Arial"/>
                <a:ea typeface="Arial"/>
                <a:cs typeface="Arial"/>
                <a:sym typeface="Arial"/>
              </a:rPr>
            </a:br>
            <a:r>
              <a:rPr i="1" lang="en-US" sz="2700">
                <a:latin typeface="Arial"/>
                <a:ea typeface="Arial"/>
                <a:cs typeface="Arial"/>
                <a:sym typeface="Arial"/>
              </a:rPr>
              <a:t>But then, once in a lifetime</a:t>
            </a:r>
            <a:br>
              <a:rPr i="1" lang="en-US" sz="2700">
                <a:latin typeface="Arial"/>
                <a:ea typeface="Arial"/>
                <a:cs typeface="Arial"/>
                <a:sym typeface="Arial"/>
              </a:rPr>
            </a:br>
            <a:r>
              <a:rPr i="1" lang="en-US" sz="2700">
                <a:latin typeface="Arial"/>
                <a:ea typeface="Arial"/>
                <a:cs typeface="Arial"/>
                <a:sym typeface="Arial"/>
              </a:rPr>
              <a:t>The longed-for tidal wave</a:t>
            </a:r>
            <a:br>
              <a:rPr i="1" lang="en-US" sz="2700">
                <a:latin typeface="Arial"/>
                <a:ea typeface="Arial"/>
                <a:cs typeface="Arial"/>
                <a:sym typeface="Arial"/>
              </a:rPr>
            </a:br>
            <a:r>
              <a:rPr i="1" lang="en-US" sz="2700">
                <a:latin typeface="Arial"/>
                <a:ea typeface="Arial"/>
                <a:cs typeface="Arial"/>
                <a:sym typeface="Arial"/>
              </a:rPr>
              <a:t>Of justice can rise up,</a:t>
            </a:r>
            <a:br>
              <a:rPr i="1" lang="en-US" sz="2700">
                <a:latin typeface="Arial"/>
                <a:ea typeface="Arial"/>
                <a:cs typeface="Arial"/>
                <a:sym typeface="Arial"/>
              </a:rPr>
            </a:br>
            <a:r>
              <a:rPr i="1" lang="en-US" sz="2700">
                <a:latin typeface="Arial"/>
                <a:ea typeface="Arial"/>
                <a:cs typeface="Arial"/>
                <a:sym typeface="Arial"/>
              </a:rPr>
              <a:t>And hope and history rhyme</a:t>
            </a:r>
            <a:endParaRPr/>
          </a:p>
          <a:p>
            <a:pPr indent="0" lvl="0" marL="0" rtl="0" algn="r">
              <a:lnSpc>
                <a:spcPct val="90000"/>
              </a:lnSpc>
              <a:spcBef>
                <a:spcPts val="750"/>
              </a:spcBef>
              <a:spcAft>
                <a:spcPts val="0"/>
              </a:spcAft>
              <a:buClr>
                <a:schemeClr val="dk1"/>
              </a:buClr>
              <a:buSzPct val="100000"/>
              <a:buNone/>
            </a:pPr>
            <a:r>
              <a:t/>
            </a:r>
            <a:endParaRPr sz="1350">
              <a:latin typeface="Arial"/>
              <a:ea typeface="Arial"/>
              <a:cs typeface="Arial"/>
              <a:sym typeface="Arial"/>
            </a:endParaRPr>
          </a:p>
          <a:p>
            <a:pPr indent="0" lvl="0" marL="0" rtl="0" algn="r">
              <a:lnSpc>
                <a:spcPct val="90000"/>
              </a:lnSpc>
              <a:spcBef>
                <a:spcPts val="750"/>
              </a:spcBef>
              <a:spcAft>
                <a:spcPts val="0"/>
              </a:spcAft>
              <a:buClr>
                <a:schemeClr val="dk1"/>
              </a:buClr>
              <a:buSzPct val="100000"/>
              <a:buNone/>
            </a:pPr>
            <a:r>
              <a:rPr lang="en-US" sz="1350">
                <a:latin typeface="Arial"/>
                <a:ea typeface="Arial"/>
                <a:cs typeface="Arial"/>
                <a:sym typeface="Arial"/>
              </a:rPr>
              <a:t>Seamus Heaney </a:t>
            </a:r>
            <a:endParaRPr/>
          </a:p>
        </p:txBody>
      </p:sp>
      <p:pic>
        <p:nvPicPr>
          <p:cNvPr id="805" name="Google Shape;805;p60"/>
          <p:cNvPicPr preferRelativeResize="0"/>
          <p:nvPr/>
        </p:nvPicPr>
        <p:blipFill rotWithShape="1">
          <a:blip r:embed="rId3">
            <a:alphaModFix/>
          </a:blip>
          <a:srcRect b="1" l="14792" r="0" t="0"/>
          <a:stretch/>
        </p:blipFill>
        <p:spPr>
          <a:xfrm>
            <a:off x="4671912" y="7"/>
            <a:ext cx="4472089" cy="5143493"/>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sp>
        <p:nvSpPr>
          <p:cNvPr id="806" name="Google Shape;806;p60"/>
          <p:cNvSpPr/>
          <p:nvPr/>
        </p:nvSpPr>
        <p:spPr>
          <a:xfrm>
            <a:off x="3633822" y="4777055"/>
            <a:ext cx="1764329" cy="3231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500" u="none" cap="none" strike="noStrike">
                <a:solidFill>
                  <a:srgbClr val="0F1419"/>
                </a:solidFill>
                <a:latin typeface="Arial"/>
                <a:ea typeface="Arial"/>
                <a:cs typeface="Arial"/>
                <a:sym typeface="Arial"/>
              </a:rPr>
              <a:t>Goin, Graffiti Artist</a:t>
            </a:r>
            <a:endParaRPr b="0" i="0" sz="15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9"/>
          <p:cNvSpPr txBox="1"/>
          <p:nvPr/>
        </p:nvSpPr>
        <p:spPr>
          <a:xfrm>
            <a:off x="0" y="0"/>
            <a:ext cx="9144000" cy="51435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12" name="Google Shape;812;p9"/>
          <p:cNvSpPr txBox="1"/>
          <p:nvPr>
            <p:ph type="title"/>
          </p:nvPr>
        </p:nvSpPr>
        <p:spPr>
          <a:xfrm>
            <a:off x="371628" y="2527112"/>
            <a:ext cx="8229600" cy="8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5400"/>
              <a:buFont typeface="Arial"/>
              <a:buNone/>
            </a:pPr>
            <a:r>
              <a:rPr b="0" i="0" lang="en-US" sz="5400" u="none">
                <a:solidFill>
                  <a:schemeClr val="lt1"/>
                </a:solidFill>
                <a:latin typeface="Arial"/>
                <a:ea typeface="Arial"/>
                <a:cs typeface="Arial"/>
                <a:sym typeface="Arial"/>
              </a:rPr>
              <a:t>THANK YOU!</a:t>
            </a:r>
            <a:endParaRPr/>
          </a:p>
        </p:txBody>
      </p:sp>
      <p:pic>
        <p:nvPicPr>
          <p:cNvPr descr="Design3" id="813" name="Google Shape;813;p9"/>
          <p:cNvPicPr preferRelativeResize="0"/>
          <p:nvPr/>
        </p:nvPicPr>
        <p:blipFill rotWithShape="1">
          <a:blip r:embed="rId3">
            <a:alphaModFix/>
          </a:blip>
          <a:srcRect b="0" l="0" r="0" t="0"/>
          <a:stretch/>
        </p:blipFill>
        <p:spPr>
          <a:xfrm>
            <a:off x="5522125" y="2236503"/>
            <a:ext cx="1102519" cy="361950"/>
          </a:xfrm>
          <a:prstGeom prst="rect">
            <a:avLst/>
          </a:prstGeom>
          <a:noFill/>
          <a:ln>
            <a:noFill/>
          </a:ln>
        </p:spPr>
      </p:pic>
      <p:pic>
        <p:nvPicPr>
          <p:cNvPr id="814" name="Google Shape;814;p9"/>
          <p:cNvPicPr preferRelativeResize="0"/>
          <p:nvPr/>
        </p:nvPicPr>
        <p:blipFill rotWithShape="1">
          <a:blip r:embed="rId4">
            <a:alphaModFix/>
          </a:blip>
          <a:srcRect b="0" l="0" r="0" t="0"/>
          <a:stretch/>
        </p:blipFill>
        <p:spPr>
          <a:xfrm>
            <a:off x="6624650" y="203800"/>
            <a:ext cx="2276452" cy="564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7"/>
          <p:cNvSpPr txBox="1"/>
          <p:nvPr/>
        </p:nvSpPr>
        <p:spPr>
          <a:xfrm>
            <a:off x="0" y="0"/>
            <a:ext cx="3232800" cy="51639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37" name="Google Shape;537;p7"/>
          <p:cNvSpPr txBox="1"/>
          <p:nvPr/>
        </p:nvSpPr>
        <p:spPr>
          <a:xfrm>
            <a:off x="2870086" y="1977626"/>
            <a:ext cx="113400" cy="3204000"/>
          </a:xfrm>
          <a:prstGeom prst="rect">
            <a:avLst/>
          </a:prstGeom>
          <a:solidFill>
            <a:srgbClr val="E7CCD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38" name="Google Shape;538;p7"/>
          <p:cNvSpPr txBox="1"/>
          <p:nvPr/>
        </p:nvSpPr>
        <p:spPr>
          <a:xfrm>
            <a:off x="146101" y="1898425"/>
            <a:ext cx="2837400" cy="354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4000" u="none" cap="none" strike="noStrike">
                <a:solidFill>
                  <a:srgbClr val="000000"/>
                </a:solidFill>
                <a:latin typeface="Arial"/>
                <a:ea typeface="Arial"/>
                <a:cs typeface="Arial"/>
                <a:sym typeface="Arial"/>
              </a:rPr>
              <a:t>Polycris</a:t>
            </a:r>
            <a:r>
              <a:rPr b="1" lang="en-US" sz="4000"/>
              <a:t>i</a:t>
            </a:r>
            <a:r>
              <a:rPr b="1" i="0" lang="en-US" sz="4000" u="none" cap="none" strike="noStrike">
                <a:solidFill>
                  <a:srgbClr val="000000"/>
                </a:solidFill>
                <a:latin typeface="Arial"/>
                <a:ea typeface="Arial"/>
                <a:cs typeface="Arial"/>
                <a:sym typeface="Arial"/>
              </a:rPr>
              <a:t>s</a:t>
            </a:r>
            <a:endParaRPr b="0" i="0" sz="4000" u="none" cap="none" strike="noStrike">
              <a:solidFill>
                <a:srgbClr val="000000"/>
              </a:solidFill>
              <a:latin typeface="Arial"/>
              <a:ea typeface="Arial"/>
              <a:cs typeface="Arial"/>
              <a:sym typeface="Arial"/>
            </a:endParaRPr>
          </a:p>
        </p:txBody>
      </p:sp>
      <p:pic>
        <p:nvPicPr>
          <p:cNvPr id="539" name="Google Shape;539;p7"/>
          <p:cNvPicPr preferRelativeResize="0"/>
          <p:nvPr/>
        </p:nvPicPr>
        <p:blipFill rotWithShape="1">
          <a:blip r:embed="rId3">
            <a:alphaModFix/>
          </a:blip>
          <a:srcRect b="0" l="0" r="0" t="0"/>
          <a:stretch/>
        </p:blipFill>
        <p:spPr>
          <a:xfrm>
            <a:off x="6616314" y="181700"/>
            <a:ext cx="2276462" cy="5739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15"/>
          <p:cNvSpPr txBox="1"/>
          <p:nvPr/>
        </p:nvSpPr>
        <p:spPr>
          <a:xfrm>
            <a:off x="0" y="0"/>
            <a:ext cx="2930400" cy="51639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45" name="Google Shape;545;p15"/>
          <p:cNvSpPr txBox="1"/>
          <p:nvPr/>
        </p:nvSpPr>
        <p:spPr>
          <a:xfrm>
            <a:off x="2870086" y="1977626"/>
            <a:ext cx="113400" cy="3204000"/>
          </a:xfrm>
          <a:prstGeom prst="rect">
            <a:avLst/>
          </a:prstGeom>
          <a:solidFill>
            <a:srgbClr val="E7CCD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46" name="Google Shape;546;p15"/>
          <p:cNvSpPr txBox="1"/>
          <p:nvPr/>
        </p:nvSpPr>
        <p:spPr>
          <a:xfrm>
            <a:off x="146100" y="1898425"/>
            <a:ext cx="2724000" cy="354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rgbClr val="000000"/>
                </a:solidFill>
                <a:latin typeface="Arial"/>
                <a:ea typeface="Arial"/>
                <a:cs typeface="Arial"/>
                <a:sym typeface="Arial"/>
              </a:rPr>
              <a:t>Polycrisis</a:t>
            </a:r>
            <a:endParaRPr b="0" i="0" sz="4000" u="none" cap="none" strike="noStrike">
              <a:solidFill>
                <a:srgbClr val="000000"/>
              </a:solidFill>
              <a:latin typeface="Arial"/>
              <a:ea typeface="Arial"/>
              <a:cs typeface="Arial"/>
              <a:sym typeface="Arial"/>
            </a:endParaRPr>
          </a:p>
        </p:txBody>
      </p:sp>
      <p:pic>
        <p:nvPicPr>
          <p:cNvPr id="547" name="Google Shape;547;p15"/>
          <p:cNvPicPr preferRelativeResize="0"/>
          <p:nvPr/>
        </p:nvPicPr>
        <p:blipFill rotWithShape="1">
          <a:blip r:embed="rId3">
            <a:alphaModFix/>
          </a:blip>
          <a:srcRect b="0" l="0" r="0" t="0"/>
          <a:stretch/>
        </p:blipFill>
        <p:spPr>
          <a:xfrm>
            <a:off x="6616314" y="181700"/>
            <a:ext cx="2276462" cy="573900"/>
          </a:xfrm>
          <a:prstGeom prst="rect">
            <a:avLst/>
          </a:prstGeom>
          <a:noFill/>
          <a:ln>
            <a:noFill/>
          </a:ln>
        </p:spPr>
      </p:pic>
      <p:sp>
        <p:nvSpPr>
          <p:cNvPr id="548" name="Google Shape;548;p15"/>
          <p:cNvSpPr txBox="1"/>
          <p:nvPr/>
        </p:nvSpPr>
        <p:spPr>
          <a:xfrm>
            <a:off x="3887518" y="1722116"/>
            <a:ext cx="4683000" cy="2862300"/>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2800"/>
              <a:buFont typeface="Arial"/>
              <a:buNone/>
            </a:pPr>
            <a:r>
              <a:rPr b="1" i="0" lang="en-US" sz="2800" u="none" cap="none" strike="noStrike">
                <a:solidFill>
                  <a:srgbClr val="000000"/>
                </a:solidFill>
                <a:latin typeface="Arial"/>
                <a:ea typeface="Arial"/>
                <a:cs typeface="Arial"/>
                <a:sym typeface="Arial"/>
              </a:rPr>
              <a:t>An interconnected web of near simultaneous adversities manifesting interdependently in a globalised world</a:t>
            </a:r>
            <a:endParaRPr b="1" i="0" sz="28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16"/>
          <p:cNvSpPr txBox="1"/>
          <p:nvPr/>
        </p:nvSpPr>
        <p:spPr>
          <a:xfrm>
            <a:off x="0" y="0"/>
            <a:ext cx="2930400" cy="51639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54" name="Google Shape;554;p16"/>
          <p:cNvSpPr txBox="1"/>
          <p:nvPr/>
        </p:nvSpPr>
        <p:spPr>
          <a:xfrm>
            <a:off x="2870086" y="1977626"/>
            <a:ext cx="113400" cy="3204000"/>
          </a:xfrm>
          <a:prstGeom prst="rect">
            <a:avLst/>
          </a:prstGeom>
          <a:solidFill>
            <a:srgbClr val="E7CCD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55" name="Google Shape;555;p16"/>
          <p:cNvSpPr txBox="1"/>
          <p:nvPr/>
        </p:nvSpPr>
        <p:spPr>
          <a:xfrm>
            <a:off x="146101" y="1898425"/>
            <a:ext cx="2784300" cy="354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rgbClr val="000000"/>
                </a:solidFill>
                <a:latin typeface="Arial"/>
                <a:ea typeface="Arial"/>
                <a:cs typeface="Arial"/>
                <a:sym typeface="Arial"/>
              </a:rPr>
              <a:t>Polycrisis</a:t>
            </a:r>
            <a:endParaRPr b="0" i="0" sz="4000" u="none" cap="none" strike="noStrike">
              <a:solidFill>
                <a:srgbClr val="000000"/>
              </a:solidFill>
              <a:latin typeface="Arial"/>
              <a:ea typeface="Arial"/>
              <a:cs typeface="Arial"/>
              <a:sym typeface="Arial"/>
            </a:endParaRPr>
          </a:p>
        </p:txBody>
      </p:sp>
      <p:pic>
        <p:nvPicPr>
          <p:cNvPr id="556" name="Google Shape;556;p16"/>
          <p:cNvPicPr preferRelativeResize="0"/>
          <p:nvPr/>
        </p:nvPicPr>
        <p:blipFill rotWithShape="1">
          <a:blip r:embed="rId3">
            <a:alphaModFix/>
          </a:blip>
          <a:srcRect b="0" l="0" r="0" t="0"/>
          <a:stretch/>
        </p:blipFill>
        <p:spPr>
          <a:xfrm>
            <a:off x="6616314" y="181700"/>
            <a:ext cx="2276462" cy="573900"/>
          </a:xfrm>
          <a:prstGeom prst="rect">
            <a:avLst/>
          </a:prstGeom>
          <a:noFill/>
          <a:ln>
            <a:noFill/>
          </a:ln>
        </p:spPr>
      </p:pic>
      <p:sp>
        <p:nvSpPr>
          <p:cNvPr id="557" name="Google Shape;557;p16"/>
          <p:cNvSpPr txBox="1"/>
          <p:nvPr/>
        </p:nvSpPr>
        <p:spPr>
          <a:xfrm>
            <a:off x="3819016" y="2075878"/>
            <a:ext cx="4683000" cy="28623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3600"/>
              <a:buFont typeface="Arial"/>
              <a:buNone/>
            </a:pPr>
            <a:r>
              <a:rPr b="1" i="0" lang="en-US" sz="3600" u="none" cap="none" strike="noStrike">
                <a:solidFill>
                  <a:srgbClr val="000000"/>
                </a:solidFill>
                <a:latin typeface="Arial"/>
                <a:ea typeface="Arial"/>
                <a:cs typeface="Arial"/>
                <a:sym typeface="Arial"/>
              </a:rPr>
              <a:t>UNICEF (2023) </a:t>
            </a:r>
            <a:endParaRPr/>
          </a:p>
          <a:p>
            <a:pPr indent="0" lvl="0" marL="0" marR="0" rtl="0" algn="l">
              <a:lnSpc>
                <a:spcPct val="90000"/>
              </a:lnSpc>
              <a:spcBef>
                <a:spcPts val="450"/>
              </a:spcBef>
              <a:spcAft>
                <a:spcPts val="450"/>
              </a:spcAft>
              <a:buClr>
                <a:srgbClr val="000000"/>
              </a:buClr>
              <a:buSzPts val="1350"/>
              <a:buFont typeface="Arial"/>
              <a:buNone/>
            </a:pPr>
            <a:r>
              <a:t/>
            </a:r>
            <a:endParaRPr b="0" i="0" sz="135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36"/>
          <p:cNvSpPr txBox="1"/>
          <p:nvPr/>
        </p:nvSpPr>
        <p:spPr>
          <a:xfrm>
            <a:off x="-1173" y="0"/>
            <a:ext cx="4150714" cy="51639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63" name="Google Shape;563;p36"/>
          <p:cNvSpPr txBox="1"/>
          <p:nvPr/>
        </p:nvSpPr>
        <p:spPr>
          <a:xfrm>
            <a:off x="4092841" y="1959900"/>
            <a:ext cx="113400" cy="3204000"/>
          </a:xfrm>
          <a:prstGeom prst="rect">
            <a:avLst/>
          </a:prstGeom>
          <a:solidFill>
            <a:srgbClr val="E7CCD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64" name="Google Shape;564;p36"/>
          <p:cNvSpPr txBox="1"/>
          <p:nvPr/>
        </p:nvSpPr>
        <p:spPr>
          <a:xfrm>
            <a:off x="0" y="1959900"/>
            <a:ext cx="3840691" cy="354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rgbClr val="000000"/>
                </a:solidFill>
                <a:latin typeface="Arial"/>
                <a:ea typeface="Arial"/>
                <a:cs typeface="Arial"/>
                <a:sym typeface="Arial"/>
              </a:rPr>
              <a:t>Problematique</a:t>
            </a:r>
            <a:endParaRPr b="0" i="0" sz="4000" u="none" cap="none" strike="noStrike">
              <a:solidFill>
                <a:srgbClr val="000000"/>
              </a:solidFill>
              <a:latin typeface="Arial"/>
              <a:ea typeface="Arial"/>
              <a:cs typeface="Arial"/>
              <a:sym typeface="Arial"/>
            </a:endParaRPr>
          </a:p>
        </p:txBody>
      </p:sp>
      <p:pic>
        <p:nvPicPr>
          <p:cNvPr id="565" name="Google Shape;565;p36"/>
          <p:cNvPicPr preferRelativeResize="0"/>
          <p:nvPr/>
        </p:nvPicPr>
        <p:blipFill rotWithShape="1">
          <a:blip r:embed="rId3">
            <a:alphaModFix/>
          </a:blip>
          <a:srcRect b="0" l="0" r="0" t="0"/>
          <a:stretch/>
        </p:blipFill>
        <p:spPr>
          <a:xfrm>
            <a:off x="6616314" y="181700"/>
            <a:ext cx="2276462" cy="573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37"/>
          <p:cNvSpPr txBox="1"/>
          <p:nvPr/>
        </p:nvSpPr>
        <p:spPr>
          <a:xfrm>
            <a:off x="-1173" y="0"/>
            <a:ext cx="4150714" cy="51639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1" name="Google Shape;571;p37"/>
          <p:cNvSpPr txBox="1"/>
          <p:nvPr/>
        </p:nvSpPr>
        <p:spPr>
          <a:xfrm>
            <a:off x="4092841" y="1959900"/>
            <a:ext cx="113400" cy="3204000"/>
          </a:xfrm>
          <a:prstGeom prst="rect">
            <a:avLst/>
          </a:prstGeom>
          <a:solidFill>
            <a:srgbClr val="E7CCD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2" name="Google Shape;572;p37"/>
          <p:cNvSpPr txBox="1"/>
          <p:nvPr/>
        </p:nvSpPr>
        <p:spPr>
          <a:xfrm>
            <a:off x="0" y="1546474"/>
            <a:ext cx="3840691" cy="354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rgbClr val="000000"/>
                </a:solidFill>
                <a:latin typeface="Arial"/>
                <a:ea typeface="Arial"/>
                <a:cs typeface="Arial"/>
                <a:sym typeface="Arial"/>
              </a:rPr>
              <a:t>Problematique</a:t>
            </a:r>
            <a:endParaRPr b="0" i="0" sz="4000" u="none" cap="none" strike="noStrike">
              <a:solidFill>
                <a:srgbClr val="000000"/>
              </a:solidFill>
              <a:latin typeface="Arial"/>
              <a:ea typeface="Arial"/>
              <a:cs typeface="Arial"/>
              <a:sym typeface="Arial"/>
            </a:endParaRPr>
          </a:p>
        </p:txBody>
      </p:sp>
      <p:pic>
        <p:nvPicPr>
          <p:cNvPr id="573" name="Google Shape;573;p37"/>
          <p:cNvPicPr preferRelativeResize="0"/>
          <p:nvPr/>
        </p:nvPicPr>
        <p:blipFill rotWithShape="1">
          <a:blip r:embed="rId3">
            <a:alphaModFix/>
          </a:blip>
          <a:srcRect b="0" l="0" r="0" t="0"/>
          <a:stretch/>
        </p:blipFill>
        <p:spPr>
          <a:xfrm>
            <a:off x="6616314" y="181700"/>
            <a:ext cx="2276462" cy="573900"/>
          </a:xfrm>
          <a:prstGeom prst="rect">
            <a:avLst/>
          </a:prstGeom>
          <a:noFill/>
          <a:ln>
            <a:noFill/>
          </a:ln>
        </p:spPr>
      </p:pic>
      <p:sp>
        <p:nvSpPr>
          <p:cNvPr id="574" name="Google Shape;574;p37"/>
          <p:cNvSpPr txBox="1"/>
          <p:nvPr/>
        </p:nvSpPr>
        <p:spPr>
          <a:xfrm>
            <a:off x="4291910" y="1723924"/>
            <a:ext cx="4648808" cy="26776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800" u="none" cap="none" strike="noStrike">
                <a:solidFill>
                  <a:srgbClr val="000000"/>
                </a:solidFill>
                <a:latin typeface="Arial"/>
                <a:ea typeface="Arial"/>
                <a:cs typeface="Arial"/>
                <a:sym typeface="Arial"/>
              </a:rPr>
              <a:t>Complex set of intertwined, global problems including poverty, inequality, pollution, scarcity, disease, and war</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38"/>
          <p:cNvSpPr txBox="1"/>
          <p:nvPr/>
        </p:nvSpPr>
        <p:spPr>
          <a:xfrm>
            <a:off x="-1173" y="0"/>
            <a:ext cx="4150714" cy="51639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80" name="Google Shape;580;p38"/>
          <p:cNvSpPr txBox="1"/>
          <p:nvPr/>
        </p:nvSpPr>
        <p:spPr>
          <a:xfrm>
            <a:off x="4092841" y="1959900"/>
            <a:ext cx="113400" cy="3204000"/>
          </a:xfrm>
          <a:prstGeom prst="rect">
            <a:avLst/>
          </a:prstGeom>
          <a:solidFill>
            <a:srgbClr val="E7CCD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81" name="Google Shape;581;p38"/>
          <p:cNvSpPr txBox="1"/>
          <p:nvPr/>
        </p:nvSpPr>
        <p:spPr>
          <a:xfrm>
            <a:off x="-1173" y="1782450"/>
            <a:ext cx="3840691" cy="354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rgbClr val="000000"/>
                </a:solidFill>
                <a:latin typeface="Arial"/>
                <a:ea typeface="Arial"/>
                <a:cs typeface="Arial"/>
                <a:sym typeface="Arial"/>
              </a:rPr>
              <a:t>Problematique</a:t>
            </a:r>
            <a:endParaRPr b="0" i="0" sz="4000" u="none" cap="none" strike="noStrike">
              <a:solidFill>
                <a:srgbClr val="000000"/>
              </a:solidFill>
              <a:latin typeface="Arial"/>
              <a:ea typeface="Arial"/>
              <a:cs typeface="Arial"/>
              <a:sym typeface="Arial"/>
            </a:endParaRPr>
          </a:p>
        </p:txBody>
      </p:sp>
      <p:pic>
        <p:nvPicPr>
          <p:cNvPr id="582" name="Google Shape;582;p38"/>
          <p:cNvPicPr preferRelativeResize="0"/>
          <p:nvPr/>
        </p:nvPicPr>
        <p:blipFill rotWithShape="1">
          <a:blip r:embed="rId3">
            <a:alphaModFix/>
          </a:blip>
          <a:srcRect b="0" l="0" r="0" t="0"/>
          <a:stretch/>
        </p:blipFill>
        <p:spPr>
          <a:xfrm>
            <a:off x="6616314" y="181700"/>
            <a:ext cx="2276462" cy="573900"/>
          </a:xfrm>
          <a:prstGeom prst="rect">
            <a:avLst/>
          </a:prstGeom>
          <a:noFill/>
          <a:ln>
            <a:noFill/>
          </a:ln>
        </p:spPr>
      </p:pic>
      <p:sp>
        <p:nvSpPr>
          <p:cNvPr id="583" name="Google Shape;583;p38"/>
          <p:cNvSpPr txBox="1"/>
          <p:nvPr/>
        </p:nvSpPr>
        <p:spPr>
          <a:xfrm>
            <a:off x="4937761" y="1901374"/>
            <a:ext cx="3867150" cy="182357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600" u="none" cap="none" strike="noStrike">
                <a:solidFill>
                  <a:srgbClr val="363737"/>
                </a:solidFill>
                <a:latin typeface="Arial"/>
                <a:ea typeface="Arial"/>
                <a:cs typeface="Arial"/>
                <a:sym typeface="Arial"/>
              </a:rPr>
              <a:t>Club of Rome (1970)</a:t>
            </a:r>
            <a:endParaRPr/>
          </a:p>
          <a:p>
            <a:pPr indent="0" lvl="0" marL="0" marR="0" rtl="0" algn="ctr">
              <a:lnSpc>
                <a:spcPct val="100000"/>
              </a:lnSpc>
              <a:spcBef>
                <a:spcPts val="0"/>
              </a:spcBef>
              <a:spcAft>
                <a:spcPts val="0"/>
              </a:spcAft>
              <a:buNone/>
            </a:pPr>
            <a:r>
              <a:t/>
            </a:r>
            <a:endParaRPr b="1" i="0" sz="2700" u="none" cap="none" strike="noStrike">
              <a:solidFill>
                <a:srgbClr val="363737"/>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350" u="none" cap="none" strike="noStrike">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7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Brabantio template">
  <a:themeElements>
    <a:clrScheme name="Custom 347">
      <a:dk1>
        <a:srgbClr val="FFFFFF"/>
      </a:dk1>
      <a:lt1>
        <a:srgbClr val="000000"/>
      </a:lt1>
      <a:dk2>
        <a:srgbClr val="D3D9DF"/>
      </a:dk2>
      <a:lt2>
        <a:srgbClr val="496175"/>
      </a:lt2>
      <a:accent1>
        <a:srgbClr val="1456BB"/>
      </a:accent1>
      <a:accent2>
        <a:srgbClr val="971D4D"/>
      </a:accent2>
      <a:accent3>
        <a:srgbClr val="C92126"/>
      </a:accent3>
      <a:accent4>
        <a:srgbClr val="E4682F"/>
      </a:accent4>
      <a:accent5>
        <a:srgbClr val="EEAD12"/>
      </a:accent5>
      <a:accent6>
        <a:srgbClr val="328EFF"/>
      </a:accent6>
      <a:hlink>
        <a:srgbClr val="7CAEF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6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5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7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2021-04-26T10:07:52Z</dcterms:created>
  <dc:creator>nailapc</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1033-11.2.0.10114</vt:lpwstr>
  </property>
</Properties>
</file>