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Tajawal"/>
      <p:regular r:id="rId24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Tajawal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Tajawal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751dc622a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8" name="Google Shape;58;g3751dc622a1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751dc622a1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751dc622a1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751dc622a1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751dc622a1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751dc622a1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751dc622a1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751dc622a1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751dc622a1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751dc622a1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751dc622a1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751dc622a1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751dc622a1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751dc622a1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751dc622a1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751dc622a1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751dc622a1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751dc622a1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9" name="Google Shape;149;g3751dc622a1_0_1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51dc622a1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51dc622a1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751dc622a1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751dc622a1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751dc622a1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751dc622a1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751dc622a1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751dc622a1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751dc622a1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751dc622a1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751dc622a1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751dc622a1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751dc622a1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751dc622a1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751dc622a1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751dc622a1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1243125" y="1202606"/>
            <a:ext cx="6676800" cy="11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C0BA"/>
              </a:buClr>
              <a:buSzPts val="3600"/>
              <a:buFont typeface="Arial"/>
              <a:buNone/>
            </a:pPr>
            <a:r>
              <a:rPr b="1" lang="en">
                <a:solidFill>
                  <a:srgbClr val="F37A87"/>
                </a:solidFill>
              </a:rPr>
              <a:t>الشبكة العربية للطفولة المبكرة</a:t>
            </a:r>
            <a:endParaRPr b="1" sz="2800"/>
          </a:p>
        </p:txBody>
      </p:sp>
      <p:sp>
        <p:nvSpPr>
          <p:cNvPr id="61" name="Google Shape;61;p14"/>
          <p:cNvSpPr txBox="1"/>
          <p:nvPr/>
        </p:nvSpPr>
        <p:spPr>
          <a:xfrm>
            <a:off x="0" y="2856300"/>
            <a:ext cx="9144000" cy="2287200"/>
          </a:xfrm>
          <a:prstGeom prst="rect">
            <a:avLst/>
          </a:prstGeom>
          <a:solidFill>
            <a:srgbClr val="65C0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1233600" y="2639025"/>
            <a:ext cx="6676800" cy="23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b="1" sz="2800">
              <a:solidFill>
                <a:schemeClr val="lt1"/>
              </a:solidFill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lang="en" sz="2800">
                <a:solidFill>
                  <a:schemeClr val="lt1"/>
                </a:solidFill>
              </a:rPr>
              <a:t>حال الأهل ومقدمي الرعاية خلال الأزمات في البلدان العربية</a:t>
            </a:r>
            <a:endParaRPr b="1" sz="28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b="1" sz="2800">
              <a:solidFill>
                <a:schemeClr val="lt1"/>
              </a:solidFill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lang="en" sz="2800">
                <a:solidFill>
                  <a:schemeClr val="lt1"/>
                </a:solidFill>
              </a:rPr>
              <a:t>محمد البقاعي</a:t>
            </a:r>
            <a:endParaRPr b="1" sz="2800">
              <a:solidFill>
                <a:schemeClr val="lt1"/>
              </a:solidFill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lang="en" sz="2100">
                <a:solidFill>
                  <a:schemeClr val="lt1"/>
                </a:solidFill>
              </a:rPr>
              <a:t>المنسق الإقليمي للشبكة العربية</a:t>
            </a:r>
            <a:endParaRPr b="1" sz="2600">
              <a:solidFill>
                <a:schemeClr val="lt1"/>
              </a:solidFill>
            </a:endParaRPr>
          </a:p>
        </p:txBody>
      </p:sp>
      <p:pic>
        <p:nvPicPr>
          <p:cNvPr descr="Design2" id="63" name="Google Shape;6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92562" y="2782884"/>
            <a:ext cx="827484" cy="1416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ECD Logo" id="64" name="Google Shape;6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76750" y="221513"/>
            <a:ext cx="1665883" cy="482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9525" y="221513"/>
            <a:ext cx="1226927" cy="5537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3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8400" y="0"/>
            <a:ext cx="539425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4" title="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775" y="439200"/>
            <a:ext cx="7434450" cy="426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5" title="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7675" y="0"/>
            <a:ext cx="56132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6" title="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650" y="650575"/>
            <a:ext cx="7773950" cy="388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7" title="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3000" y="0"/>
            <a:ext cx="5260926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8" title="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6850" y="0"/>
            <a:ext cx="53900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9" title="7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1625" y="0"/>
            <a:ext cx="563669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30" title="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8500" y="0"/>
            <a:ext cx="6447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1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65C0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31"/>
          <p:cNvSpPr txBox="1"/>
          <p:nvPr>
            <p:ph type="title"/>
          </p:nvPr>
        </p:nvSpPr>
        <p:spPr>
          <a:xfrm>
            <a:off x="457200" y="171435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br>
              <a:rPr b="1" lang="en" sz="2400">
                <a:solidFill>
                  <a:schemeClr val="lt1"/>
                </a:solidFill>
                <a:latin typeface="Tajawal"/>
                <a:ea typeface="Tajawal"/>
                <a:cs typeface="Tajawal"/>
                <a:sym typeface="Tajawal"/>
              </a:rPr>
            </a:br>
            <a:r>
              <a:rPr b="1" lang="en" sz="3600">
                <a:solidFill>
                  <a:schemeClr val="lt1"/>
                </a:solidFill>
                <a:latin typeface="Tajawal"/>
                <a:ea typeface="Tajawal"/>
                <a:cs typeface="Tajawal"/>
                <a:sym typeface="Tajawal"/>
              </a:rPr>
              <a:t>شكراً جزيلاً</a:t>
            </a:r>
            <a:endParaRPr b="1" sz="2400">
              <a:solidFill>
                <a:schemeClr val="lt1"/>
              </a:solidFill>
              <a:latin typeface="Tajawal"/>
              <a:ea typeface="Tajawal"/>
              <a:cs typeface="Tajawal"/>
              <a:sym typeface="Tajawal"/>
            </a:endParaRPr>
          </a:p>
        </p:txBody>
      </p:sp>
      <p:pic>
        <p:nvPicPr>
          <p:cNvPr descr="Design3" id="153" name="Google Shape;15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95727" y="1868082"/>
            <a:ext cx="1102519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55217" y="172830"/>
            <a:ext cx="2148987" cy="53272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1"/>
          <p:cNvSpPr/>
          <p:nvPr/>
        </p:nvSpPr>
        <p:spPr>
          <a:xfrm>
            <a:off x="0" y="4776426"/>
            <a:ext cx="9144000" cy="36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31"/>
          <p:cNvSpPr txBox="1"/>
          <p:nvPr/>
        </p:nvSpPr>
        <p:spPr>
          <a:xfrm>
            <a:off x="0" y="4776426"/>
            <a:ext cx="9144000" cy="31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rgbClr val="65C0BA"/>
                </a:solidFill>
                <a:latin typeface="Tajawal"/>
                <a:ea typeface="Tajawal"/>
                <a:cs typeface="Tajawal"/>
                <a:sym typeface="Tajawal"/>
              </a:rPr>
              <a:t>www.anecd.net</a:t>
            </a:r>
            <a:endParaRPr b="0" i="0" sz="1600" u="none" cap="none" strike="noStrike">
              <a:solidFill>
                <a:srgbClr val="65C0BA"/>
              </a:solidFill>
              <a:latin typeface="Tajawal"/>
              <a:ea typeface="Tajawal"/>
              <a:cs typeface="Tajawal"/>
              <a:sym typeface="Tajaw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 title="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1800" y="0"/>
            <a:ext cx="73277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 title="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59820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 title="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300" y="152400"/>
            <a:ext cx="7726999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8" title="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3350" y="58450"/>
            <a:ext cx="5904400" cy="508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9" title="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6125" y="0"/>
            <a:ext cx="507296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0" title="7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0325" y="0"/>
            <a:ext cx="540185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1" title="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8241" y="0"/>
            <a:ext cx="6167517" cy="241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1" title="10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6650" y="2417000"/>
            <a:ext cx="6414899" cy="272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2" title="9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1700" y="0"/>
            <a:ext cx="538528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