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0" r:id="rId2"/>
  </p:sldMasterIdLst>
  <p:notesMasterIdLst>
    <p:notesMasterId r:id="rId14"/>
  </p:notesMasterIdLst>
  <p:sldIdLst>
    <p:sldId id="256" r:id="rId3"/>
    <p:sldId id="257" r:id="rId4"/>
    <p:sldId id="312" r:id="rId5"/>
    <p:sldId id="313" r:id="rId6"/>
    <p:sldId id="258" r:id="rId7"/>
    <p:sldId id="290" r:id="rId8"/>
    <p:sldId id="298" r:id="rId9"/>
    <p:sldId id="264" r:id="rId10"/>
    <p:sldId id="292" r:id="rId11"/>
    <p:sldId id="309" r:id="rId12"/>
    <p:sldId id="310" r:id="rId1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Tajawal Black" panose="020B0604020202020204" charset="-78"/>
      <p:bold r:id="rId19"/>
    </p:embeddedFont>
    <p:embeddedFont>
      <p:font typeface="Simplified Arabic" panose="02020603050405020304" pitchFamily="18" charset="-78"/>
      <p:regular r:id="rId20"/>
      <p:bold r:id="rId21"/>
    </p:embeddedFont>
    <p:embeddedFont>
      <p:font typeface="Source Sans Pro" panose="020B060402020202020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44">
          <p15:clr>
            <a:srgbClr val="000000"/>
          </p15:clr>
        </p15:guide>
        <p15:guide id="2" pos="2886">
          <p15:clr>
            <a:srgbClr val="000000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4" roundtripDataSignature="AMtx7misPWw97vk2l1vxYcnrZ1PR+EOBM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658" y="67"/>
      </p:cViewPr>
      <p:guideLst>
        <p:guide orient="horz" pos="1644"/>
        <p:guide pos="288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0.fntdata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4" Type="http://customschemas.google.com/relationships/presentationmetadata" Target="meta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2EFBC9-3503-491B-9884-6F6AC4C9F348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509AC53-1153-43BD-8808-C794F2791229}">
      <dgm:prSet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ar-SA" b="1" i="0" dirty="0">
              <a:solidFill>
                <a:srgbClr val="FF0000"/>
              </a:solidFill>
            </a:rPr>
            <a:t>تبن</a:t>
          </a:r>
          <a:r>
            <a:rPr lang="ar-JO" b="1" i="0" dirty="0">
              <a:solidFill>
                <a:srgbClr val="FF0000"/>
              </a:solidFill>
            </a:rPr>
            <a:t>ى مركز البحث والتطوير التربوي في وزارة التربية والتعليم العالي برنامج "فضاءات" بحثية ضمن سياقات عدة من أبرزها</a:t>
          </a:r>
          <a:r>
            <a:rPr lang="ar-SA" b="0" i="0" dirty="0">
              <a:solidFill>
                <a:srgbClr val="FF0000"/>
              </a:solidFill>
            </a:rPr>
            <a:t>:</a:t>
          </a:r>
          <a:endParaRPr lang="en-US" dirty="0">
            <a:solidFill>
              <a:srgbClr val="FF0000"/>
            </a:solidFill>
          </a:endParaRPr>
        </a:p>
      </dgm:t>
    </dgm:pt>
    <dgm:pt modelId="{C8FB7C41-37DB-4CCA-AFDA-853FABC77BDE}" type="parTrans" cxnId="{7E1E18AE-A71A-4A14-ACD8-CC36F682B4BC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C6A1442A-DB2A-4F8D-8743-D512584EE16B}" type="sibTrans" cxnId="{7E1E18AE-A71A-4A14-ACD8-CC36F682B4BC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2C364A2A-E86C-46EF-BF04-8A56246F13ED}">
      <dgm:prSet custT="1"/>
      <dgm:spPr/>
      <dgm:t>
        <a:bodyPr/>
        <a:lstStyle/>
        <a:p>
          <a:pPr algn="ctr" rtl="1">
            <a:buFont typeface="Arial" panose="020B0604020202020204" pitchFamily="34" charset="0"/>
            <a:buNone/>
          </a:pPr>
          <a:r>
            <a:rPr lang="ar-JO" sz="2000" b="1" i="0" dirty="0" smtClean="0">
              <a:solidFill>
                <a:srgbClr val="FF0000"/>
              </a:solidFill>
            </a:rPr>
            <a:t>تنظم </a:t>
          </a:r>
          <a:r>
            <a:rPr lang="ar-JO" sz="2000" b="1" i="0" dirty="0">
              <a:solidFill>
                <a:srgbClr val="FF0000"/>
              </a:solidFill>
            </a:rPr>
            <a:t>عشرات </a:t>
          </a:r>
          <a:r>
            <a:rPr lang="ar-SA" sz="2000" b="1" i="0" dirty="0" smtClean="0">
              <a:solidFill>
                <a:srgbClr val="FF0000"/>
              </a:solidFill>
            </a:rPr>
            <a:t>-</a:t>
          </a:r>
          <a:r>
            <a:rPr lang="ar-JO" sz="2000" b="1" i="0" dirty="0" smtClean="0">
              <a:solidFill>
                <a:srgbClr val="FF0000"/>
              </a:solidFill>
            </a:rPr>
            <a:t>لا بل</a:t>
          </a:r>
          <a:r>
            <a:rPr lang="ar-SA" sz="2000" b="1" i="0" dirty="0" smtClean="0">
              <a:solidFill>
                <a:srgbClr val="FF0000"/>
              </a:solidFill>
            </a:rPr>
            <a:t>-</a:t>
          </a:r>
          <a:r>
            <a:rPr lang="ar-JO" sz="2000" b="1" i="0" dirty="0" smtClean="0">
              <a:solidFill>
                <a:srgbClr val="FF0000"/>
              </a:solidFill>
            </a:rPr>
            <a:t> </a:t>
          </a:r>
          <a:r>
            <a:rPr lang="ar-JO" sz="2000" b="1" i="0" dirty="0">
              <a:solidFill>
                <a:srgbClr val="FF0000"/>
              </a:solidFill>
            </a:rPr>
            <a:t>مئات الدراسات الأكاديمية </a:t>
          </a:r>
          <a:r>
            <a:rPr lang="ar-JO" sz="2000" b="1" i="0" dirty="0" smtClean="0">
              <a:solidFill>
                <a:srgbClr val="FF0000"/>
              </a:solidFill>
            </a:rPr>
            <a:t>في </a:t>
          </a:r>
          <a:r>
            <a:rPr lang="ar-JO" sz="2000" b="1" i="0" dirty="0">
              <a:solidFill>
                <a:srgbClr val="FF0000"/>
              </a:solidFill>
            </a:rPr>
            <a:t>قطاع التعليم العام في فلسطين وتبقى نتائجها حبيسة الأدراج// </a:t>
          </a:r>
          <a:r>
            <a:rPr lang="ar-JO" sz="2000" b="1" i="0" dirty="0" err="1">
              <a:solidFill>
                <a:srgbClr val="FF0000"/>
              </a:solidFill>
            </a:rPr>
            <a:t>او</a:t>
          </a:r>
          <a:r>
            <a:rPr lang="ar-JO" sz="2000" b="1" i="0" dirty="0">
              <a:solidFill>
                <a:srgbClr val="FF0000"/>
              </a:solidFill>
            </a:rPr>
            <a:t> رفوف مكتبات الجامعات </a:t>
          </a:r>
          <a:endParaRPr lang="en-US" sz="2000" b="1" dirty="0">
            <a:solidFill>
              <a:srgbClr val="FF0000"/>
            </a:solidFill>
          </a:endParaRPr>
        </a:p>
      </dgm:t>
    </dgm:pt>
    <dgm:pt modelId="{341311C4-559B-4FF0-AEA4-C0BA01B1F32D}" type="parTrans" cxnId="{DF99F953-FD7A-476E-9B5F-A213106BC446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FBC382DD-56A5-4777-82CD-4F1F674DC23E}" type="sibTrans" cxnId="{DF99F953-FD7A-476E-9B5F-A213106BC446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C3AA5E87-3A07-4E1E-A25D-3A1DC84FD77F}" type="pres">
      <dgm:prSet presAssocID="{662EFBC9-3503-491B-9884-6F6AC4C9F34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625BEF5-D10A-477F-9CE9-45F78E645EE4}" type="pres">
      <dgm:prSet presAssocID="{3509AC53-1153-43BD-8808-C794F2791229}" presName="linNode" presStyleCnt="0"/>
      <dgm:spPr/>
    </dgm:pt>
    <dgm:pt modelId="{00EA155A-171D-46ED-8450-946F886ACF51}" type="pres">
      <dgm:prSet presAssocID="{3509AC53-1153-43BD-8808-C794F2791229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90E5D9-7567-461C-B457-A04EC2F15401}" type="pres">
      <dgm:prSet presAssocID="{3509AC53-1153-43BD-8808-C794F2791229}" presName="descendantText" presStyleLbl="alignAccFollowNode1" presStyleIdx="0" presStyleCnt="1" custScaleY="119375" custLinFactNeighborX="1373" custLinFactNeighborY="-11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B7A0464-94BF-4A8B-8704-92722786A332}" type="presOf" srcId="{2C364A2A-E86C-46EF-BF04-8A56246F13ED}" destId="{C690E5D9-7567-461C-B457-A04EC2F15401}" srcOrd="0" destOrd="0" presId="urn:microsoft.com/office/officeart/2005/8/layout/vList5"/>
    <dgm:cxn modelId="{7E1E18AE-A71A-4A14-ACD8-CC36F682B4BC}" srcId="{662EFBC9-3503-491B-9884-6F6AC4C9F348}" destId="{3509AC53-1153-43BD-8808-C794F2791229}" srcOrd="0" destOrd="0" parTransId="{C8FB7C41-37DB-4CCA-AFDA-853FABC77BDE}" sibTransId="{C6A1442A-DB2A-4F8D-8743-D512584EE16B}"/>
    <dgm:cxn modelId="{EE683FA7-DEEF-438F-9401-F6D9F6754147}" type="presOf" srcId="{3509AC53-1153-43BD-8808-C794F2791229}" destId="{00EA155A-171D-46ED-8450-946F886ACF51}" srcOrd="0" destOrd="0" presId="urn:microsoft.com/office/officeart/2005/8/layout/vList5"/>
    <dgm:cxn modelId="{3083F5B1-C6BB-4DFE-A329-75C742FF9F28}" type="presOf" srcId="{662EFBC9-3503-491B-9884-6F6AC4C9F348}" destId="{C3AA5E87-3A07-4E1E-A25D-3A1DC84FD77F}" srcOrd="0" destOrd="0" presId="urn:microsoft.com/office/officeart/2005/8/layout/vList5"/>
    <dgm:cxn modelId="{DF99F953-FD7A-476E-9B5F-A213106BC446}" srcId="{3509AC53-1153-43BD-8808-C794F2791229}" destId="{2C364A2A-E86C-46EF-BF04-8A56246F13ED}" srcOrd="0" destOrd="0" parTransId="{341311C4-559B-4FF0-AEA4-C0BA01B1F32D}" sibTransId="{FBC382DD-56A5-4777-82CD-4F1F674DC23E}"/>
    <dgm:cxn modelId="{1C66E9A4-C2B0-4DC0-8B23-053073550F02}" type="presParOf" srcId="{C3AA5E87-3A07-4E1E-A25D-3A1DC84FD77F}" destId="{E625BEF5-D10A-477F-9CE9-45F78E645EE4}" srcOrd="0" destOrd="0" presId="urn:microsoft.com/office/officeart/2005/8/layout/vList5"/>
    <dgm:cxn modelId="{DC7DBDB0-C1A7-4EED-AA0F-C3042958B0CF}" type="presParOf" srcId="{E625BEF5-D10A-477F-9CE9-45F78E645EE4}" destId="{00EA155A-171D-46ED-8450-946F886ACF51}" srcOrd="0" destOrd="0" presId="urn:microsoft.com/office/officeart/2005/8/layout/vList5"/>
    <dgm:cxn modelId="{BB404A1C-D7EB-44E3-8D8C-B2FC91A97074}" type="presParOf" srcId="{E625BEF5-D10A-477F-9CE9-45F78E645EE4}" destId="{C690E5D9-7567-461C-B457-A04EC2F154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62EFBC9-3503-491B-9884-6F6AC4C9F348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509AC53-1153-43BD-8808-C794F2791229}">
      <dgm:prSet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ar-SA" dirty="0" smtClean="0">
              <a:solidFill>
                <a:srgbClr val="FF0000"/>
              </a:solidFill>
            </a:rPr>
            <a:t>سياقات ميدانية احتجاجية</a:t>
          </a:r>
          <a:endParaRPr lang="en-US" dirty="0">
            <a:solidFill>
              <a:srgbClr val="FF0000"/>
            </a:solidFill>
          </a:endParaRPr>
        </a:p>
      </dgm:t>
    </dgm:pt>
    <dgm:pt modelId="{C8FB7C41-37DB-4CCA-AFDA-853FABC77BDE}" type="parTrans" cxnId="{7E1E18AE-A71A-4A14-ACD8-CC36F682B4BC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C6A1442A-DB2A-4F8D-8743-D512584EE16B}" type="sibTrans" cxnId="{7E1E18AE-A71A-4A14-ACD8-CC36F682B4BC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2C364A2A-E86C-46EF-BF04-8A56246F13ED}">
      <dgm:prSet custT="1"/>
      <dgm:spPr/>
      <dgm:t>
        <a:bodyPr/>
        <a:lstStyle/>
        <a:p>
          <a:pPr rtl="1">
            <a:buFont typeface="Arial" panose="020B0604020202020204" pitchFamily="34" charset="0"/>
            <a:buNone/>
          </a:pPr>
          <a:r>
            <a:rPr lang="ar-SA" sz="2000" b="1" dirty="0" smtClean="0">
              <a:solidFill>
                <a:srgbClr val="FF0000"/>
              </a:solidFill>
            </a:rPr>
            <a:t>معظم</a:t>
          </a:r>
          <a:r>
            <a:rPr lang="ar-SA" sz="2000" b="1" baseline="0" dirty="0" smtClean="0">
              <a:solidFill>
                <a:srgbClr val="FF0000"/>
              </a:solidFill>
            </a:rPr>
            <a:t> الدراسات تتطلب جمع بيانات من الميدان التربوي وينخرط في هذا النشاط طلبة ومعلمون ومديرو مدارس وعاملون من مديريات التربية، </a:t>
          </a:r>
          <a:endParaRPr lang="en-US" sz="2000" b="1" dirty="0">
            <a:solidFill>
              <a:srgbClr val="FF0000"/>
            </a:solidFill>
          </a:endParaRPr>
        </a:p>
      </dgm:t>
    </dgm:pt>
    <dgm:pt modelId="{341311C4-559B-4FF0-AEA4-C0BA01B1F32D}" type="parTrans" cxnId="{DF99F953-FD7A-476E-9B5F-A213106BC446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FBC382DD-56A5-4777-82CD-4F1F674DC23E}" type="sibTrans" cxnId="{DF99F953-FD7A-476E-9B5F-A213106BC446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FDB069B9-8FA0-4D44-BB7A-BDF0F7F70696}">
      <dgm:prSet custT="1"/>
      <dgm:spPr/>
      <dgm:t>
        <a:bodyPr/>
        <a:lstStyle/>
        <a:p>
          <a:pPr rtl="1">
            <a:buFont typeface="Arial" panose="020B0604020202020204" pitchFamily="34" charset="0"/>
            <a:buNone/>
          </a:pPr>
          <a:r>
            <a:rPr lang="ar-SA" sz="2000" b="1" dirty="0" smtClean="0">
              <a:solidFill>
                <a:srgbClr val="FF0000"/>
              </a:solidFill>
            </a:rPr>
            <a:t>وحين تخرج النتائج لا يعلم هذا الجمهور عنها شيئا </a:t>
          </a:r>
          <a:endParaRPr lang="en-US" sz="2000" b="1" dirty="0">
            <a:solidFill>
              <a:srgbClr val="FF0000"/>
            </a:solidFill>
          </a:endParaRPr>
        </a:p>
      </dgm:t>
    </dgm:pt>
    <dgm:pt modelId="{93DA1655-65D6-495D-9280-04FFD622705D}" type="parTrans" cxnId="{BEE88B8B-6173-495A-A0C5-80B3F9C05DA9}">
      <dgm:prSet/>
      <dgm:spPr/>
    </dgm:pt>
    <dgm:pt modelId="{1DF36C2C-46C7-463D-94F3-EDF3755DB1DA}" type="sibTrans" cxnId="{BEE88B8B-6173-495A-A0C5-80B3F9C05DA9}">
      <dgm:prSet/>
      <dgm:spPr/>
    </dgm:pt>
    <dgm:pt modelId="{6215650D-E64D-480B-AF3D-A84373845146}">
      <dgm:prSet custT="1"/>
      <dgm:spPr/>
      <dgm:t>
        <a:bodyPr/>
        <a:lstStyle/>
        <a:p>
          <a:pPr rtl="1">
            <a:buFont typeface="Arial" panose="020B0604020202020204" pitchFamily="34" charset="0"/>
            <a:buNone/>
          </a:pPr>
          <a:r>
            <a:rPr lang="ar-SA" sz="2000" b="1" dirty="0" smtClean="0">
              <a:solidFill>
                <a:srgbClr val="FF0000"/>
              </a:solidFill>
            </a:rPr>
            <a:t>مما خلق حالة من عدم الرضى وتوجه لعدم المشاركة في توفير البيانات </a:t>
          </a:r>
          <a:endParaRPr lang="en-US" sz="2000" b="1" dirty="0">
            <a:solidFill>
              <a:srgbClr val="FF0000"/>
            </a:solidFill>
          </a:endParaRPr>
        </a:p>
      </dgm:t>
    </dgm:pt>
    <dgm:pt modelId="{35C3D107-570A-41B2-8363-83D65C79C3DF}" type="parTrans" cxnId="{C12621DF-66A5-45CA-8136-95E0281AEF9A}">
      <dgm:prSet/>
      <dgm:spPr/>
    </dgm:pt>
    <dgm:pt modelId="{FB3EDD71-81AF-4EA9-AC30-42BA41A62F90}" type="sibTrans" cxnId="{C12621DF-66A5-45CA-8136-95E0281AEF9A}">
      <dgm:prSet/>
      <dgm:spPr/>
    </dgm:pt>
    <dgm:pt modelId="{C3AA5E87-3A07-4E1E-A25D-3A1DC84FD77F}" type="pres">
      <dgm:prSet presAssocID="{662EFBC9-3503-491B-9884-6F6AC4C9F34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625BEF5-D10A-477F-9CE9-45F78E645EE4}" type="pres">
      <dgm:prSet presAssocID="{3509AC53-1153-43BD-8808-C794F2791229}" presName="linNode" presStyleCnt="0"/>
      <dgm:spPr/>
    </dgm:pt>
    <dgm:pt modelId="{00EA155A-171D-46ED-8450-946F886ACF51}" type="pres">
      <dgm:prSet presAssocID="{3509AC53-1153-43BD-8808-C794F2791229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90E5D9-7567-461C-B457-A04EC2F15401}" type="pres">
      <dgm:prSet presAssocID="{3509AC53-1153-43BD-8808-C794F2791229}" presName="descendantText" presStyleLbl="alignAccFollowNode1" presStyleIdx="0" presStyleCnt="1" custScaleY="119375" custLinFactNeighborX="1373" custLinFactNeighborY="-11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B7A0464-94BF-4A8B-8704-92722786A332}" type="presOf" srcId="{2C364A2A-E86C-46EF-BF04-8A56246F13ED}" destId="{C690E5D9-7567-461C-B457-A04EC2F15401}" srcOrd="0" destOrd="0" presId="urn:microsoft.com/office/officeart/2005/8/layout/vList5"/>
    <dgm:cxn modelId="{7E1E18AE-A71A-4A14-ACD8-CC36F682B4BC}" srcId="{662EFBC9-3503-491B-9884-6F6AC4C9F348}" destId="{3509AC53-1153-43BD-8808-C794F2791229}" srcOrd="0" destOrd="0" parTransId="{C8FB7C41-37DB-4CCA-AFDA-853FABC77BDE}" sibTransId="{C6A1442A-DB2A-4F8D-8743-D512584EE16B}"/>
    <dgm:cxn modelId="{C12621DF-66A5-45CA-8136-95E0281AEF9A}" srcId="{3509AC53-1153-43BD-8808-C794F2791229}" destId="{6215650D-E64D-480B-AF3D-A84373845146}" srcOrd="2" destOrd="0" parTransId="{35C3D107-570A-41B2-8363-83D65C79C3DF}" sibTransId="{FB3EDD71-81AF-4EA9-AC30-42BA41A62F90}"/>
    <dgm:cxn modelId="{52A79F01-38BC-4F38-BFC1-82762DCB53EC}" type="presOf" srcId="{6215650D-E64D-480B-AF3D-A84373845146}" destId="{C690E5D9-7567-461C-B457-A04EC2F15401}" srcOrd="0" destOrd="2" presId="urn:microsoft.com/office/officeart/2005/8/layout/vList5"/>
    <dgm:cxn modelId="{EE683FA7-DEEF-438F-9401-F6D9F6754147}" type="presOf" srcId="{3509AC53-1153-43BD-8808-C794F2791229}" destId="{00EA155A-171D-46ED-8450-946F886ACF51}" srcOrd="0" destOrd="0" presId="urn:microsoft.com/office/officeart/2005/8/layout/vList5"/>
    <dgm:cxn modelId="{3083F5B1-C6BB-4DFE-A329-75C742FF9F28}" type="presOf" srcId="{662EFBC9-3503-491B-9884-6F6AC4C9F348}" destId="{C3AA5E87-3A07-4E1E-A25D-3A1DC84FD77F}" srcOrd="0" destOrd="0" presId="urn:microsoft.com/office/officeart/2005/8/layout/vList5"/>
    <dgm:cxn modelId="{DF99F953-FD7A-476E-9B5F-A213106BC446}" srcId="{3509AC53-1153-43BD-8808-C794F2791229}" destId="{2C364A2A-E86C-46EF-BF04-8A56246F13ED}" srcOrd="0" destOrd="0" parTransId="{341311C4-559B-4FF0-AEA4-C0BA01B1F32D}" sibTransId="{FBC382DD-56A5-4777-82CD-4F1F674DC23E}"/>
    <dgm:cxn modelId="{BEE88B8B-6173-495A-A0C5-80B3F9C05DA9}" srcId="{3509AC53-1153-43BD-8808-C794F2791229}" destId="{FDB069B9-8FA0-4D44-BB7A-BDF0F7F70696}" srcOrd="1" destOrd="0" parTransId="{93DA1655-65D6-495D-9280-04FFD622705D}" sibTransId="{1DF36C2C-46C7-463D-94F3-EDF3755DB1DA}"/>
    <dgm:cxn modelId="{A0A7FCF7-2E7F-499B-8876-148A16D0162A}" type="presOf" srcId="{FDB069B9-8FA0-4D44-BB7A-BDF0F7F70696}" destId="{C690E5D9-7567-461C-B457-A04EC2F15401}" srcOrd="0" destOrd="1" presId="urn:microsoft.com/office/officeart/2005/8/layout/vList5"/>
    <dgm:cxn modelId="{1C66E9A4-C2B0-4DC0-8B23-053073550F02}" type="presParOf" srcId="{C3AA5E87-3A07-4E1E-A25D-3A1DC84FD77F}" destId="{E625BEF5-D10A-477F-9CE9-45F78E645EE4}" srcOrd="0" destOrd="0" presId="urn:microsoft.com/office/officeart/2005/8/layout/vList5"/>
    <dgm:cxn modelId="{DC7DBDB0-C1A7-4EED-AA0F-C3042958B0CF}" type="presParOf" srcId="{E625BEF5-D10A-477F-9CE9-45F78E645EE4}" destId="{00EA155A-171D-46ED-8450-946F886ACF51}" srcOrd="0" destOrd="0" presId="urn:microsoft.com/office/officeart/2005/8/layout/vList5"/>
    <dgm:cxn modelId="{BB404A1C-D7EB-44E3-8D8C-B2FC91A97074}" type="presParOf" srcId="{E625BEF5-D10A-477F-9CE9-45F78E645EE4}" destId="{C690E5D9-7567-461C-B457-A04EC2F154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62EFBC9-3503-491B-9884-6F6AC4C9F348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509AC53-1153-43BD-8808-C794F2791229}">
      <dgm:prSet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ar-SA" dirty="0" smtClean="0">
              <a:solidFill>
                <a:srgbClr val="FF0000"/>
              </a:solidFill>
            </a:rPr>
            <a:t>لجسر الفجوة بين متطلبات الباحثين ومتطلبات </a:t>
          </a:r>
          <a:r>
            <a:rPr lang="ar-SA" dirty="0" err="1" smtClean="0">
              <a:solidFill>
                <a:srgbClr val="FF0000"/>
              </a:solidFill>
            </a:rPr>
            <a:t>المبحوثين</a:t>
          </a:r>
          <a:endParaRPr lang="en-US" dirty="0">
            <a:solidFill>
              <a:srgbClr val="FF0000"/>
            </a:solidFill>
          </a:endParaRPr>
        </a:p>
      </dgm:t>
    </dgm:pt>
    <dgm:pt modelId="{C8FB7C41-37DB-4CCA-AFDA-853FABC77BDE}" type="parTrans" cxnId="{7E1E18AE-A71A-4A14-ACD8-CC36F682B4BC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C6A1442A-DB2A-4F8D-8743-D512584EE16B}" type="sibTrans" cxnId="{7E1E18AE-A71A-4A14-ACD8-CC36F682B4BC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2C364A2A-E86C-46EF-BF04-8A56246F13ED}">
      <dgm:prSet custT="1"/>
      <dgm:spPr/>
      <dgm:t>
        <a:bodyPr/>
        <a:lstStyle/>
        <a:p>
          <a:pPr rtl="1">
            <a:buFont typeface="Arial" panose="020B0604020202020204" pitchFamily="34" charset="0"/>
            <a:buNone/>
          </a:pPr>
          <a:r>
            <a:rPr lang="ar-SA" sz="2000" dirty="0" smtClean="0">
              <a:solidFill>
                <a:srgbClr val="FF0000"/>
              </a:solidFill>
            </a:rPr>
            <a:t>تبنى مركز البحث "الفضاءات البحثية" لوضع الباحث والمبحوث على فضاء واحد </a:t>
          </a:r>
          <a:endParaRPr lang="en-US" sz="2000" dirty="0">
            <a:solidFill>
              <a:srgbClr val="FF0000"/>
            </a:solidFill>
          </a:endParaRPr>
        </a:p>
      </dgm:t>
    </dgm:pt>
    <dgm:pt modelId="{341311C4-559B-4FF0-AEA4-C0BA01B1F32D}" type="parTrans" cxnId="{DF99F953-FD7A-476E-9B5F-A213106BC446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FBC382DD-56A5-4777-82CD-4F1F674DC23E}" type="sibTrans" cxnId="{DF99F953-FD7A-476E-9B5F-A213106BC446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516A9D38-AA30-403F-B32B-FE7C7604CD6A}">
      <dgm:prSet custT="1"/>
      <dgm:spPr/>
      <dgm:t>
        <a:bodyPr/>
        <a:lstStyle/>
        <a:p>
          <a:pPr rtl="1">
            <a:buFont typeface="Arial" panose="020B0604020202020204" pitchFamily="34" charset="0"/>
            <a:buNone/>
          </a:pPr>
          <a:r>
            <a:rPr lang="ar-SA" sz="2000" dirty="0" smtClean="0">
              <a:solidFill>
                <a:srgbClr val="FF0000"/>
              </a:solidFill>
            </a:rPr>
            <a:t>يسمع الباحث نتائجه للمبحوث ويحاور المبحوث الباحث في طبيعة النتائج </a:t>
          </a:r>
          <a:endParaRPr lang="en-US" sz="2000" dirty="0">
            <a:solidFill>
              <a:srgbClr val="FF0000"/>
            </a:solidFill>
          </a:endParaRPr>
        </a:p>
      </dgm:t>
    </dgm:pt>
    <dgm:pt modelId="{85CFE29E-47E0-4688-98F7-31F8C20127BF}" type="parTrans" cxnId="{D9709AD6-2103-428E-8DA7-420573E6C162}">
      <dgm:prSet/>
      <dgm:spPr/>
    </dgm:pt>
    <dgm:pt modelId="{ED6727C6-9619-46D7-8764-17E884818D0C}" type="sibTrans" cxnId="{D9709AD6-2103-428E-8DA7-420573E6C162}">
      <dgm:prSet/>
      <dgm:spPr/>
    </dgm:pt>
    <dgm:pt modelId="{5A699250-CA28-45E7-8C8B-9BFFE95D5C53}">
      <dgm:prSet custT="1"/>
      <dgm:spPr/>
      <dgm:t>
        <a:bodyPr/>
        <a:lstStyle/>
        <a:p>
          <a:pPr rtl="1">
            <a:buFont typeface="Arial" panose="020B0604020202020204" pitchFamily="34" charset="0"/>
            <a:buNone/>
          </a:pPr>
          <a:r>
            <a:rPr lang="ar-SA" sz="2000" dirty="0" smtClean="0">
              <a:solidFill>
                <a:srgbClr val="FF0000"/>
              </a:solidFill>
            </a:rPr>
            <a:t>هذه الفضاءات تقرب وجهات النظر وتسهم في تعزيز فكر البحث الموجه للسياسات أو البحث الهادف للتطوير </a:t>
          </a:r>
          <a:r>
            <a:rPr lang="ar-SA" sz="2000" b="1" dirty="0" smtClean="0">
              <a:solidFill>
                <a:srgbClr val="00B050"/>
              </a:solidFill>
            </a:rPr>
            <a:t>وليس بحث الشهادات والترقيات </a:t>
          </a:r>
          <a:r>
            <a:rPr lang="ar-SA" sz="2000" dirty="0" smtClean="0">
              <a:solidFill>
                <a:srgbClr val="FF0000"/>
              </a:solidFill>
            </a:rPr>
            <a:t>...</a:t>
          </a:r>
          <a:endParaRPr lang="en-US" sz="2000" dirty="0">
            <a:solidFill>
              <a:srgbClr val="FF0000"/>
            </a:solidFill>
          </a:endParaRPr>
        </a:p>
      </dgm:t>
    </dgm:pt>
    <dgm:pt modelId="{B52368A8-A012-4C7B-B9B3-52DA540E35D8}" type="parTrans" cxnId="{54C9D01D-C9E8-43B6-B204-03A5BDBC23AE}">
      <dgm:prSet/>
      <dgm:spPr/>
    </dgm:pt>
    <dgm:pt modelId="{2FD319B9-E806-4D4A-8BE5-09CBE78168EA}" type="sibTrans" cxnId="{54C9D01D-C9E8-43B6-B204-03A5BDBC23AE}">
      <dgm:prSet/>
      <dgm:spPr/>
    </dgm:pt>
    <dgm:pt modelId="{C3AA5E87-3A07-4E1E-A25D-3A1DC84FD77F}" type="pres">
      <dgm:prSet presAssocID="{662EFBC9-3503-491B-9884-6F6AC4C9F34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625BEF5-D10A-477F-9CE9-45F78E645EE4}" type="pres">
      <dgm:prSet presAssocID="{3509AC53-1153-43BD-8808-C794F2791229}" presName="linNode" presStyleCnt="0"/>
      <dgm:spPr/>
    </dgm:pt>
    <dgm:pt modelId="{00EA155A-171D-46ED-8450-946F886ACF51}" type="pres">
      <dgm:prSet presAssocID="{3509AC53-1153-43BD-8808-C794F2791229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90E5D9-7567-461C-B457-A04EC2F15401}" type="pres">
      <dgm:prSet presAssocID="{3509AC53-1153-43BD-8808-C794F2791229}" presName="descendantText" presStyleLbl="alignAccFollowNode1" presStyleIdx="0" presStyleCnt="1" custScaleY="119375" custLinFactNeighborX="1373" custLinFactNeighborY="-11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9709AD6-2103-428E-8DA7-420573E6C162}" srcId="{3509AC53-1153-43BD-8808-C794F2791229}" destId="{516A9D38-AA30-403F-B32B-FE7C7604CD6A}" srcOrd="1" destOrd="0" parTransId="{85CFE29E-47E0-4688-98F7-31F8C20127BF}" sibTransId="{ED6727C6-9619-46D7-8764-17E884818D0C}"/>
    <dgm:cxn modelId="{54C9D01D-C9E8-43B6-B204-03A5BDBC23AE}" srcId="{3509AC53-1153-43BD-8808-C794F2791229}" destId="{5A699250-CA28-45E7-8C8B-9BFFE95D5C53}" srcOrd="2" destOrd="0" parTransId="{B52368A8-A012-4C7B-B9B3-52DA540E35D8}" sibTransId="{2FD319B9-E806-4D4A-8BE5-09CBE78168EA}"/>
    <dgm:cxn modelId="{E86927C3-D7E3-4E3C-863B-199F0AC8BDE4}" type="presOf" srcId="{516A9D38-AA30-403F-B32B-FE7C7604CD6A}" destId="{C690E5D9-7567-461C-B457-A04EC2F15401}" srcOrd="0" destOrd="1" presId="urn:microsoft.com/office/officeart/2005/8/layout/vList5"/>
    <dgm:cxn modelId="{7E1E18AE-A71A-4A14-ACD8-CC36F682B4BC}" srcId="{662EFBC9-3503-491B-9884-6F6AC4C9F348}" destId="{3509AC53-1153-43BD-8808-C794F2791229}" srcOrd="0" destOrd="0" parTransId="{C8FB7C41-37DB-4CCA-AFDA-853FABC77BDE}" sibTransId="{C6A1442A-DB2A-4F8D-8743-D512584EE16B}"/>
    <dgm:cxn modelId="{DF99F953-FD7A-476E-9B5F-A213106BC446}" srcId="{3509AC53-1153-43BD-8808-C794F2791229}" destId="{2C364A2A-E86C-46EF-BF04-8A56246F13ED}" srcOrd="0" destOrd="0" parTransId="{341311C4-559B-4FF0-AEA4-C0BA01B1F32D}" sibTransId="{FBC382DD-56A5-4777-82CD-4F1F674DC23E}"/>
    <dgm:cxn modelId="{EE683FA7-DEEF-438F-9401-F6D9F6754147}" type="presOf" srcId="{3509AC53-1153-43BD-8808-C794F2791229}" destId="{00EA155A-171D-46ED-8450-946F886ACF51}" srcOrd="0" destOrd="0" presId="urn:microsoft.com/office/officeart/2005/8/layout/vList5"/>
    <dgm:cxn modelId="{7B7A0464-94BF-4A8B-8704-92722786A332}" type="presOf" srcId="{2C364A2A-E86C-46EF-BF04-8A56246F13ED}" destId="{C690E5D9-7567-461C-B457-A04EC2F15401}" srcOrd="0" destOrd="0" presId="urn:microsoft.com/office/officeart/2005/8/layout/vList5"/>
    <dgm:cxn modelId="{7E977125-58A2-4B98-BA43-2725D7C52FA7}" type="presOf" srcId="{5A699250-CA28-45E7-8C8B-9BFFE95D5C53}" destId="{C690E5D9-7567-461C-B457-A04EC2F15401}" srcOrd="0" destOrd="2" presId="urn:microsoft.com/office/officeart/2005/8/layout/vList5"/>
    <dgm:cxn modelId="{3083F5B1-C6BB-4DFE-A329-75C742FF9F28}" type="presOf" srcId="{662EFBC9-3503-491B-9884-6F6AC4C9F348}" destId="{C3AA5E87-3A07-4E1E-A25D-3A1DC84FD77F}" srcOrd="0" destOrd="0" presId="urn:microsoft.com/office/officeart/2005/8/layout/vList5"/>
    <dgm:cxn modelId="{1C66E9A4-C2B0-4DC0-8B23-053073550F02}" type="presParOf" srcId="{C3AA5E87-3A07-4E1E-A25D-3A1DC84FD77F}" destId="{E625BEF5-D10A-477F-9CE9-45F78E645EE4}" srcOrd="0" destOrd="0" presId="urn:microsoft.com/office/officeart/2005/8/layout/vList5"/>
    <dgm:cxn modelId="{DC7DBDB0-C1A7-4EED-AA0F-C3042958B0CF}" type="presParOf" srcId="{E625BEF5-D10A-477F-9CE9-45F78E645EE4}" destId="{00EA155A-171D-46ED-8450-946F886ACF51}" srcOrd="0" destOrd="0" presId="urn:microsoft.com/office/officeart/2005/8/layout/vList5"/>
    <dgm:cxn modelId="{BB404A1C-D7EB-44E3-8D8C-B2FC91A97074}" type="presParOf" srcId="{E625BEF5-D10A-477F-9CE9-45F78E645EE4}" destId="{C690E5D9-7567-461C-B457-A04EC2F154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D8130E0-64D5-47C3-8438-13E874C4A011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F4761CF-FBA7-4893-8951-2F5E671EB304}">
      <dgm:prSet custT="1"/>
      <dgm:spPr/>
      <dgm:t>
        <a:bodyPr/>
        <a:lstStyle/>
        <a:p>
          <a:pPr algn="r" rtl="1"/>
          <a:r>
            <a:rPr lang="ar-SA" sz="1800" dirty="0" smtClean="0"/>
            <a:t>نظمها مركز البحث بالشراكة مع الجامعات والمؤسسات البحثية والباحثين المستقلين برنامج الفضاءات </a:t>
          </a:r>
          <a:endParaRPr lang="en-US" sz="1800" dirty="0">
            <a:solidFill>
              <a:schemeClr val="tx1"/>
            </a:solidFill>
          </a:endParaRPr>
        </a:p>
      </dgm:t>
    </dgm:pt>
    <dgm:pt modelId="{2A547D1D-BCDD-485E-AC50-E4BA1CF0D467}" type="parTrans" cxnId="{F62022DA-B8E1-4A1B-B554-5B0DF5338800}">
      <dgm:prSet/>
      <dgm:spPr/>
      <dgm:t>
        <a:bodyPr/>
        <a:lstStyle/>
        <a:p>
          <a:pPr algn="r"/>
          <a:endParaRPr lang="en-US" sz="2000">
            <a:solidFill>
              <a:schemeClr val="tx1"/>
            </a:solidFill>
          </a:endParaRPr>
        </a:p>
      </dgm:t>
    </dgm:pt>
    <dgm:pt modelId="{81A3B4B7-6ACA-43B7-B577-E40C9D94E3E8}" type="sibTrans" cxnId="{F62022DA-B8E1-4A1B-B554-5B0DF5338800}">
      <dgm:prSet custT="1"/>
      <dgm:spPr/>
      <dgm:t>
        <a:bodyPr/>
        <a:lstStyle/>
        <a:p>
          <a:pPr algn="r"/>
          <a:endParaRPr lang="en-US" sz="2000">
            <a:solidFill>
              <a:schemeClr val="tx1"/>
            </a:solidFill>
          </a:endParaRPr>
        </a:p>
      </dgm:t>
    </dgm:pt>
    <dgm:pt modelId="{86D07A40-3695-4F5D-9E57-12267C8AA71A}">
      <dgm:prSet custT="1"/>
      <dgm:spPr/>
      <dgm:t>
        <a:bodyPr/>
        <a:lstStyle/>
        <a:p>
          <a:pPr algn="r" rtl="1"/>
          <a:r>
            <a:rPr lang="ar-SA" sz="1400" b="1" dirty="0" smtClean="0"/>
            <a:t>يتضمن كل لقاء (والذي يستغرق ساعة) عرضا يقدمه الباحث/ة لأبرز نتائج وتوصيات بحثه، يتلو العرض نقاش بين الباحث/ة والجمهور، وصولا لأبرز المتابعات واستحقاقات السياسات.</a:t>
          </a:r>
          <a:endParaRPr lang="en-US" sz="1400" b="1" dirty="0">
            <a:solidFill>
              <a:schemeClr val="tx1"/>
            </a:solidFill>
          </a:endParaRPr>
        </a:p>
      </dgm:t>
    </dgm:pt>
    <dgm:pt modelId="{F246BC54-9C26-479B-9D81-BF3D0C232D60}" type="parTrans" cxnId="{7FDC58BB-81B3-4808-BACE-C10C75542906}">
      <dgm:prSet/>
      <dgm:spPr/>
      <dgm:t>
        <a:bodyPr/>
        <a:lstStyle/>
        <a:p>
          <a:pPr algn="r"/>
          <a:endParaRPr lang="en-US" sz="2000">
            <a:solidFill>
              <a:schemeClr val="tx1"/>
            </a:solidFill>
          </a:endParaRPr>
        </a:p>
      </dgm:t>
    </dgm:pt>
    <dgm:pt modelId="{B8BB288E-38D7-4A0C-9263-F319117C9668}" type="sibTrans" cxnId="{7FDC58BB-81B3-4808-BACE-C10C75542906}">
      <dgm:prSet custT="1"/>
      <dgm:spPr/>
      <dgm:t>
        <a:bodyPr/>
        <a:lstStyle/>
        <a:p>
          <a:pPr algn="r"/>
          <a:endParaRPr lang="en-US" sz="2000">
            <a:solidFill>
              <a:schemeClr val="tx1"/>
            </a:solidFill>
          </a:endParaRPr>
        </a:p>
      </dgm:t>
    </dgm:pt>
    <dgm:pt modelId="{5FBD1A8A-58BE-4DB5-BC51-B98B4C696260}">
      <dgm:prSet custT="1"/>
      <dgm:spPr/>
      <dgm:t>
        <a:bodyPr/>
        <a:lstStyle/>
        <a:p>
          <a:pPr algn="r" rtl="1"/>
          <a:r>
            <a:rPr lang="ar-SA" sz="1600" b="1" dirty="0" smtClean="0"/>
            <a:t>يتم بث اللقاء </a:t>
          </a:r>
          <a:r>
            <a:rPr lang="ar-SA" sz="1600" b="1" dirty="0" smtClean="0"/>
            <a:t>مباشرة على </a:t>
          </a:r>
          <a:r>
            <a:rPr lang="ar-SA" sz="1600" b="1" dirty="0" smtClean="0"/>
            <a:t>موقع </a:t>
          </a:r>
          <a:r>
            <a:rPr lang="ar-SA" sz="1600" b="1" dirty="0" smtClean="0"/>
            <a:t>الوزارة، ويتم </a:t>
          </a:r>
          <a:r>
            <a:rPr lang="ar-SA" sz="1600" b="1" dirty="0" smtClean="0"/>
            <a:t>تسجيله لمشاركته على موقع مركز البحث وبعض المواقع التربوية ...</a:t>
          </a:r>
          <a:endParaRPr lang="en-US" sz="1600" b="1" dirty="0"/>
        </a:p>
      </dgm:t>
    </dgm:pt>
    <dgm:pt modelId="{F64D580B-51D4-4A93-856A-04248DCA5C0A}" type="parTrans" cxnId="{5272C0D6-0194-4380-9C70-8CDF8C5D9DF7}">
      <dgm:prSet/>
      <dgm:spPr/>
      <dgm:t>
        <a:bodyPr/>
        <a:lstStyle/>
        <a:p>
          <a:pPr algn="r"/>
          <a:endParaRPr lang="en-US" sz="2000">
            <a:solidFill>
              <a:schemeClr val="tx1"/>
            </a:solidFill>
          </a:endParaRPr>
        </a:p>
      </dgm:t>
    </dgm:pt>
    <dgm:pt modelId="{EFC0C1DC-ED64-4EF4-8E36-3604724979E5}" type="sibTrans" cxnId="{5272C0D6-0194-4380-9C70-8CDF8C5D9DF7}">
      <dgm:prSet/>
      <dgm:spPr/>
      <dgm:t>
        <a:bodyPr/>
        <a:lstStyle/>
        <a:p>
          <a:pPr algn="r"/>
          <a:endParaRPr lang="en-US" sz="2000">
            <a:solidFill>
              <a:schemeClr val="tx1"/>
            </a:solidFill>
          </a:endParaRPr>
        </a:p>
      </dgm:t>
    </dgm:pt>
    <dgm:pt modelId="{9338E3E2-C7FC-402A-88C6-16FDF5383448}">
      <dgm:prSet/>
      <dgm:spPr/>
      <dgm:t>
        <a:bodyPr/>
        <a:lstStyle/>
        <a:p>
          <a:pPr rtl="1"/>
          <a:r>
            <a:rPr lang="ar-SA" b="1" dirty="0" smtClean="0"/>
            <a:t>تمثل البرنامج في لقاءات محوسبة عن بعد</a:t>
          </a:r>
          <a:r>
            <a:rPr lang="en-US" b="1" dirty="0" smtClean="0"/>
            <a:t> (Webinars) </a:t>
          </a:r>
          <a:r>
            <a:rPr lang="ar-SA" b="1" dirty="0" smtClean="0"/>
            <a:t>يتم فيها استضافة باحثين لعرض نتائج وتوصيات بحوثهم التربوية، ومناقشة تلك النتائج والتوصيات مع المريدين.</a:t>
          </a:r>
          <a:endParaRPr lang="en-US" b="1" dirty="0"/>
        </a:p>
      </dgm:t>
    </dgm:pt>
    <dgm:pt modelId="{5842A6E0-DB9D-4A8F-8837-57E679134C89}" type="parTrans" cxnId="{B2EF68DD-7C9D-4A72-910B-88696BB12E10}">
      <dgm:prSet/>
      <dgm:spPr/>
      <dgm:t>
        <a:bodyPr/>
        <a:lstStyle/>
        <a:p>
          <a:endParaRPr lang="en-US"/>
        </a:p>
      </dgm:t>
    </dgm:pt>
    <dgm:pt modelId="{4CDB837C-E69F-4C0C-8026-A7830DE257EC}" type="sibTrans" cxnId="{B2EF68DD-7C9D-4A72-910B-88696BB12E10}">
      <dgm:prSet/>
      <dgm:spPr/>
      <dgm:t>
        <a:bodyPr/>
        <a:lstStyle/>
        <a:p>
          <a:endParaRPr lang="en-US"/>
        </a:p>
      </dgm:t>
    </dgm:pt>
    <dgm:pt modelId="{D49E86C7-6344-49E4-9188-5E6D29BF4950}">
      <dgm:prSet custT="1"/>
      <dgm:spPr/>
      <dgm:t>
        <a:bodyPr/>
        <a:lstStyle/>
        <a:p>
          <a:pPr algn="r"/>
          <a:r>
            <a:rPr lang="ar-SA" sz="1400" b="1" dirty="0" smtClean="0"/>
            <a:t>تم تطوير رابط للباحثين الراغبين في التسجيل لحلقات الفضاءات وتم تشكيل لجنة بحثية لاختيار الموضوعات في ظل حاجات الوزارة وأولياتها البحثية </a:t>
          </a:r>
          <a:endParaRPr lang="en-US" sz="1400" b="1" dirty="0"/>
        </a:p>
      </dgm:t>
    </dgm:pt>
    <dgm:pt modelId="{2DBD9697-9047-4131-A875-85B72C30E584}" type="parTrans" cxnId="{A55EAE34-07C0-4462-BFE6-D074F2CCE4B7}">
      <dgm:prSet/>
      <dgm:spPr/>
      <dgm:t>
        <a:bodyPr/>
        <a:lstStyle/>
        <a:p>
          <a:endParaRPr lang="en-US"/>
        </a:p>
      </dgm:t>
    </dgm:pt>
    <dgm:pt modelId="{A63E2821-5867-4DF1-8393-91F0860BF6F2}" type="sibTrans" cxnId="{A55EAE34-07C0-4462-BFE6-D074F2CCE4B7}">
      <dgm:prSet/>
      <dgm:spPr/>
      <dgm:t>
        <a:bodyPr/>
        <a:lstStyle/>
        <a:p>
          <a:endParaRPr lang="en-US"/>
        </a:p>
      </dgm:t>
    </dgm:pt>
    <dgm:pt modelId="{A8300145-B883-482C-BB22-DFA0C8D6E7F2}" type="pres">
      <dgm:prSet presAssocID="{DD8130E0-64D5-47C3-8438-13E874C4A011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248FE2C-0E31-4495-B90F-14CE9D3CE491}" type="pres">
      <dgm:prSet presAssocID="{DD8130E0-64D5-47C3-8438-13E874C4A011}" presName="dummyMaxCanvas" presStyleCnt="0">
        <dgm:presLayoutVars/>
      </dgm:prSet>
      <dgm:spPr/>
    </dgm:pt>
    <dgm:pt modelId="{656FB8CA-7761-460C-B164-D8272B40D25A}" type="pres">
      <dgm:prSet presAssocID="{DD8130E0-64D5-47C3-8438-13E874C4A011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E923DE-4740-4A56-AEFC-9549CA04A0DB}" type="pres">
      <dgm:prSet presAssocID="{DD8130E0-64D5-47C3-8438-13E874C4A011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6785C0-49FD-41F7-A13A-A5AD898A4067}" type="pres">
      <dgm:prSet presAssocID="{DD8130E0-64D5-47C3-8438-13E874C4A011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CDF685-13C2-4AC9-9BEF-526FF6B1BDD4}" type="pres">
      <dgm:prSet presAssocID="{DD8130E0-64D5-47C3-8438-13E874C4A011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DC17D1-AFA4-49D9-854F-C96952F65A53}" type="pres">
      <dgm:prSet presAssocID="{DD8130E0-64D5-47C3-8438-13E874C4A011}" presName="FiveNodes_5" presStyleLbl="node1" presStyleIdx="4" presStyleCnt="5" custLinFactNeighborX="640" custLinFactNeighborY="38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06C790-D548-4072-AD4F-4206EE615B50}" type="pres">
      <dgm:prSet presAssocID="{DD8130E0-64D5-47C3-8438-13E874C4A011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558AE5-8410-4C70-B6BD-FBF747E2D5FE}" type="pres">
      <dgm:prSet presAssocID="{DD8130E0-64D5-47C3-8438-13E874C4A011}" presName="FiveConn_2-3" presStyleLbl="fgAccFollowNode1" presStyleIdx="1" presStyleCnt="4">
        <dgm:presLayoutVars>
          <dgm:bulletEnabled val="1"/>
        </dgm:presLayoutVars>
      </dgm:prSet>
      <dgm:spPr/>
    </dgm:pt>
    <dgm:pt modelId="{FA2392CE-0869-440D-8F66-BC71DA8A2499}" type="pres">
      <dgm:prSet presAssocID="{DD8130E0-64D5-47C3-8438-13E874C4A011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3856CE-BEA1-4F9F-A064-F3DDCEDC76FF}" type="pres">
      <dgm:prSet presAssocID="{DD8130E0-64D5-47C3-8438-13E874C4A011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CB991A-A796-4E90-810E-FEEDD36A6410}" type="pres">
      <dgm:prSet presAssocID="{DD8130E0-64D5-47C3-8438-13E874C4A011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FA1DBB-0277-478F-9D27-D4D1741349FE}" type="pres">
      <dgm:prSet presAssocID="{DD8130E0-64D5-47C3-8438-13E874C4A011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D6C2D8-0D25-45BA-A845-E47910AB5279}" type="pres">
      <dgm:prSet presAssocID="{DD8130E0-64D5-47C3-8438-13E874C4A011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ED63D6-CFBA-4235-9DE6-9CA9BA1A2F3E}" type="pres">
      <dgm:prSet presAssocID="{DD8130E0-64D5-47C3-8438-13E874C4A011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BA83AC-B7CA-4E10-AF97-826976DE717F}" type="pres">
      <dgm:prSet presAssocID="{DD8130E0-64D5-47C3-8438-13E874C4A011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00D1DB2-9B08-43B4-A0BA-40DDC1F016C8}" type="presOf" srcId="{EFC0C1DC-ED64-4EF4-8E36-3604724979E5}" destId="{D83856CE-BEA1-4F9F-A064-F3DDCEDC76FF}" srcOrd="0" destOrd="0" presId="urn:microsoft.com/office/officeart/2005/8/layout/vProcess5"/>
    <dgm:cxn modelId="{A55EAE34-07C0-4462-BFE6-D074F2CCE4B7}" srcId="{DD8130E0-64D5-47C3-8438-13E874C4A011}" destId="{D49E86C7-6344-49E4-9188-5E6D29BF4950}" srcOrd="4" destOrd="0" parTransId="{2DBD9697-9047-4131-A875-85B72C30E584}" sibTransId="{A63E2821-5867-4DF1-8393-91F0860BF6F2}"/>
    <dgm:cxn modelId="{5726C007-5E6B-4085-AFBB-E4EF995536CE}" type="presOf" srcId="{5F4761CF-FBA7-4893-8951-2F5E671EB304}" destId="{0BCB991A-A796-4E90-810E-FEEDD36A6410}" srcOrd="1" destOrd="0" presId="urn:microsoft.com/office/officeart/2005/8/layout/vProcess5"/>
    <dgm:cxn modelId="{9D739D14-EA7E-4919-8BE7-1D2042B5816C}" type="presOf" srcId="{5FBD1A8A-58BE-4DB5-BC51-B98B4C696260}" destId="{4BED63D6-CFBA-4235-9DE6-9CA9BA1A2F3E}" srcOrd="1" destOrd="0" presId="urn:microsoft.com/office/officeart/2005/8/layout/vProcess5"/>
    <dgm:cxn modelId="{A969BDA6-AC5D-46CD-9064-6C0414DD1344}" type="presOf" srcId="{81A3B4B7-6ACA-43B7-B577-E40C9D94E3E8}" destId="{0F06C790-D548-4072-AD4F-4206EE615B50}" srcOrd="0" destOrd="0" presId="urn:microsoft.com/office/officeart/2005/8/layout/vProcess5"/>
    <dgm:cxn modelId="{14D50C5C-8CF9-4DA0-856D-072B8635AECB}" type="presOf" srcId="{B8BB288E-38D7-4A0C-9263-F319117C9668}" destId="{FA2392CE-0869-440D-8F66-BC71DA8A2499}" srcOrd="0" destOrd="0" presId="urn:microsoft.com/office/officeart/2005/8/layout/vProcess5"/>
    <dgm:cxn modelId="{7B0FC52E-5589-430C-A128-90285186A8C5}" type="presOf" srcId="{D49E86C7-6344-49E4-9188-5E6D29BF4950}" destId="{75BA83AC-B7CA-4E10-AF97-826976DE717F}" srcOrd="1" destOrd="0" presId="urn:microsoft.com/office/officeart/2005/8/layout/vProcess5"/>
    <dgm:cxn modelId="{5272C0D6-0194-4380-9C70-8CDF8C5D9DF7}" srcId="{DD8130E0-64D5-47C3-8438-13E874C4A011}" destId="{5FBD1A8A-58BE-4DB5-BC51-B98B4C696260}" srcOrd="3" destOrd="0" parTransId="{F64D580B-51D4-4A93-856A-04248DCA5C0A}" sibTransId="{EFC0C1DC-ED64-4EF4-8E36-3604724979E5}"/>
    <dgm:cxn modelId="{DBCFACF4-EC37-4AB8-81D2-842BBB02FFAF}" type="presOf" srcId="{5FBD1A8A-58BE-4DB5-BC51-B98B4C696260}" destId="{50CDF685-13C2-4AC9-9BEF-526FF6B1BDD4}" srcOrd="0" destOrd="0" presId="urn:microsoft.com/office/officeart/2005/8/layout/vProcess5"/>
    <dgm:cxn modelId="{7FDC58BB-81B3-4808-BACE-C10C75542906}" srcId="{DD8130E0-64D5-47C3-8438-13E874C4A011}" destId="{86D07A40-3695-4F5D-9E57-12267C8AA71A}" srcOrd="2" destOrd="0" parTransId="{F246BC54-9C26-479B-9D81-BF3D0C232D60}" sibTransId="{B8BB288E-38D7-4A0C-9263-F319117C9668}"/>
    <dgm:cxn modelId="{F62022DA-B8E1-4A1B-B554-5B0DF5338800}" srcId="{DD8130E0-64D5-47C3-8438-13E874C4A011}" destId="{5F4761CF-FBA7-4893-8951-2F5E671EB304}" srcOrd="0" destOrd="0" parTransId="{2A547D1D-BCDD-485E-AC50-E4BA1CF0D467}" sibTransId="{81A3B4B7-6ACA-43B7-B577-E40C9D94E3E8}"/>
    <dgm:cxn modelId="{EC06215B-D1CB-40C0-BD48-44BD8DF7F593}" type="presOf" srcId="{DD8130E0-64D5-47C3-8438-13E874C4A011}" destId="{A8300145-B883-482C-BB22-DFA0C8D6E7F2}" srcOrd="0" destOrd="0" presId="urn:microsoft.com/office/officeart/2005/8/layout/vProcess5"/>
    <dgm:cxn modelId="{43D2AF5A-C162-46C8-B2E8-DFCA7CB9F3ED}" type="presOf" srcId="{D49E86C7-6344-49E4-9188-5E6D29BF4950}" destId="{C3DC17D1-AFA4-49D9-854F-C96952F65A53}" srcOrd="0" destOrd="0" presId="urn:microsoft.com/office/officeart/2005/8/layout/vProcess5"/>
    <dgm:cxn modelId="{BC76A16C-7EB8-4849-872C-74109968C908}" type="presOf" srcId="{86D07A40-3695-4F5D-9E57-12267C8AA71A}" destId="{D56785C0-49FD-41F7-A13A-A5AD898A4067}" srcOrd="0" destOrd="0" presId="urn:microsoft.com/office/officeart/2005/8/layout/vProcess5"/>
    <dgm:cxn modelId="{B2EF68DD-7C9D-4A72-910B-88696BB12E10}" srcId="{DD8130E0-64D5-47C3-8438-13E874C4A011}" destId="{9338E3E2-C7FC-402A-88C6-16FDF5383448}" srcOrd="1" destOrd="0" parTransId="{5842A6E0-DB9D-4A8F-8837-57E679134C89}" sibTransId="{4CDB837C-E69F-4C0C-8026-A7830DE257EC}"/>
    <dgm:cxn modelId="{D98B7DAD-C290-4131-B845-6E80FF4EBF4D}" type="presOf" srcId="{86D07A40-3695-4F5D-9E57-12267C8AA71A}" destId="{A1D6C2D8-0D25-45BA-A845-E47910AB5279}" srcOrd="1" destOrd="0" presId="urn:microsoft.com/office/officeart/2005/8/layout/vProcess5"/>
    <dgm:cxn modelId="{F050B96E-8066-4A1C-9196-87484B40CC41}" type="presOf" srcId="{4CDB837C-E69F-4C0C-8026-A7830DE257EC}" destId="{8A558AE5-8410-4C70-B6BD-FBF747E2D5FE}" srcOrd="0" destOrd="0" presId="urn:microsoft.com/office/officeart/2005/8/layout/vProcess5"/>
    <dgm:cxn modelId="{F20D34D5-190B-4786-A980-8FEA0E0C9DD6}" type="presOf" srcId="{5F4761CF-FBA7-4893-8951-2F5E671EB304}" destId="{656FB8CA-7761-460C-B164-D8272B40D25A}" srcOrd="0" destOrd="0" presId="urn:microsoft.com/office/officeart/2005/8/layout/vProcess5"/>
    <dgm:cxn modelId="{6C17F71D-1884-42DE-AC17-EE95481F1A94}" type="presOf" srcId="{9338E3E2-C7FC-402A-88C6-16FDF5383448}" destId="{6AE923DE-4740-4A56-AEFC-9549CA04A0DB}" srcOrd="0" destOrd="0" presId="urn:microsoft.com/office/officeart/2005/8/layout/vProcess5"/>
    <dgm:cxn modelId="{A394F9B8-B9BA-4995-B080-3978D92D2DD2}" type="presOf" srcId="{9338E3E2-C7FC-402A-88C6-16FDF5383448}" destId="{E3FA1DBB-0277-478F-9D27-D4D1741349FE}" srcOrd="1" destOrd="0" presId="urn:microsoft.com/office/officeart/2005/8/layout/vProcess5"/>
    <dgm:cxn modelId="{62295FDD-55E7-4812-A37B-867A4E220384}" type="presParOf" srcId="{A8300145-B883-482C-BB22-DFA0C8D6E7F2}" destId="{0248FE2C-0E31-4495-B90F-14CE9D3CE491}" srcOrd="0" destOrd="0" presId="urn:microsoft.com/office/officeart/2005/8/layout/vProcess5"/>
    <dgm:cxn modelId="{28CFD5E0-FEA6-4196-8EB2-6D2695F6845E}" type="presParOf" srcId="{A8300145-B883-482C-BB22-DFA0C8D6E7F2}" destId="{656FB8CA-7761-460C-B164-D8272B40D25A}" srcOrd="1" destOrd="0" presId="urn:microsoft.com/office/officeart/2005/8/layout/vProcess5"/>
    <dgm:cxn modelId="{9E9E848D-8BBC-411F-B2FD-CD06628BA0A4}" type="presParOf" srcId="{A8300145-B883-482C-BB22-DFA0C8D6E7F2}" destId="{6AE923DE-4740-4A56-AEFC-9549CA04A0DB}" srcOrd="2" destOrd="0" presId="urn:microsoft.com/office/officeart/2005/8/layout/vProcess5"/>
    <dgm:cxn modelId="{B48D2980-EB10-4752-B8A9-689CF3682D78}" type="presParOf" srcId="{A8300145-B883-482C-BB22-DFA0C8D6E7F2}" destId="{D56785C0-49FD-41F7-A13A-A5AD898A4067}" srcOrd="3" destOrd="0" presId="urn:microsoft.com/office/officeart/2005/8/layout/vProcess5"/>
    <dgm:cxn modelId="{B4B1B43E-2D75-48A0-9347-0C4712E8E2FC}" type="presParOf" srcId="{A8300145-B883-482C-BB22-DFA0C8D6E7F2}" destId="{50CDF685-13C2-4AC9-9BEF-526FF6B1BDD4}" srcOrd="4" destOrd="0" presId="urn:microsoft.com/office/officeart/2005/8/layout/vProcess5"/>
    <dgm:cxn modelId="{A1B6A5B9-7D0C-4E93-97D8-2E3D58C58BBB}" type="presParOf" srcId="{A8300145-B883-482C-BB22-DFA0C8D6E7F2}" destId="{C3DC17D1-AFA4-49D9-854F-C96952F65A53}" srcOrd="5" destOrd="0" presId="urn:microsoft.com/office/officeart/2005/8/layout/vProcess5"/>
    <dgm:cxn modelId="{CACF538A-C6EB-4C28-8B1D-9844A75C5CFD}" type="presParOf" srcId="{A8300145-B883-482C-BB22-DFA0C8D6E7F2}" destId="{0F06C790-D548-4072-AD4F-4206EE615B50}" srcOrd="6" destOrd="0" presId="urn:microsoft.com/office/officeart/2005/8/layout/vProcess5"/>
    <dgm:cxn modelId="{3A35CB9A-7669-47B7-B1DD-8B23545BC4A8}" type="presParOf" srcId="{A8300145-B883-482C-BB22-DFA0C8D6E7F2}" destId="{8A558AE5-8410-4C70-B6BD-FBF747E2D5FE}" srcOrd="7" destOrd="0" presId="urn:microsoft.com/office/officeart/2005/8/layout/vProcess5"/>
    <dgm:cxn modelId="{72441C0F-2D32-44D4-ACAF-D546D559608D}" type="presParOf" srcId="{A8300145-B883-482C-BB22-DFA0C8D6E7F2}" destId="{FA2392CE-0869-440D-8F66-BC71DA8A2499}" srcOrd="8" destOrd="0" presId="urn:microsoft.com/office/officeart/2005/8/layout/vProcess5"/>
    <dgm:cxn modelId="{41512D6A-8490-4A4E-930E-4B0892CF255F}" type="presParOf" srcId="{A8300145-B883-482C-BB22-DFA0C8D6E7F2}" destId="{D83856CE-BEA1-4F9F-A064-F3DDCEDC76FF}" srcOrd="9" destOrd="0" presId="urn:microsoft.com/office/officeart/2005/8/layout/vProcess5"/>
    <dgm:cxn modelId="{E57697C4-2D3F-4179-918E-A7BDE48F47EE}" type="presParOf" srcId="{A8300145-B883-482C-BB22-DFA0C8D6E7F2}" destId="{0BCB991A-A796-4E90-810E-FEEDD36A6410}" srcOrd="10" destOrd="0" presId="urn:microsoft.com/office/officeart/2005/8/layout/vProcess5"/>
    <dgm:cxn modelId="{C03FAFFF-5476-4A9D-B6C1-4E7F2FD54288}" type="presParOf" srcId="{A8300145-B883-482C-BB22-DFA0C8D6E7F2}" destId="{E3FA1DBB-0277-478F-9D27-D4D1741349FE}" srcOrd="11" destOrd="0" presId="urn:microsoft.com/office/officeart/2005/8/layout/vProcess5"/>
    <dgm:cxn modelId="{17D0D470-C578-40D9-B58A-6DEFD79300F7}" type="presParOf" srcId="{A8300145-B883-482C-BB22-DFA0C8D6E7F2}" destId="{A1D6C2D8-0D25-45BA-A845-E47910AB5279}" srcOrd="12" destOrd="0" presId="urn:microsoft.com/office/officeart/2005/8/layout/vProcess5"/>
    <dgm:cxn modelId="{C9E3E284-3F48-4472-938F-EDE5E2847BEE}" type="presParOf" srcId="{A8300145-B883-482C-BB22-DFA0C8D6E7F2}" destId="{4BED63D6-CFBA-4235-9DE6-9CA9BA1A2F3E}" srcOrd="13" destOrd="0" presId="urn:microsoft.com/office/officeart/2005/8/layout/vProcess5"/>
    <dgm:cxn modelId="{9EDFABD4-B96E-46B7-9249-6598AE638F1A}" type="presParOf" srcId="{A8300145-B883-482C-BB22-DFA0C8D6E7F2}" destId="{75BA83AC-B7CA-4E10-AF97-826976DE717F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90E5D9-7567-461C-B457-A04EC2F15401}">
      <dsp:nvSpPr>
        <dsp:cNvPr id="0" name=""/>
        <dsp:cNvSpPr/>
      </dsp:nvSpPr>
      <dsp:spPr>
        <a:xfrm rot="5400000">
          <a:off x="4396441" y="-1468605"/>
          <a:ext cx="2152474" cy="515075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ct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ar-JO" sz="2000" b="1" i="0" kern="1200" dirty="0" smtClean="0">
              <a:solidFill>
                <a:srgbClr val="FF0000"/>
              </a:solidFill>
            </a:rPr>
            <a:t>تنظم </a:t>
          </a:r>
          <a:r>
            <a:rPr lang="ar-JO" sz="2000" b="1" i="0" kern="1200" dirty="0">
              <a:solidFill>
                <a:srgbClr val="FF0000"/>
              </a:solidFill>
            </a:rPr>
            <a:t>عشرات </a:t>
          </a:r>
          <a:r>
            <a:rPr lang="ar-SA" sz="2000" b="1" i="0" kern="1200" dirty="0" smtClean="0">
              <a:solidFill>
                <a:srgbClr val="FF0000"/>
              </a:solidFill>
            </a:rPr>
            <a:t>-</a:t>
          </a:r>
          <a:r>
            <a:rPr lang="ar-JO" sz="2000" b="1" i="0" kern="1200" dirty="0" smtClean="0">
              <a:solidFill>
                <a:srgbClr val="FF0000"/>
              </a:solidFill>
            </a:rPr>
            <a:t>لا بل</a:t>
          </a:r>
          <a:r>
            <a:rPr lang="ar-SA" sz="2000" b="1" i="0" kern="1200" dirty="0" smtClean="0">
              <a:solidFill>
                <a:srgbClr val="FF0000"/>
              </a:solidFill>
            </a:rPr>
            <a:t>-</a:t>
          </a:r>
          <a:r>
            <a:rPr lang="ar-JO" sz="2000" b="1" i="0" kern="1200" dirty="0" smtClean="0">
              <a:solidFill>
                <a:srgbClr val="FF0000"/>
              </a:solidFill>
            </a:rPr>
            <a:t> </a:t>
          </a:r>
          <a:r>
            <a:rPr lang="ar-JO" sz="2000" b="1" i="0" kern="1200" dirty="0">
              <a:solidFill>
                <a:srgbClr val="FF0000"/>
              </a:solidFill>
            </a:rPr>
            <a:t>مئات الدراسات الأكاديمية </a:t>
          </a:r>
          <a:r>
            <a:rPr lang="ar-JO" sz="2000" b="1" i="0" kern="1200" dirty="0" smtClean="0">
              <a:solidFill>
                <a:srgbClr val="FF0000"/>
              </a:solidFill>
            </a:rPr>
            <a:t>في </a:t>
          </a:r>
          <a:r>
            <a:rPr lang="ar-JO" sz="2000" b="1" i="0" kern="1200" dirty="0">
              <a:solidFill>
                <a:srgbClr val="FF0000"/>
              </a:solidFill>
            </a:rPr>
            <a:t>قطاع التعليم العام في فلسطين وتبقى نتائجها حبيسة الأدراج// </a:t>
          </a:r>
          <a:r>
            <a:rPr lang="ar-JO" sz="2000" b="1" i="0" kern="1200" dirty="0" err="1">
              <a:solidFill>
                <a:srgbClr val="FF0000"/>
              </a:solidFill>
            </a:rPr>
            <a:t>او</a:t>
          </a:r>
          <a:r>
            <a:rPr lang="ar-JO" sz="2000" b="1" i="0" kern="1200" dirty="0">
              <a:solidFill>
                <a:srgbClr val="FF0000"/>
              </a:solidFill>
            </a:rPr>
            <a:t> رفوف مكتبات الجامعات </a:t>
          </a:r>
          <a:endParaRPr lang="en-US" sz="2000" b="1" kern="1200" dirty="0">
            <a:solidFill>
              <a:srgbClr val="FF0000"/>
            </a:solidFill>
          </a:endParaRPr>
        </a:p>
      </dsp:txBody>
      <dsp:txXfrm rot="-5400000">
        <a:off x="2897301" y="135610"/>
        <a:ext cx="5045681" cy="1942324"/>
      </dsp:txXfrm>
    </dsp:sp>
    <dsp:sp modelId="{00EA155A-171D-46ED-8450-946F886ACF51}">
      <dsp:nvSpPr>
        <dsp:cNvPr id="0" name=""/>
        <dsp:cNvSpPr/>
      </dsp:nvSpPr>
      <dsp:spPr>
        <a:xfrm>
          <a:off x="0" y="0"/>
          <a:ext cx="2897300" cy="2253900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i="0" kern="1200" dirty="0">
              <a:solidFill>
                <a:srgbClr val="FF0000"/>
              </a:solidFill>
            </a:rPr>
            <a:t>تبن</a:t>
          </a:r>
          <a:r>
            <a:rPr lang="ar-JO" sz="2400" b="1" i="0" kern="1200" dirty="0">
              <a:solidFill>
                <a:srgbClr val="FF0000"/>
              </a:solidFill>
            </a:rPr>
            <a:t>ى مركز البحث والتطوير التربوي في وزارة التربية والتعليم العالي برنامج "فضاءات" بحثية ضمن سياقات عدة من أبرزها</a:t>
          </a:r>
          <a:r>
            <a:rPr lang="ar-SA" sz="2400" b="0" i="0" kern="1200" dirty="0">
              <a:solidFill>
                <a:srgbClr val="FF0000"/>
              </a:solidFill>
            </a:rPr>
            <a:t>:</a:t>
          </a:r>
          <a:endParaRPr lang="en-US" sz="2400" kern="1200" dirty="0">
            <a:solidFill>
              <a:srgbClr val="FF0000"/>
            </a:solidFill>
          </a:endParaRPr>
        </a:p>
      </dsp:txBody>
      <dsp:txXfrm>
        <a:off x="110026" y="110026"/>
        <a:ext cx="2677248" cy="20338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90E5D9-7567-461C-B457-A04EC2F15401}">
      <dsp:nvSpPr>
        <dsp:cNvPr id="0" name=""/>
        <dsp:cNvSpPr/>
      </dsp:nvSpPr>
      <dsp:spPr>
        <a:xfrm rot="5400000">
          <a:off x="4397492" y="-1468603"/>
          <a:ext cx="2150372" cy="515075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ar-SA" sz="2000" b="1" kern="1200" dirty="0" smtClean="0">
              <a:solidFill>
                <a:srgbClr val="FF0000"/>
              </a:solidFill>
            </a:rPr>
            <a:t>معظم</a:t>
          </a:r>
          <a:r>
            <a:rPr lang="ar-SA" sz="2000" b="1" kern="1200" baseline="0" dirty="0" smtClean="0">
              <a:solidFill>
                <a:srgbClr val="FF0000"/>
              </a:solidFill>
            </a:rPr>
            <a:t> الدراسات تتطلب جمع بيانات من الميدان التربوي وينخرط في هذا النشاط طلبة ومعلمون ومديرو مدارس وعاملون من مديريات التربية، </a:t>
          </a:r>
          <a:endParaRPr lang="en-US" sz="2000" b="1" kern="1200" dirty="0">
            <a:solidFill>
              <a:srgbClr val="FF0000"/>
            </a:solidFill>
          </a:endParaRPr>
        </a:p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ar-SA" sz="2000" b="1" kern="1200" dirty="0" smtClean="0">
              <a:solidFill>
                <a:srgbClr val="FF0000"/>
              </a:solidFill>
            </a:rPr>
            <a:t>وحين تخرج النتائج لا يعلم هذا الجمهور عنها شيئا </a:t>
          </a:r>
          <a:endParaRPr lang="en-US" sz="2000" b="1" kern="1200" dirty="0">
            <a:solidFill>
              <a:srgbClr val="FF0000"/>
            </a:solidFill>
          </a:endParaRPr>
        </a:p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ar-SA" sz="2000" b="1" kern="1200" dirty="0" smtClean="0">
              <a:solidFill>
                <a:srgbClr val="FF0000"/>
              </a:solidFill>
            </a:rPr>
            <a:t>مما خلق حالة من عدم الرضى وتوجه لعدم المشاركة في توفير البيانات </a:t>
          </a:r>
          <a:endParaRPr lang="en-US" sz="2000" b="1" kern="1200" dirty="0">
            <a:solidFill>
              <a:srgbClr val="FF0000"/>
            </a:solidFill>
          </a:endParaRPr>
        </a:p>
      </dsp:txBody>
      <dsp:txXfrm rot="-5400000">
        <a:off x="2897301" y="136561"/>
        <a:ext cx="5045783" cy="1940426"/>
      </dsp:txXfrm>
    </dsp:sp>
    <dsp:sp modelId="{00EA155A-171D-46ED-8450-946F886ACF51}">
      <dsp:nvSpPr>
        <dsp:cNvPr id="0" name=""/>
        <dsp:cNvSpPr/>
      </dsp:nvSpPr>
      <dsp:spPr>
        <a:xfrm>
          <a:off x="0" y="1100"/>
          <a:ext cx="2897300" cy="2251698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87630" rIns="175260" bIns="8763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600" kern="1200" dirty="0" smtClean="0">
              <a:solidFill>
                <a:srgbClr val="FF0000"/>
              </a:solidFill>
            </a:rPr>
            <a:t>سياقات ميدانية احتجاجية</a:t>
          </a:r>
          <a:endParaRPr lang="en-US" sz="4600" kern="1200" dirty="0">
            <a:solidFill>
              <a:srgbClr val="FF0000"/>
            </a:solidFill>
          </a:endParaRPr>
        </a:p>
      </dsp:txBody>
      <dsp:txXfrm>
        <a:off x="109919" y="111019"/>
        <a:ext cx="2677462" cy="20318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90E5D9-7567-461C-B457-A04EC2F15401}">
      <dsp:nvSpPr>
        <dsp:cNvPr id="0" name=""/>
        <dsp:cNvSpPr/>
      </dsp:nvSpPr>
      <dsp:spPr>
        <a:xfrm rot="5400000">
          <a:off x="4397492" y="-1468585"/>
          <a:ext cx="2150372" cy="515075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ar-SA" sz="2000" kern="1200" dirty="0" smtClean="0">
              <a:solidFill>
                <a:srgbClr val="FF0000"/>
              </a:solidFill>
            </a:rPr>
            <a:t>تبنى مركز البحث "الفضاءات البحثية" لوضع الباحث والمبحوث على فضاء واحد </a:t>
          </a:r>
          <a:endParaRPr lang="en-US" sz="2000" kern="1200" dirty="0">
            <a:solidFill>
              <a:srgbClr val="FF0000"/>
            </a:solidFill>
          </a:endParaRPr>
        </a:p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ar-SA" sz="2000" kern="1200" dirty="0" smtClean="0">
              <a:solidFill>
                <a:srgbClr val="FF0000"/>
              </a:solidFill>
            </a:rPr>
            <a:t>يسمع الباحث نتائجه للمبحوث ويحاور المبحوث الباحث في طبيعة النتائج </a:t>
          </a:r>
          <a:endParaRPr lang="en-US" sz="2000" kern="1200" dirty="0">
            <a:solidFill>
              <a:srgbClr val="FF0000"/>
            </a:solidFill>
          </a:endParaRPr>
        </a:p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ar-SA" sz="2000" kern="1200" dirty="0" smtClean="0">
              <a:solidFill>
                <a:srgbClr val="FF0000"/>
              </a:solidFill>
            </a:rPr>
            <a:t>هذه الفضاءات تقرب وجهات النظر وتسهم في تعزيز فكر البحث الموجه للسياسات أو البحث الهادف للتطوير </a:t>
          </a:r>
          <a:r>
            <a:rPr lang="ar-SA" sz="2000" b="1" kern="1200" dirty="0" smtClean="0">
              <a:solidFill>
                <a:srgbClr val="00B050"/>
              </a:solidFill>
            </a:rPr>
            <a:t>وليس بحث الشهادات والترقيات </a:t>
          </a:r>
          <a:r>
            <a:rPr lang="ar-SA" sz="2000" kern="1200" dirty="0" smtClean="0">
              <a:solidFill>
                <a:srgbClr val="FF0000"/>
              </a:solidFill>
            </a:rPr>
            <a:t>...</a:t>
          </a:r>
          <a:endParaRPr lang="en-US" sz="2000" kern="1200" dirty="0">
            <a:solidFill>
              <a:srgbClr val="FF0000"/>
            </a:solidFill>
          </a:endParaRPr>
        </a:p>
      </dsp:txBody>
      <dsp:txXfrm rot="-5400000">
        <a:off x="2897301" y="136579"/>
        <a:ext cx="5045783" cy="1940426"/>
      </dsp:txXfrm>
    </dsp:sp>
    <dsp:sp modelId="{00EA155A-171D-46ED-8450-946F886ACF51}">
      <dsp:nvSpPr>
        <dsp:cNvPr id="0" name=""/>
        <dsp:cNvSpPr/>
      </dsp:nvSpPr>
      <dsp:spPr>
        <a:xfrm>
          <a:off x="0" y="1100"/>
          <a:ext cx="2897300" cy="2251698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500" kern="1200" dirty="0" smtClean="0">
              <a:solidFill>
                <a:srgbClr val="FF0000"/>
              </a:solidFill>
            </a:rPr>
            <a:t>لجسر الفجوة بين متطلبات الباحثين ومتطلبات </a:t>
          </a:r>
          <a:r>
            <a:rPr lang="ar-SA" sz="3500" kern="1200" dirty="0" err="1" smtClean="0">
              <a:solidFill>
                <a:srgbClr val="FF0000"/>
              </a:solidFill>
            </a:rPr>
            <a:t>المبحوثين</a:t>
          </a:r>
          <a:endParaRPr lang="en-US" sz="3500" kern="1200" dirty="0">
            <a:solidFill>
              <a:srgbClr val="FF0000"/>
            </a:solidFill>
          </a:endParaRPr>
        </a:p>
      </dsp:txBody>
      <dsp:txXfrm>
        <a:off x="109919" y="111019"/>
        <a:ext cx="2677462" cy="203186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6FB8CA-7761-460C-B164-D8272B40D25A}">
      <dsp:nvSpPr>
        <dsp:cNvPr id="0" name=""/>
        <dsp:cNvSpPr/>
      </dsp:nvSpPr>
      <dsp:spPr>
        <a:xfrm>
          <a:off x="0" y="0"/>
          <a:ext cx="6219353" cy="4952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800" kern="1200" dirty="0" smtClean="0"/>
            <a:t>نظمها مركز البحث بالشراكة مع الجامعات والمؤسسات البحثية والباحثين المستقلين برنامج الفضاءات 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14506" y="14506"/>
        <a:ext cx="5626987" cy="466243"/>
      </dsp:txXfrm>
    </dsp:sp>
    <dsp:sp modelId="{6AE923DE-4740-4A56-AEFC-9549CA04A0DB}">
      <dsp:nvSpPr>
        <dsp:cNvPr id="0" name=""/>
        <dsp:cNvSpPr/>
      </dsp:nvSpPr>
      <dsp:spPr>
        <a:xfrm>
          <a:off x="464432" y="564041"/>
          <a:ext cx="6219353" cy="4952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300" b="1" kern="1200" dirty="0" smtClean="0"/>
            <a:t>تمثل البرنامج في لقاءات محوسبة عن بعد</a:t>
          </a:r>
          <a:r>
            <a:rPr lang="en-US" sz="1300" b="1" kern="1200" dirty="0" smtClean="0"/>
            <a:t> (Webinars) </a:t>
          </a:r>
          <a:r>
            <a:rPr lang="ar-SA" sz="1300" b="1" kern="1200" dirty="0" smtClean="0"/>
            <a:t>يتم فيها استضافة باحثين لعرض نتائج وتوصيات بحوثهم التربوية، ومناقشة تلك النتائج والتوصيات مع المريدين.</a:t>
          </a:r>
          <a:endParaRPr lang="en-US" sz="1300" b="1" kern="1200" dirty="0"/>
        </a:p>
      </dsp:txBody>
      <dsp:txXfrm>
        <a:off x="478938" y="578547"/>
        <a:ext cx="5403992" cy="466243"/>
      </dsp:txXfrm>
    </dsp:sp>
    <dsp:sp modelId="{D56785C0-49FD-41F7-A13A-A5AD898A4067}">
      <dsp:nvSpPr>
        <dsp:cNvPr id="0" name=""/>
        <dsp:cNvSpPr/>
      </dsp:nvSpPr>
      <dsp:spPr>
        <a:xfrm>
          <a:off x="928864" y="1128083"/>
          <a:ext cx="6219353" cy="4952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400" b="1" kern="1200" dirty="0" smtClean="0"/>
            <a:t>يتضمن كل لقاء (والذي يستغرق ساعة) عرضا يقدمه الباحث/ة لأبرز نتائج وتوصيات بحثه، يتلو العرض نقاش بين الباحث/ة والجمهور، وصولا لأبرز المتابعات واستحقاقات السياسات.</a:t>
          </a:r>
          <a:endParaRPr lang="en-US" sz="1400" b="1" kern="1200" dirty="0">
            <a:solidFill>
              <a:schemeClr val="tx1"/>
            </a:solidFill>
          </a:endParaRPr>
        </a:p>
      </dsp:txBody>
      <dsp:txXfrm>
        <a:off x="943370" y="1142589"/>
        <a:ext cx="5403992" cy="466243"/>
      </dsp:txXfrm>
    </dsp:sp>
    <dsp:sp modelId="{50CDF685-13C2-4AC9-9BEF-526FF6B1BDD4}">
      <dsp:nvSpPr>
        <dsp:cNvPr id="0" name=""/>
        <dsp:cNvSpPr/>
      </dsp:nvSpPr>
      <dsp:spPr>
        <a:xfrm>
          <a:off x="1393296" y="1692124"/>
          <a:ext cx="6219353" cy="4952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600" b="1" kern="1200" dirty="0" smtClean="0"/>
            <a:t>يتم بث اللقاء </a:t>
          </a:r>
          <a:r>
            <a:rPr lang="ar-SA" sz="1600" b="1" kern="1200" dirty="0" smtClean="0"/>
            <a:t>مباشرة على </a:t>
          </a:r>
          <a:r>
            <a:rPr lang="ar-SA" sz="1600" b="1" kern="1200" dirty="0" smtClean="0"/>
            <a:t>موقع </a:t>
          </a:r>
          <a:r>
            <a:rPr lang="ar-SA" sz="1600" b="1" kern="1200" dirty="0" smtClean="0"/>
            <a:t>الوزارة، ويتم </a:t>
          </a:r>
          <a:r>
            <a:rPr lang="ar-SA" sz="1600" b="1" kern="1200" dirty="0" smtClean="0"/>
            <a:t>تسجيله لمشاركته على موقع مركز البحث وبعض المواقع التربوية ...</a:t>
          </a:r>
          <a:endParaRPr lang="en-US" sz="1600" b="1" kern="1200" dirty="0"/>
        </a:p>
      </dsp:txBody>
      <dsp:txXfrm>
        <a:off x="1407802" y="1706630"/>
        <a:ext cx="5403992" cy="466243"/>
      </dsp:txXfrm>
    </dsp:sp>
    <dsp:sp modelId="{C3DC17D1-AFA4-49D9-854F-C96952F65A53}">
      <dsp:nvSpPr>
        <dsp:cNvPr id="0" name=""/>
        <dsp:cNvSpPr/>
      </dsp:nvSpPr>
      <dsp:spPr>
        <a:xfrm>
          <a:off x="1857728" y="2256166"/>
          <a:ext cx="6219353" cy="4952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400" b="1" kern="1200" dirty="0" smtClean="0"/>
            <a:t>تم تطوير رابط للباحثين الراغبين في التسجيل لحلقات الفضاءات وتم تشكيل لجنة بحثية لاختيار الموضوعات في ظل حاجات الوزارة وأولياتها البحثية </a:t>
          </a:r>
          <a:endParaRPr lang="en-US" sz="1400" b="1" kern="1200" dirty="0"/>
        </a:p>
      </dsp:txBody>
      <dsp:txXfrm>
        <a:off x="1872234" y="2270672"/>
        <a:ext cx="5403992" cy="466243"/>
      </dsp:txXfrm>
    </dsp:sp>
    <dsp:sp modelId="{0F06C790-D548-4072-AD4F-4206EE615B50}">
      <dsp:nvSpPr>
        <dsp:cNvPr id="0" name=""/>
        <dsp:cNvSpPr/>
      </dsp:nvSpPr>
      <dsp:spPr>
        <a:xfrm>
          <a:off x="5897436" y="361811"/>
          <a:ext cx="321916" cy="32191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solidFill>
              <a:schemeClr val="tx1"/>
            </a:solidFill>
          </a:endParaRPr>
        </a:p>
      </dsp:txBody>
      <dsp:txXfrm>
        <a:off x="5969867" y="361811"/>
        <a:ext cx="177054" cy="242242"/>
      </dsp:txXfrm>
    </dsp:sp>
    <dsp:sp modelId="{8A558AE5-8410-4C70-B6BD-FBF747E2D5FE}">
      <dsp:nvSpPr>
        <dsp:cNvPr id="0" name=""/>
        <dsp:cNvSpPr/>
      </dsp:nvSpPr>
      <dsp:spPr>
        <a:xfrm>
          <a:off x="6361868" y="925853"/>
          <a:ext cx="321916" cy="32191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6434299" y="925853"/>
        <a:ext cx="177054" cy="242242"/>
      </dsp:txXfrm>
    </dsp:sp>
    <dsp:sp modelId="{FA2392CE-0869-440D-8F66-BC71DA8A2499}">
      <dsp:nvSpPr>
        <dsp:cNvPr id="0" name=""/>
        <dsp:cNvSpPr/>
      </dsp:nvSpPr>
      <dsp:spPr>
        <a:xfrm>
          <a:off x="6826301" y="1481640"/>
          <a:ext cx="321916" cy="32191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solidFill>
              <a:schemeClr val="tx1"/>
            </a:solidFill>
          </a:endParaRPr>
        </a:p>
      </dsp:txBody>
      <dsp:txXfrm>
        <a:off x="6898732" y="1481640"/>
        <a:ext cx="177054" cy="242242"/>
      </dsp:txXfrm>
    </dsp:sp>
    <dsp:sp modelId="{D83856CE-BEA1-4F9F-A064-F3DDCEDC76FF}">
      <dsp:nvSpPr>
        <dsp:cNvPr id="0" name=""/>
        <dsp:cNvSpPr/>
      </dsp:nvSpPr>
      <dsp:spPr>
        <a:xfrm>
          <a:off x="7290733" y="2051185"/>
          <a:ext cx="321916" cy="32191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>
            <a:solidFill>
              <a:schemeClr val="tx1"/>
            </a:solidFill>
          </a:endParaRPr>
        </a:p>
      </dsp:txBody>
      <dsp:txXfrm>
        <a:off x="7363164" y="2051185"/>
        <a:ext cx="177054" cy="2422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45997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741914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fa8e0dded3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gfa8e0dded3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2743a19ef55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2743a19ef55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>
          <a:extLst>
            <a:ext uri="{FF2B5EF4-FFF2-40B4-BE49-F238E27FC236}">
              <a16:creationId xmlns:a16="http://schemas.microsoft.com/office/drawing/2014/main" id="{D0133923-E3CB-B46E-83E3-0CDCA31F74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9:notes">
            <a:extLst>
              <a:ext uri="{FF2B5EF4-FFF2-40B4-BE49-F238E27FC236}">
                <a16:creationId xmlns:a16="http://schemas.microsoft.com/office/drawing/2014/main" id="{D3BB7226-628E-5AC8-CEB6-08A07F9893A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9:notes">
            <a:extLst>
              <a:ext uri="{FF2B5EF4-FFF2-40B4-BE49-F238E27FC236}">
                <a16:creationId xmlns:a16="http://schemas.microsoft.com/office/drawing/2014/main" id="{E0E3D73E-7A43-36E1-1190-C309AAAC933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79136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1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Arial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/>
            </a:lvl3pPr>
            <a:lvl4pPr lvl="3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5pPr>
            <a:lvl6pPr lvl="5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6pPr>
            <a:lvl7pPr lvl="6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7pPr>
            <a:lvl8pPr lvl="7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8pPr>
            <a:lvl9pPr lvl="8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dt" idx="10"/>
          </p:nvPr>
        </p:nvSpPr>
        <p:spPr>
          <a:xfrm>
            <a:off x="457200" y="4683919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1"/>
          <p:cNvSpPr txBox="1">
            <a:spLocks noGrp="1"/>
          </p:cNvSpPr>
          <p:nvPr>
            <p:ph type="ftr" idx="11"/>
          </p:nvPr>
        </p:nvSpPr>
        <p:spPr>
          <a:xfrm>
            <a:off x="3124200" y="4683919"/>
            <a:ext cx="28956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1"/>
          <p:cNvSpPr txBox="1">
            <a:spLocks noGrp="1"/>
          </p:cNvSpPr>
          <p:nvPr>
            <p:ph type="sldNum" idx="12"/>
          </p:nvPr>
        </p:nvSpPr>
        <p:spPr>
          <a:xfrm>
            <a:off x="6553200" y="4683919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6"/>
          <p:cNvSpPr txBox="1">
            <a:spLocks noGrp="1"/>
          </p:cNvSpPr>
          <p:nvPr>
            <p:ph type="body" idx="1"/>
          </p:nvPr>
        </p:nvSpPr>
        <p:spPr>
          <a:xfrm rot="5400000">
            <a:off x="2874750" y="-1217400"/>
            <a:ext cx="33945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71" name="Google Shape;71;p26"/>
          <p:cNvSpPr txBox="1">
            <a:spLocks noGrp="1"/>
          </p:cNvSpPr>
          <p:nvPr>
            <p:ph type="dt" idx="10"/>
          </p:nvPr>
        </p:nvSpPr>
        <p:spPr>
          <a:xfrm>
            <a:off x="457200" y="4683919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6"/>
          <p:cNvSpPr txBox="1">
            <a:spLocks noGrp="1"/>
          </p:cNvSpPr>
          <p:nvPr>
            <p:ph type="ftr" idx="11"/>
          </p:nvPr>
        </p:nvSpPr>
        <p:spPr>
          <a:xfrm>
            <a:off x="3124200" y="4683919"/>
            <a:ext cx="28956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6"/>
          <p:cNvSpPr txBox="1">
            <a:spLocks noGrp="1"/>
          </p:cNvSpPr>
          <p:nvPr>
            <p:ph type="sldNum" idx="12"/>
          </p:nvPr>
        </p:nvSpPr>
        <p:spPr>
          <a:xfrm>
            <a:off x="6553200" y="4683919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7"/>
          <p:cNvSpPr txBox="1">
            <a:spLocks noGrp="1"/>
          </p:cNvSpPr>
          <p:nvPr>
            <p:ph type="title"/>
          </p:nvPr>
        </p:nvSpPr>
        <p:spPr>
          <a:xfrm rot="5400000">
            <a:off x="5463750" y="1371628"/>
            <a:ext cx="43887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7"/>
          <p:cNvSpPr txBox="1">
            <a:spLocks noGrp="1"/>
          </p:cNvSpPr>
          <p:nvPr>
            <p:ph type="body" idx="1"/>
          </p:nvPr>
        </p:nvSpPr>
        <p:spPr>
          <a:xfrm rot="5400000">
            <a:off x="1289380" y="-626072"/>
            <a:ext cx="4388700" cy="60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77" name="Google Shape;77;p27"/>
          <p:cNvSpPr txBox="1">
            <a:spLocks noGrp="1"/>
          </p:cNvSpPr>
          <p:nvPr>
            <p:ph type="dt" idx="10"/>
          </p:nvPr>
        </p:nvSpPr>
        <p:spPr>
          <a:xfrm>
            <a:off x="457200" y="4683919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7"/>
          <p:cNvSpPr txBox="1">
            <a:spLocks noGrp="1"/>
          </p:cNvSpPr>
          <p:nvPr>
            <p:ph type="ftr" idx="11"/>
          </p:nvPr>
        </p:nvSpPr>
        <p:spPr>
          <a:xfrm>
            <a:off x="3124200" y="4683919"/>
            <a:ext cx="28956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7"/>
          <p:cNvSpPr txBox="1">
            <a:spLocks noGrp="1"/>
          </p:cNvSpPr>
          <p:nvPr>
            <p:ph type="sldNum" idx="12"/>
          </p:nvPr>
        </p:nvSpPr>
        <p:spPr>
          <a:xfrm>
            <a:off x="6553200" y="4683919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89" name="Google Shape;89;p14"/>
          <p:cNvSpPr txBox="1">
            <a:spLocks noGrp="1"/>
          </p:cNvSpPr>
          <p:nvPr>
            <p:ph type="dt" idx="10"/>
          </p:nvPr>
        </p:nvSpPr>
        <p:spPr>
          <a:xfrm>
            <a:off x="457200" y="4683919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ftr" idx="11"/>
          </p:nvPr>
        </p:nvSpPr>
        <p:spPr>
          <a:xfrm>
            <a:off x="3124200" y="4683919"/>
            <a:ext cx="28956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sldNum" idx="12"/>
          </p:nvPr>
        </p:nvSpPr>
        <p:spPr>
          <a:xfrm>
            <a:off x="6553200" y="4683919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8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Arial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8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350"/>
              <a:buFont typeface="Arial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8" name="Google Shape;108;p28"/>
          <p:cNvSpPr txBox="1">
            <a:spLocks noGrp="1"/>
          </p:cNvSpPr>
          <p:nvPr>
            <p:ph type="dt" idx="10"/>
          </p:nvPr>
        </p:nvSpPr>
        <p:spPr>
          <a:xfrm>
            <a:off x="457200" y="4683919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8"/>
          <p:cNvSpPr txBox="1">
            <a:spLocks noGrp="1"/>
          </p:cNvSpPr>
          <p:nvPr>
            <p:ph type="ftr" idx="11"/>
          </p:nvPr>
        </p:nvSpPr>
        <p:spPr>
          <a:xfrm>
            <a:off x="3124200" y="4683919"/>
            <a:ext cx="28956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8"/>
          <p:cNvSpPr txBox="1">
            <a:spLocks noGrp="1"/>
          </p:cNvSpPr>
          <p:nvPr>
            <p:ph type="sldNum" idx="12"/>
          </p:nvPr>
        </p:nvSpPr>
        <p:spPr>
          <a:xfrm>
            <a:off x="6553200" y="4683919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9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9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2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/>
            </a:lvl5pPr>
            <a:lvl6pPr marL="2743200" lvl="5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/>
            </a:lvl6pPr>
            <a:lvl7pPr marL="3200400" lvl="6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/>
            </a:lvl7pPr>
            <a:lvl8pPr marL="3657600" lvl="7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/>
            </a:lvl8pPr>
            <a:lvl9pPr marL="4114800" lvl="8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/>
            </a:lvl9pPr>
          </a:lstStyle>
          <a:p>
            <a:endParaRPr/>
          </a:p>
        </p:txBody>
      </p:sp>
      <p:sp>
        <p:nvSpPr>
          <p:cNvPr id="114" name="Google Shape;114;p29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2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15" name="Google Shape;115;p29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/>
            </a:lvl5pPr>
            <a:lvl6pPr marL="2743200" lvl="5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/>
            </a:lvl6pPr>
            <a:lvl7pPr marL="3200400" lvl="6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/>
            </a:lvl7pPr>
            <a:lvl8pPr marL="3657600" lvl="7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/>
            </a:lvl8pPr>
            <a:lvl9pPr marL="4114800" lvl="8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/>
            </a:lvl9pPr>
          </a:lstStyle>
          <a:p>
            <a:endParaRPr/>
          </a:p>
        </p:txBody>
      </p:sp>
      <p:sp>
        <p:nvSpPr>
          <p:cNvPr id="116" name="Google Shape;116;p29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17" name="Google Shape;117;p29"/>
          <p:cNvSpPr txBox="1">
            <a:spLocks noGrp="1"/>
          </p:cNvSpPr>
          <p:nvPr>
            <p:ph type="dt" idx="10"/>
          </p:nvPr>
        </p:nvSpPr>
        <p:spPr>
          <a:xfrm>
            <a:off x="457200" y="4683919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9"/>
          <p:cNvSpPr txBox="1">
            <a:spLocks noGrp="1"/>
          </p:cNvSpPr>
          <p:nvPr>
            <p:ph type="ftr" idx="11"/>
          </p:nvPr>
        </p:nvSpPr>
        <p:spPr>
          <a:xfrm>
            <a:off x="3124200" y="4683919"/>
            <a:ext cx="28956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9"/>
          <p:cNvSpPr txBox="1">
            <a:spLocks noGrp="1"/>
          </p:cNvSpPr>
          <p:nvPr>
            <p:ph type="sldNum" idx="12"/>
          </p:nvPr>
        </p:nvSpPr>
        <p:spPr>
          <a:xfrm>
            <a:off x="6553200" y="4683919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30"/>
          <p:cNvSpPr txBox="1">
            <a:spLocks noGrp="1"/>
          </p:cNvSpPr>
          <p:nvPr>
            <p:ph type="dt" idx="10"/>
          </p:nvPr>
        </p:nvSpPr>
        <p:spPr>
          <a:xfrm>
            <a:off x="457200" y="4683919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30"/>
          <p:cNvSpPr txBox="1">
            <a:spLocks noGrp="1"/>
          </p:cNvSpPr>
          <p:nvPr>
            <p:ph type="ftr" idx="11"/>
          </p:nvPr>
        </p:nvSpPr>
        <p:spPr>
          <a:xfrm>
            <a:off x="3124200" y="4683919"/>
            <a:ext cx="28956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30"/>
          <p:cNvSpPr txBox="1">
            <a:spLocks noGrp="1"/>
          </p:cNvSpPr>
          <p:nvPr>
            <p:ph type="sldNum" idx="12"/>
          </p:nvPr>
        </p:nvSpPr>
        <p:spPr>
          <a:xfrm>
            <a:off x="6553200" y="4683919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1"/>
          <p:cNvSpPr txBox="1">
            <a:spLocks noGrp="1"/>
          </p:cNvSpPr>
          <p:nvPr>
            <p:ph type="dt" idx="10"/>
          </p:nvPr>
        </p:nvSpPr>
        <p:spPr>
          <a:xfrm>
            <a:off x="457200" y="4683919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31"/>
          <p:cNvSpPr txBox="1">
            <a:spLocks noGrp="1"/>
          </p:cNvSpPr>
          <p:nvPr>
            <p:ph type="ftr" idx="11"/>
          </p:nvPr>
        </p:nvSpPr>
        <p:spPr>
          <a:xfrm>
            <a:off x="3124200" y="4683919"/>
            <a:ext cx="28956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31"/>
          <p:cNvSpPr txBox="1">
            <a:spLocks noGrp="1"/>
          </p:cNvSpPr>
          <p:nvPr>
            <p:ph type="sldNum" idx="12"/>
          </p:nvPr>
        </p:nvSpPr>
        <p:spPr>
          <a:xfrm>
            <a:off x="6553200" y="4683919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2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32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6195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sz="21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/>
            </a:lvl4pPr>
            <a:lvl5pPr marL="2286000" lvl="4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/>
            </a:lvl5pPr>
            <a:lvl6pPr marL="2743200" lvl="5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/>
            </a:lvl6pPr>
            <a:lvl7pPr marL="3200400" lvl="6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/>
            </a:lvl7pPr>
            <a:lvl8pPr marL="3657600" lvl="7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/>
            </a:lvl8pPr>
            <a:lvl9pPr marL="4114800" lvl="8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/>
            </a:lvl9pPr>
          </a:lstStyle>
          <a:p>
            <a:endParaRPr/>
          </a:p>
        </p:txBody>
      </p:sp>
      <p:sp>
        <p:nvSpPr>
          <p:cNvPr id="132" name="Google Shape;132;p32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1pPr>
            <a:lvl2pPr marL="914400" lvl="1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 sz="1050"/>
            </a:lvl2pPr>
            <a:lvl3pPr marL="1371600" lvl="2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3pPr>
            <a:lvl4pPr marL="1828800" lvl="3" indent="-228600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/>
            </a:lvl4pPr>
            <a:lvl5pPr marL="2286000" lvl="4" indent="-228600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/>
            </a:lvl5pPr>
            <a:lvl6pPr marL="2743200" lvl="5" indent="-228600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/>
            </a:lvl6pPr>
            <a:lvl7pPr marL="3200400" lvl="6" indent="-228600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/>
            </a:lvl7pPr>
            <a:lvl8pPr marL="3657600" lvl="7" indent="-228600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/>
            </a:lvl8pPr>
            <a:lvl9pPr marL="4114800" lvl="8" indent="-228600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/>
            </a:lvl9pPr>
          </a:lstStyle>
          <a:p>
            <a:endParaRPr/>
          </a:p>
        </p:txBody>
      </p:sp>
      <p:sp>
        <p:nvSpPr>
          <p:cNvPr id="133" name="Google Shape;133;p32"/>
          <p:cNvSpPr txBox="1">
            <a:spLocks noGrp="1"/>
          </p:cNvSpPr>
          <p:nvPr>
            <p:ph type="dt" idx="10"/>
          </p:nvPr>
        </p:nvSpPr>
        <p:spPr>
          <a:xfrm>
            <a:off x="457200" y="4683919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32"/>
          <p:cNvSpPr txBox="1">
            <a:spLocks noGrp="1"/>
          </p:cNvSpPr>
          <p:nvPr>
            <p:ph type="ftr" idx="11"/>
          </p:nvPr>
        </p:nvSpPr>
        <p:spPr>
          <a:xfrm>
            <a:off x="3124200" y="4683919"/>
            <a:ext cx="28956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2"/>
          <p:cNvSpPr txBox="1">
            <a:spLocks noGrp="1"/>
          </p:cNvSpPr>
          <p:nvPr>
            <p:ph type="sldNum" idx="12"/>
          </p:nvPr>
        </p:nvSpPr>
        <p:spPr>
          <a:xfrm>
            <a:off x="6553200" y="4683919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3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9" name="Google Shape;139;p33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1pPr>
            <a:lvl2pPr marL="914400" lvl="1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 sz="1050"/>
            </a:lvl2pPr>
            <a:lvl3pPr marL="1371600" lvl="2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3pPr>
            <a:lvl4pPr marL="1828800" lvl="3" indent="-228600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/>
            </a:lvl4pPr>
            <a:lvl5pPr marL="2286000" lvl="4" indent="-228600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/>
            </a:lvl5pPr>
            <a:lvl6pPr marL="2743200" lvl="5" indent="-228600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/>
            </a:lvl6pPr>
            <a:lvl7pPr marL="3200400" lvl="6" indent="-228600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/>
            </a:lvl7pPr>
            <a:lvl8pPr marL="3657600" lvl="7" indent="-228600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/>
            </a:lvl8pPr>
            <a:lvl9pPr marL="4114800" lvl="8" indent="-228600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/>
            </a:lvl9pPr>
          </a:lstStyle>
          <a:p>
            <a:endParaRPr/>
          </a:p>
        </p:txBody>
      </p:sp>
      <p:sp>
        <p:nvSpPr>
          <p:cNvPr id="140" name="Google Shape;140;p33"/>
          <p:cNvSpPr txBox="1">
            <a:spLocks noGrp="1"/>
          </p:cNvSpPr>
          <p:nvPr>
            <p:ph type="dt" idx="10"/>
          </p:nvPr>
        </p:nvSpPr>
        <p:spPr>
          <a:xfrm>
            <a:off x="457200" y="4683919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3"/>
          <p:cNvSpPr txBox="1">
            <a:spLocks noGrp="1"/>
          </p:cNvSpPr>
          <p:nvPr>
            <p:ph type="ftr" idx="11"/>
          </p:nvPr>
        </p:nvSpPr>
        <p:spPr>
          <a:xfrm>
            <a:off x="3124200" y="4683919"/>
            <a:ext cx="28956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33"/>
          <p:cNvSpPr txBox="1">
            <a:spLocks noGrp="1"/>
          </p:cNvSpPr>
          <p:nvPr>
            <p:ph type="sldNum" idx="12"/>
          </p:nvPr>
        </p:nvSpPr>
        <p:spPr>
          <a:xfrm>
            <a:off x="6553200" y="4683919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34"/>
          <p:cNvSpPr txBox="1">
            <a:spLocks noGrp="1"/>
          </p:cNvSpPr>
          <p:nvPr>
            <p:ph type="body" idx="1"/>
          </p:nvPr>
        </p:nvSpPr>
        <p:spPr>
          <a:xfrm rot="5400000">
            <a:off x="2874750" y="-1217400"/>
            <a:ext cx="33945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46" name="Google Shape;146;p34"/>
          <p:cNvSpPr txBox="1">
            <a:spLocks noGrp="1"/>
          </p:cNvSpPr>
          <p:nvPr>
            <p:ph type="dt" idx="10"/>
          </p:nvPr>
        </p:nvSpPr>
        <p:spPr>
          <a:xfrm>
            <a:off x="457200" y="4683919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34"/>
          <p:cNvSpPr txBox="1">
            <a:spLocks noGrp="1"/>
          </p:cNvSpPr>
          <p:nvPr>
            <p:ph type="ftr" idx="11"/>
          </p:nvPr>
        </p:nvSpPr>
        <p:spPr>
          <a:xfrm>
            <a:off x="3124200" y="4683919"/>
            <a:ext cx="28956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4"/>
          <p:cNvSpPr txBox="1">
            <a:spLocks noGrp="1"/>
          </p:cNvSpPr>
          <p:nvPr>
            <p:ph type="sldNum" idx="12"/>
          </p:nvPr>
        </p:nvSpPr>
        <p:spPr>
          <a:xfrm>
            <a:off x="6553200" y="4683919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dt" idx="10"/>
          </p:nvPr>
        </p:nvSpPr>
        <p:spPr>
          <a:xfrm>
            <a:off x="457200" y="4683919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2"/>
          <p:cNvSpPr txBox="1">
            <a:spLocks noGrp="1"/>
          </p:cNvSpPr>
          <p:nvPr>
            <p:ph type="ftr" idx="11"/>
          </p:nvPr>
        </p:nvSpPr>
        <p:spPr>
          <a:xfrm>
            <a:off x="3124200" y="4683919"/>
            <a:ext cx="28956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2"/>
          <p:cNvSpPr txBox="1">
            <a:spLocks noGrp="1"/>
          </p:cNvSpPr>
          <p:nvPr>
            <p:ph type="sldNum" idx="12"/>
          </p:nvPr>
        </p:nvSpPr>
        <p:spPr>
          <a:xfrm>
            <a:off x="6553200" y="4683919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5"/>
          <p:cNvSpPr txBox="1">
            <a:spLocks noGrp="1"/>
          </p:cNvSpPr>
          <p:nvPr>
            <p:ph type="title"/>
          </p:nvPr>
        </p:nvSpPr>
        <p:spPr>
          <a:xfrm rot="5400000">
            <a:off x="5463750" y="1371628"/>
            <a:ext cx="43887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35"/>
          <p:cNvSpPr txBox="1">
            <a:spLocks noGrp="1"/>
          </p:cNvSpPr>
          <p:nvPr>
            <p:ph type="body" idx="1"/>
          </p:nvPr>
        </p:nvSpPr>
        <p:spPr>
          <a:xfrm rot="5400000">
            <a:off x="1289380" y="-626072"/>
            <a:ext cx="4388700" cy="60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52" name="Google Shape;152;p35"/>
          <p:cNvSpPr txBox="1">
            <a:spLocks noGrp="1"/>
          </p:cNvSpPr>
          <p:nvPr>
            <p:ph type="dt" idx="10"/>
          </p:nvPr>
        </p:nvSpPr>
        <p:spPr>
          <a:xfrm>
            <a:off x="457200" y="4683919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35"/>
          <p:cNvSpPr txBox="1">
            <a:spLocks noGrp="1"/>
          </p:cNvSpPr>
          <p:nvPr>
            <p:ph type="ftr" idx="11"/>
          </p:nvPr>
        </p:nvSpPr>
        <p:spPr>
          <a:xfrm>
            <a:off x="3124200" y="4683919"/>
            <a:ext cx="28956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35"/>
          <p:cNvSpPr txBox="1">
            <a:spLocks noGrp="1"/>
          </p:cNvSpPr>
          <p:nvPr>
            <p:ph type="sldNum" idx="12"/>
          </p:nvPr>
        </p:nvSpPr>
        <p:spPr>
          <a:xfrm>
            <a:off x="6553200" y="4683919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9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Arial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9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350"/>
              <a:buFont typeface="Arial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9"/>
          <p:cNvSpPr txBox="1">
            <a:spLocks noGrp="1"/>
          </p:cNvSpPr>
          <p:nvPr>
            <p:ph type="dt" idx="10"/>
          </p:nvPr>
        </p:nvSpPr>
        <p:spPr>
          <a:xfrm>
            <a:off x="457200" y="4683919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9"/>
          <p:cNvSpPr txBox="1">
            <a:spLocks noGrp="1"/>
          </p:cNvSpPr>
          <p:nvPr>
            <p:ph type="ftr" idx="11"/>
          </p:nvPr>
        </p:nvSpPr>
        <p:spPr>
          <a:xfrm>
            <a:off x="3124200" y="4683919"/>
            <a:ext cx="28956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9"/>
          <p:cNvSpPr txBox="1">
            <a:spLocks noGrp="1"/>
          </p:cNvSpPr>
          <p:nvPr>
            <p:ph type="sldNum" idx="12"/>
          </p:nvPr>
        </p:nvSpPr>
        <p:spPr>
          <a:xfrm>
            <a:off x="6553200" y="4683919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2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2" name="Google Shape;32;p20"/>
          <p:cNvSpPr txBox="1">
            <a:spLocks noGrp="1"/>
          </p:cNvSpPr>
          <p:nvPr>
            <p:ph type="body" idx="2"/>
          </p:nvPr>
        </p:nvSpPr>
        <p:spPr>
          <a:xfrm>
            <a:off x="4654296" y="1200150"/>
            <a:ext cx="4032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3" name="Google Shape;33;p20"/>
          <p:cNvSpPr txBox="1">
            <a:spLocks noGrp="1"/>
          </p:cNvSpPr>
          <p:nvPr>
            <p:ph type="dt" idx="10"/>
          </p:nvPr>
        </p:nvSpPr>
        <p:spPr>
          <a:xfrm>
            <a:off x="457200" y="4683919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0"/>
          <p:cNvSpPr txBox="1">
            <a:spLocks noGrp="1"/>
          </p:cNvSpPr>
          <p:nvPr>
            <p:ph type="ftr" idx="11"/>
          </p:nvPr>
        </p:nvSpPr>
        <p:spPr>
          <a:xfrm>
            <a:off x="3124200" y="4683919"/>
            <a:ext cx="28956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0"/>
          <p:cNvSpPr txBox="1">
            <a:spLocks noGrp="1"/>
          </p:cNvSpPr>
          <p:nvPr>
            <p:ph type="sldNum" idx="12"/>
          </p:nvPr>
        </p:nvSpPr>
        <p:spPr>
          <a:xfrm>
            <a:off x="6553200" y="4683919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1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1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2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/>
            </a:lvl5pPr>
            <a:lvl6pPr marL="2743200" lvl="5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/>
            </a:lvl6pPr>
            <a:lvl7pPr marL="3200400" lvl="6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/>
            </a:lvl7pPr>
            <a:lvl8pPr marL="3657600" lvl="7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/>
            </a:lvl8pPr>
            <a:lvl9pPr marL="4114800" lvl="8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/>
            </a:lvl9pPr>
          </a:lstStyle>
          <a:p>
            <a:endParaRPr/>
          </a:p>
        </p:txBody>
      </p:sp>
      <p:sp>
        <p:nvSpPr>
          <p:cNvPr id="39" name="Google Shape;39;p21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2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40" name="Google Shape;40;p21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/>
            </a:lvl5pPr>
            <a:lvl6pPr marL="2743200" lvl="5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/>
            </a:lvl6pPr>
            <a:lvl7pPr marL="3200400" lvl="6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/>
            </a:lvl7pPr>
            <a:lvl8pPr marL="3657600" lvl="7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/>
            </a:lvl8pPr>
            <a:lvl9pPr marL="4114800" lvl="8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/>
            </a:lvl9pPr>
          </a:lstStyle>
          <a:p>
            <a:endParaRPr/>
          </a:p>
        </p:txBody>
      </p:sp>
      <p:sp>
        <p:nvSpPr>
          <p:cNvPr id="41" name="Google Shape;41;p21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42" name="Google Shape;42;p21"/>
          <p:cNvSpPr txBox="1">
            <a:spLocks noGrp="1"/>
          </p:cNvSpPr>
          <p:nvPr>
            <p:ph type="dt" idx="10"/>
          </p:nvPr>
        </p:nvSpPr>
        <p:spPr>
          <a:xfrm>
            <a:off x="457200" y="4683919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1"/>
          <p:cNvSpPr txBox="1">
            <a:spLocks noGrp="1"/>
          </p:cNvSpPr>
          <p:nvPr>
            <p:ph type="ftr" idx="11"/>
          </p:nvPr>
        </p:nvSpPr>
        <p:spPr>
          <a:xfrm>
            <a:off x="3124200" y="4683919"/>
            <a:ext cx="28956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1"/>
          <p:cNvSpPr txBox="1">
            <a:spLocks noGrp="1"/>
          </p:cNvSpPr>
          <p:nvPr>
            <p:ph type="sldNum" idx="12"/>
          </p:nvPr>
        </p:nvSpPr>
        <p:spPr>
          <a:xfrm>
            <a:off x="6553200" y="4683919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2"/>
          <p:cNvSpPr txBox="1">
            <a:spLocks noGrp="1"/>
          </p:cNvSpPr>
          <p:nvPr>
            <p:ph type="dt" idx="10"/>
          </p:nvPr>
        </p:nvSpPr>
        <p:spPr>
          <a:xfrm>
            <a:off x="457200" y="4683919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2"/>
          <p:cNvSpPr txBox="1">
            <a:spLocks noGrp="1"/>
          </p:cNvSpPr>
          <p:nvPr>
            <p:ph type="ftr" idx="11"/>
          </p:nvPr>
        </p:nvSpPr>
        <p:spPr>
          <a:xfrm>
            <a:off x="3124200" y="4683919"/>
            <a:ext cx="28956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2"/>
          <p:cNvSpPr txBox="1">
            <a:spLocks noGrp="1"/>
          </p:cNvSpPr>
          <p:nvPr>
            <p:ph type="sldNum" idx="12"/>
          </p:nvPr>
        </p:nvSpPr>
        <p:spPr>
          <a:xfrm>
            <a:off x="6553200" y="4683919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3"/>
          <p:cNvSpPr txBox="1">
            <a:spLocks noGrp="1"/>
          </p:cNvSpPr>
          <p:nvPr>
            <p:ph type="dt" idx="10"/>
          </p:nvPr>
        </p:nvSpPr>
        <p:spPr>
          <a:xfrm>
            <a:off x="457200" y="4683919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3"/>
          <p:cNvSpPr txBox="1">
            <a:spLocks noGrp="1"/>
          </p:cNvSpPr>
          <p:nvPr>
            <p:ph type="ftr" idx="11"/>
          </p:nvPr>
        </p:nvSpPr>
        <p:spPr>
          <a:xfrm>
            <a:off x="3124200" y="4683919"/>
            <a:ext cx="28956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3"/>
          <p:cNvSpPr txBox="1">
            <a:spLocks noGrp="1"/>
          </p:cNvSpPr>
          <p:nvPr>
            <p:ph type="sldNum" idx="12"/>
          </p:nvPr>
        </p:nvSpPr>
        <p:spPr>
          <a:xfrm>
            <a:off x="6553200" y="4683919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4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4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6195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sz="21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/>
            </a:lvl4pPr>
            <a:lvl5pPr marL="2286000" lvl="4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/>
            </a:lvl5pPr>
            <a:lvl6pPr marL="2743200" lvl="5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/>
            </a:lvl6pPr>
            <a:lvl7pPr marL="3200400" lvl="6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/>
            </a:lvl7pPr>
            <a:lvl8pPr marL="3657600" lvl="7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/>
            </a:lvl8pPr>
            <a:lvl9pPr marL="4114800" lvl="8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/>
            </a:lvl9pPr>
          </a:lstStyle>
          <a:p>
            <a:endParaRPr/>
          </a:p>
        </p:txBody>
      </p:sp>
      <p:sp>
        <p:nvSpPr>
          <p:cNvPr id="57" name="Google Shape;57;p24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1pPr>
            <a:lvl2pPr marL="914400" lvl="1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 sz="1050"/>
            </a:lvl2pPr>
            <a:lvl3pPr marL="1371600" lvl="2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3pPr>
            <a:lvl4pPr marL="1828800" lvl="3" indent="-228600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/>
            </a:lvl4pPr>
            <a:lvl5pPr marL="2286000" lvl="4" indent="-228600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/>
            </a:lvl5pPr>
            <a:lvl6pPr marL="2743200" lvl="5" indent="-228600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/>
            </a:lvl6pPr>
            <a:lvl7pPr marL="3200400" lvl="6" indent="-228600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/>
            </a:lvl7pPr>
            <a:lvl8pPr marL="3657600" lvl="7" indent="-228600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/>
            </a:lvl8pPr>
            <a:lvl9pPr marL="4114800" lvl="8" indent="-228600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/>
            </a:lvl9pPr>
          </a:lstStyle>
          <a:p>
            <a:endParaRPr/>
          </a:p>
        </p:txBody>
      </p:sp>
      <p:sp>
        <p:nvSpPr>
          <p:cNvPr id="58" name="Google Shape;58;p24"/>
          <p:cNvSpPr txBox="1">
            <a:spLocks noGrp="1"/>
          </p:cNvSpPr>
          <p:nvPr>
            <p:ph type="dt" idx="10"/>
          </p:nvPr>
        </p:nvSpPr>
        <p:spPr>
          <a:xfrm>
            <a:off x="457200" y="4683919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4"/>
          <p:cNvSpPr txBox="1">
            <a:spLocks noGrp="1"/>
          </p:cNvSpPr>
          <p:nvPr>
            <p:ph type="ftr" idx="11"/>
          </p:nvPr>
        </p:nvSpPr>
        <p:spPr>
          <a:xfrm>
            <a:off x="3124200" y="4683919"/>
            <a:ext cx="28956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4"/>
          <p:cNvSpPr txBox="1">
            <a:spLocks noGrp="1"/>
          </p:cNvSpPr>
          <p:nvPr>
            <p:ph type="sldNum" idx="12"/>
          </p:nvPr>
        </p:nvSpPr>
        <p:spPr>
          <a:xfrm>
            <a:off x="6553200" y="4683919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5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5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Google Shape;64;p25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1pPr>
            <a:lvl2pPr marL="914400" lvl="1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 sz="1050"/>
            </a:lvl2pPr>
            <a:lvl3pPr marL="1371600" lvl="2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3pPr>
            <a:lvl4pPr marL="1828800" lvl="3" indent="-228600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/>
            </a:lvl4pPr>
            <a:lvl5pPr marL="2286000" lvl="4" indent="-228600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/>
            </a:lvl5pPr>
            <a:lvl6pPr marL="2743200" lvl="5" indent="-228600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/>
            </a:lvl6pPr>
            <a:lvl7pPr marL="3200400" lvl="6" indent="-228600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/>
            </a:lvl7pPr>
            <a:lvl8pPr marL="3657600" lvl="7" indent="-228600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/>
            </a:lvl8pPr>
            <a:lvl9pPr marL="4114800" lvl="8" indent="-228600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/>
            </a:lvl9pPr>
          </a:lstStyle>
          <a:p>
            <a:endParaRPr/>
          </a:p>
        </p:txBody>
      </p:sp>
      <p:sp>
        <p:nvSpPr>
          <p:cNvPr id="65" name="Google Shape;65;p25"/>
          <p:cNvSpPr txBox="1">
            <a:spLocks noGrp="1"/>
          </p:cNvSpPr>
          <p:nvPr>
            <p:ph type="dt" idx="10"/>
          </p:nvPr>
        </p:nvSpPr>
        <p:spPr>
          <a:xfrm>
            <a:off x="457200" y="4683919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5"/>
          <p:cNvSpPr txBox="1">
            <a:spLocks noGrp="1"/>
          </p:cNvSpPr>
          <p:nvPr>
            <p:ph type="ftr" idx="11"/>
          </p:nvPr>
        </p:nvSpPr>
        <p:spPr>
          <a:xfrm>
            <a:off x="3124200" y="4683919"/>
            <a:ext cx="28956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5"/>
          <p:cNvSpPr txBox="1">
            <a:spLocks noGrp="1"/>
          </p:cNvSpPr>
          <p:nvPr>
            <p:ph type="sldNum" idx="12"/>
          </p:nvPr>
        </p:nvSpPr>
        <p:spPr>
          <a:xfrm>
            <a:off x="6553200" y="4683919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0"/>
          <p:cNvSpPr txBox="1">
            <a:spLocks noGrp="1"/>
          </p:cNvSpPr>
          <p:nvPr>
            <p:ph type="dt" idx="10"/>
          </p:nvPr>
        </p:nvSpPr>
        <p:spPr>
          <a:xfrm>
            <a:off x="457200" y="4683919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0"/>
          <p:cNvSpPr txBox="1">
            <a:spLocks noGrp="1"/>
          </p:cNvSpPr>
          <p:nvPr>
            <p:ph type="ftr" idx="11"/>
          </p:nvPr>
        </p:nvSpPr>
        <p:spPr>
          <a:xfrm>
            <a:off x="3124200" y="4683919"/>
            <a:ext cx="28956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10"/>
          <p:cNvSpPr txBox="1">
            <a:spLocks noGrp="1"/>
          </p:cNvSpPr>
          <p:nvPr>
            <p:ph type="sldNum" idx="12"/>
          </p:nvPr>
        </p:nvSpPr>
        <p:spPr>
          <a:xfrm>
            <a:off x="6553200" y="4683919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dt" idx="10"/>
          </p:nvPr>
        </p:nvSpPr>
        <p:spPr>
          <a:xfrm>
            <a:off x="457200" y="4683919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ftr" idx="11"/>
          </p:nvPr>
        </p:nvSpPr>
        <p:spPr>
          <a:xfrm>
            <a:off x="3124200" y="4683919"/>
            <a:ext cx="28956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sldNum" idx="12"/>
          </p:nvPr>
        </p:nvSpPr>
        <p:spPr>
          <a:xfrm>
            <a:off x="6553200" y="4683919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cerd.moe.edu.ps/cerd/" TargetMode="External"/><Relationship Id="rId5" Type="http://schemas.openxmlformats.org/officeDocument/2006/relationships/hyperlink" Target="mailto:drmatar.ps@gmail.com" TargetMode="Externa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.pn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2.png"/><Relationship Id="rId9" Type="http://schemas.microsoft.com/office/2007/relationships/diagramDrawing" Target="../diagrams/drawing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2.png"/><Relationship Id="rId9" Type="http://schemas.microsoft.com/office/2007/relationships/diagramDrawing" Target="../diagrams/drawing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2.png"/><Relationship Id="rId9" Type="http://schemas.microsoft.com/office/2007/relationships/diagramDrawing" Target="../diagrams/drawing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eb.facebook.com/watch/live/?ref=watch_permalink&amp;v=1250200353076227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"/>
          <p:cNvSpPr txBox="1">
            <a:spLocks noGrp="1"/>
          </p:cNvSpPr>
          <p:nvPr>
            <p:ph type="subTitle" idx="1"/>
          </p:nvPr>
        </p:nvSpPr>
        <p:spPr>
          <a:xfrm>
            <a:off x="254000" y="801243"/>
            <a:ext cx="8638776" cy="1114643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noAutofit/>
          </a:bodyPr>
          <a:lstStyle/>
          <a:p>
            <a:pPr rtl="1"/>
            <a:r>
              <a:rPr lang="ar-JO" sz="6000" b="1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فضاءات بحثية </a:t>
            </a:r>
          </a:p>
          <a:p>
            <a:pPr rtl="1"/>
            <a:endParaRPr lang="ar-SA" sz="6000" b="1" dirty="0">
              <a:solidFill>
                <a:srgbClr val="00B05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0" name="Google Shape;160;p1"/>
          <p:cNvSpPr txBox="1"/>
          <p:nvPr/>
        </p:nvSpPr>
        <p:spPr>
          <a:xfrm>
            <a:off x="0" y="2216875"/>
            <a:ext cx="9144000" cy="2926800"/>
          </a:xfrm>
          <a:prstGeom prst="rect">
            <a:avLst/>
          </a:prstGeom>
          <a:solidFill>
            <a:srgbClr val="65C0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1"/>
          <p:cNvSpPr txBox="1"/>
          <p:nvPr/>
        </p:nvSpPr>
        <p:spPr>
          <a:xfrm>
            <a:off x="1143000" y="2697009"/>
            <a:ext cx="6858000" cy="203431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noAutofit/>
          </a:bodyPr>
          <a:lstStyle/>
          <a:p>
            <a:pPr algn="ctr" rtl="1"/>
            <a:r>
              <a:rPr lang="ar-JO" sz="2800" b="1" dirty="0"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وصولا بالبحث لما بعد إعلان </a:t>
            </a:r>
            <a:r>
              <a:rPr lang="ar-JO" sz="2800" b="1" dirty="0" smtClean="0"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النتائج</a:t>
            </a:r>
            <a:endParaRPr lang="ar-JO" sz="2800" b="1" dirty="0"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 rtl="1"/>
            <a:r>
              <a:rPr lang="ar-JO" sz="16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أعده </a:t>
            </a:r>
            <a:r>
              <a:rPr lang="ar-JO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د. محمد </a:t>
            </a:r>
            <a:r>
              <a:rPr lang="ar-JO" sz="16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مطر</a:t>
            </a:r>
            <a:r>
              <a:rPr lang="ar-SA" sz="16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 rtl="1"/>
            <a:r>
              <a:rPr lang="ar-JO" sz="1600" b="1" dirty="0" smtClean="0"/>
              <a:t>للمنتدى </a:t>
            </a:r>
            <a:r>
              <a:rPr lang="ar-JO" sz="1600" b="1" dirty="0"/>
              <a:t>الإقليمي </a:t>
            </a:r>
            <a:endParaRPr lang="en-US" sz="1600" dirty="0"/>
          </a:p>
          <a:p>
            <a:pPr algn="ctr" rtl="1"/>
            <a:r>
              <a:rPr lang="ar-JO" b="1" dirty="0"/>
              <a:t>"من الأدلة العلمية إلى البرامج والسياسات في المنطقة العربية"</a:t>
            </a:r>
            <a:endParaRPr lang="en-US" dirty="0"/>
          </a:p>
          <a:p>
            <a:pPr algn="ctr" rtl="1"/>
            <a:r>
              <a:rPr lang="ar-JO" b="1" dirty="0"/>
              <a:t>الأبحاث والحقوق والعمل الإقليمي من أجل الأطفال الصغار في الأزمات</a:t>
            </a:r>
            <a:endParaRPr lang="en-US" dirty="0"/>
          </a:p>
          <a:p>
            <a:pPr algn="ctr"/>
            <a:r>
              <a:rPr lang="ar-JO" b="1" dirty="0"/>
              <a:t>عمان، الأردن، ١٦-١٧ </a:t>
            </a:r>
            <a:r>
              <a:rPr lang="ar-JO" b="1"/>
              <a:t>آب/أغسطس </a:t>
            </a:r>
            <a:r>
              <a:rPr lang="ar-JO" smtClean="0"/>
              <a:t>2025</a:t>
            </a:r>
            <a:endParaRPr lang="en-US" dirty="0"/>
          </a:p>
        </p:txBody>
      </p:sp>
      <p:pic>
        <p:nvPicPr>
          <p:cNvPr id="162" name="Google Shape;162;p1" descr="Design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36392" y="2112398"/>
            <a:ext cx="1397300" cy="23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16314" y="181700"/>
            <a:ext cx="2276462" cy="57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1" name="Rectangle 2060">
            <a:extLst>
              <a:ext uri="{FF2B5EF4-FFF2-40B4-BE49-F238E27FC236}">
                <a16:creationId xmlns:a16="http://schemas.microsoft.com/office/drawing/2014/main" id="{5D1D4658-32CD-4903-BDA6-7B54EEA4ED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998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62" name="Freeform: Shape 2061">
            <a:extLst>
              <a:ext uri="{FF2B5EF4-FFF2-40B4-BE49-F238E27FC236}">
                <a16:creationId xmlns:a16="http://schemas.microsoft.com/office/drawing/2014/main" id="{7A29A97C-0C3C-4F06-9CA4-68DFD1CE40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18164" y="737421"/>
            <a:ext cx="6225834" cy="4406079"/>
          </a:xfrm>
          <a:custGeom>
            <a:avLst/>
            <a:gdLst>
              <a:gd name="connsiteX0" fmla="*/ 3607511 w 8301112"/>
              <a:gd name="connsiteY0" fmla="*/ 0 h 5874772"/>
              <a:gd name="connsiteX1" fmla="*/ 8106431 w 8301112"/>
              <a:gd name="connsiteY1" fmla="*/ 0 h 5874772"/>
              <a:gd name="connsiteX2" fmla="*/ 8301112 w 8301112"/>
              <a:gd name="connsiteY2" fmla="*/ 0 h 5874772"/>
              <a:gd name="connsiteX3" fmla="*/ 8301112 w 8301112"/>
              <a:gd name="connsiteY3" fmla="*/ 5874772 h 5874772"/>
              <a:gd name="connsiteX4" fmla="*/ 27685 w 8301112"/>
              <a:gd name="connsiteY4" fmla="*/ 5874772 h 5874772"/>
              <a:gd name="connsiteX5" fmla="*/ 24376 w 8301112"/>
              <a:gd name="connsiteY5" fmla="*/ 5862584 h 5874772"/>
              <a:gd name="connsiteX6" fmla="*/ 97502 w 8301112"/>
              <a:gd name="connsiteY6" fmla="*/ 5167850 h 5874772"/>
              <a:gd name="connsiteX7" fmla="*/ 2827510 w 8301112"/>
              <a:gd name="connsiteY7" fmla="*/ 438782 h 5874772"/>
              <a:gd name="connsiteX8" fmla="*/ 3607511 w 8301112"/>
              <a:gd name="connsiteY8" fmla="*/ 0 h 587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01112" h="5874772">
                <a:moveTo>
                  <a:pt x="3607511" y="0"/>
                </a:moveTo>
                <a:cubicBezTo>
                  <a:pt x="3607511" y="0"/>
                  <a:pt x="3607511" y="0"/>
                  <a:pt x="8106431" y="0"/>
                </a:cubicBezTo>
                <a:lnTo>
                  <a:pt x="8301112" y="0"/>
                </a:lnTo>
                <a:lnTo>
                  <a:pt x="8301112" y="5874772"/>
                </a:lnTo>
                <a:lnTo>
                  <a:pt x="27685" y="5874772"/>
                </a:lnTo>
                <a:lnTo>
                  <a:pt x="24376" y="5862584"/>
                </a:lnTo>
                <a:cubicBezTo>
                  <a:pt x="-24375" y="5631005"/>
                  <a:pt x="0" y="5362863"/>
                  <a:pt x="97502" y="5167850"/>
                </a:cubicBezTo>
                <a:cubicBezTo>
                  <a:pt x="97502" y="5167850"/>
                  <a:pt x="97502" y="5167850"/>
                  <a:pt x="2827510" y="438782"/>
                </a:cubicBezTo>
                <a:cubicBezTo>
                  <a:pt x="2973760" y="195014"/>
                  <a:pt x="3331265" y="0"/>
                  <a:pt x="3607511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63" name="Freeform: Shape 2062">
            <a:extLst>
              <a:ext uri="{FF2B5EF4-FFF2-40B4-BE49-F238E27FC236}">
                <a16:creationId xmlns:a16="http://schemas.microsoft.com/office/drawing/2014/main" id="{801292C1-8B12-4AF2-9B59-8851A132E5E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0025" y="270017"/>
            <a:ext cx="4007104" cy="3339876"/>
          </a:xfrm>
          <a:custGeom>
            <a:avLst/>
            <a:gdLst>
              <a:gd name="connsiteX0" fmla="*/ 313737 w 5342806"/>
              <a:gd name="connsiteY0" fmla="*/ 2699726 h 4453168"/>
              <a:gd name="connsiteX1" fmla="*/ 775980 w 5342806"/>
              <a:gd name="connsiteY1" fmla="*/ 2699726 h 4453168"/>
              <a:gd name="connsiteX2" fmla="*/ 846865 w 5342806"/>
              <a:gd name="connsiteY2" fmla="*/ 2741502 h 4453168"/>
              <a:gd name="connsiteX3" fmla="*/ 1078485 w 5342806"/>
              <a:gd name="connsiteY3" fmla="*/ 3140369 h 4453168"/>
              <a:gd name="connsiteX4" fmla="*/ 1078485 w 5342806"/>
              <a:gd name="connsiteY4" fmla="*/ 3221933 h 4453168"/>
              <a:gd name="connsiteX5" fmla="*/ 846865 w 5342806"/>
              <a:gd name="connsiteY5" fmla="*/ 3620799 h 4453168"/>
              <a:gd name="connsiteX6" fmla="*/ 775980 w 5342806"/>
              <a:gd name="connsiteY6" fmla="*/ 3662576 h 4453168"/>
              <a:gd name="connsiteX7" fmla="*/ 313737 w 5342806"/>
              <a:gd name="connsiteY7" fmla="*/ 3662576 h 4453168"/>
              <a:gd name="connsiteX8" fmla="*/ 241855 w 5342806"/>
              <a:gd name="connsiteY8" fmla="*/ 3620799 h 4453168"/>
              <a:gd name="connsiteX9" fmla="*/ 11232 w 5342806"/>
              <a:gd name="connsiteY9" fmla="*/ 3221933 h 4453168"/>
              <a:gd name="connsiteX10" fmla="*/ 11232 w 5342806"/>
              <a:gd name="connsiteY10" fmla="*/ 3140369 h 4453168"/>
              <a:gd name="connsiteX11" fmla="*/ 241855 w 5342806"/>
              <a:gd name="connsiteY11" fmla="*/ 2741502 h 4453168"/>
              <a:gd name="connsiteX12" fmla="*/ 313737 w 5342806"/>
              <a:gd name="connsiteY12" fmla="*/ 2699726 h 4453168"/>
              <a:gd name="connsiteX13" fmla="*/ 2150770 w 5342806"/>
              <a:gd name="connsiteY13" fmla="*/ 492430 h 4453168"/>
              <a:gd name="connsiteX14" fmla="*/ 2388454 w 5342806"/>
              <a:gd name="connsiteY14" fmla="*/ 492430 h 4453168"/>
              <a:gd name="connsiteX15" fmla="*/ 2416181 w 5342806"/>
              <a:gd name="connsiteY15" fmla="*/ 492430 h 4453168"/>
              <a:gd name="connsiteX16" fmla="*/ 2442639 w 5342806"/>
              <a:gd name="connsiteY16" fmla="*/ 537992 h 4453168"/>
              <a:gd name="connsiteX17" fmla="*/ 2572233 w 5342806"/>
              <a:gd name="connsiteY17" fmla="*/ 761161 h 4453168"/>
              <a:gd name="connsiteX18" fmla="*/ 2572233 w 5342806"/>
              <a:gd name="connsiteY18" fmla="*/ 886078 h 4453168"/>
              <a:gd name="connsiteX19" fmla="*/ 2217501 w 5342806"/>
              <a:gd name="connsiteY19" fmla="*/ 1496950 h 4453168"/>
              <a:gd name="connsiteX20" fmla="*/ 2108941 w 5342806"/>
              <a:gd name="connsiteY20" fmla="*/ 1560931 h 4453168"/>
              <a:gd name="connsiteX21" fmla="*/ 1401007 w 5342806"/>
              <a:gd name="connsiteY21" fmla="*/ 1560931 h 4453168"/>
              <a:gd name="connsiteX22" fmla="*/ 1367679 w 5342806"/>
              <a:gd name="connsiteY22" fmla="*/ 1556504 h 4453168"/>
              <a:gd name="connsiteX23" fmla="*/ 1344756 w 5342806"/>
              <a:gd name="connsiteY23" fmla="*/ 1546893 h 4453168"/>
              <a:gd name="connsiteX24" fmla="*/ 1358765 w 5342806"/>
              <a:gd name="connsiteY24" fmla="*/ 1522665 h 4453168"/>
              <a:gd name="connsiteX25" fmla="*/ 1855078 w 5342806"/>
              <a:gd name="connsiteY25" fmla="*/ 664281 h 4453168"/>
              <a:gd name="connsiteX26" fmla="*/ 2150770 w 5342806"/>
              <a:gd name="connsiteY26" fmla="*/ 492430 h 4453168"/>
              <a:gd name="connsiteX27" fmla="*/ 1359084 w 5342806"/>
              <a:gd name="connsiteY27" fmla="*/ 0 h 4453168"/>
              <a:gd name="connsiteX28" fmla="*/ 2157630 w 5342806"/>
              <a:gd name="connsiteY28" fmla="*/ 0 h 4453168"/>
              <a:gd name="connsiteX29" fmla="*/ 2280085 w 5342806"/>
              <a:gd name="connsiteY29" fmla="*/ 72172 h 4453168"/>
              <a:gd name="connsiteX30" fmla="*/ 2494708 w 5342806"/>
              <a:gd name="connsiteY30" fmla="*/ 441767 h 4453168"/>
              <a:gd name="connsiteX31" fmla="*/ 2518954 w 5342806"/>
              <a:gd name="connsiteY31" fmla="*/ 483519 h 4453168"/>
              <a:gd name="connsiteX32" fmla="*/ 2499877 w 5342806"/>
              <a:gd name="connsiteY32" fmla="*/ 483519 h 4453168"/>
              <a:gd name="connsiteX33" fmla="*/ 2409708 w 5342806"/>
              <a:gd name="connsiteY33" fmla="*/ 483519 h 4453168"/>
              <a:gd name="connsiteX34" fmla="*/ 2370537 w 5342806"/>
              <a:gd name="connsiteY34" fmla="*/ 416064 h 4453168"/>
              <a:gd name="connsiteX35" fmla="*/ 2220885 w 5342806"/>
              <a:gd name="connsiteY35" fmla="*/ 158353 h 4453168"/>
              <a:gd name="connsiteX36" fmla="*/ 2112324 w 5342806"/>
              <a:gd name="connsiteY36" fmla="*/ 94371 h 4453168"/>
              <a:gd name="connsiteX37" fmla="*/ 1404390 w 5342806"/>
              <a:gd name="connsiteY37" fmla="*/ 94371 h 4453168"/>
              <a:gd name="connsiteX38" fmla="*/ 1294301 w 5342806"/>
              <a:gd name="connsiteY38" fmla="*/ 158353 h 4453168"/>
              <a:gd name="connsiteX39" fmla="*/ 941098 w 5342806"/>
              <a:gd name="connsiteY39" fmla="*/ 769224 h 4453168"/>
              <a:gd name="connsiteX40" fmla="*/ 941098 w 5342806"/>
              <a:gd name="connsiteY40" fmla="*/ 894141 h 4453168"/>
              <a:gd name="connsiteX41" fmla="*/ 1294301 w 5342806"/>
              <a:gd name="connsiteY41" fmla="*/ 1505013 h 4453168"/>
              <a:gd name="connsiteX42" fmla="*/ 1340745 w 5342806"/>
              <a:gd name="connsiteY42" fmla="*/ 1551856 h 4453168"/>
              <a:gd name="connsiteX43" fmla="*/ 1346119 w 5342806"/>
              <a:gd name="connsiteY43" fmla="*/ 1554109 h 4453168"/>
              <a:gd name="connsiteX44" fmla="*/ 1317310 w 5342806"/>
              <a:gd name="connsiteY44" fmla="*/ 1603934 h 4453168"/>
              <a:gd name="connsiteX45" fmla="*/ 1295884 w 5342806"/>
              <a:gd name="connsiteY45" fmla="*/ 1640991 h 4453168"/>
              <a:gd name="connsiteX46" fmla="*/ 1318107 w 5342806"/>
              <a:gd name="connsiteY46" fmla="*/ 1650309 h 4453168"/>
              <a:gd name="connsiteX47" fmla="*/ 1355700 w 5342806"/>
              <a:gd name="connsiteY47" fmla="*/ 1655302 h 4453168"/>
              <a:gd name="connsiteX48" fmla="*/ 2154247 w 5342806"/>
              <a:gd name="connsiteY48" fmla="*/ 1655302 h 4453168"/>
              <a:gd name="connsiteX49" fmla="*/ 2276701 w 5342806"/>
              <a:gd name="connsiteY49" fmla="*/ 1583132 h 4453168"/>
              <a:gd name="connsiteX50" fmla="*/ 2676837 w 5342806"/>
              <a:gd name="connsiteY50" fmla="*/ 894072 h 4453168"/>
              <a:gd name="connsiteX51" fmla="*/ 2676837 w 5342806"/>
              <a:gd name="connsiteY51" fmla="*/ 753167 h 4453168"/>
              <a:gd name="connsiteX52" fmla="*/ 2544761 w 5342806"/>
              <a:gd name="connsiteY52" fmla="*/ 525724 h 4453168"/>
              <a:gd name="connsiteX53" fmla="*/ 2525427 w 5342806"/>
              <a:gd name="connsiteY53" fmla="*/ 492430 h 4453168"/>
              <a:gd name="connsiteX54" fmla="*/ 2614995 w 5342806"/>
              <a:gd name="connsiteY54" fmla="*/ 492430 h 4453168"/>
              <a:gd name="connsiteX55" fmla="*/ 4052233 w 5342806"/>
              <a:gd name="connsiteY55" fmla="*/ 492430 h 4453168"/>
              <a:gd name="connsiteX56" fmla="*/ 4343819 w 5342806"/>
              <a:gd name="connsiteY56" fmla="*/ 664281 h 4453168"/>
              <a:gd name="connsiteX57" fmla="*/ 5296604 w 5342806"/>
              <a:gd name="connsiteY57" fmla="*/ 2305041 h 4453168"/>
              <a:gd name="connsiteX58" fmla="*/ 5296604 w 5342806"/>
              <a:gd name="connsiteY58" fmla="*/ 2640558 h 4453168"/>
              <a:gd name="connsiteX59" fmla="*/ 4343819 w 5342806"/>
              <a:gd name="connsiteY59" fmla="*/ 4281318 h 4453168"/>
              <a:gd name="connsiteX60" fmla="*/ 4052233 w 5342806"/>
              <a:gd name="connsiteY60" fmla="*/ 4453168 h 4453168"/>
              <a:gd name="connsiteX61" fmla="*/ 2150770 w 5342806"/>
              <a:gd name="connsiteY61" fmla="*/ 4453168 h 4453168"/>
              <a:gd name="connsiteX62" fmla="*/ 1855078 w 5342806"/>
              <a:gd name="connsiteY62" fmla="*/ 4281318 h 4453168"/>
              <a:gd name="connsiteX63" fmla="*/ 906399 w 5342806"/>
              <a:gd name="connsiteY63" fmla="*/ 2640558 h 4453168"/>
              <a:gd name="connsiteX64" fmla="*/ 906399 w 5342806"/>
              <a:gd name="connsiteY64" fmla="*/ 2305041 h 4453168"/>
              <a:gd name="connsiteX65" fmla="*/ 1258651 w 5342806"/>
              <a:gd name="connsiteY65" fmla="*/ 1695815 h 4453168"/>
              <a:gd name="connsiteX66" fmla="*/ 1288338 w 5342806"/>
              <a:gd name="connsiteY66" fmla="*/ 1644472 h 4453168"/>
              <a:gd name="connsiteX67" fmla="*/ 1287293 w 5342806"/>
              <a:gd name="connsiteY67" fmla="*/ 1644034 h 4453168"/>
              <a:gd name="connsiteX68" fmla="*/ 1234904 w 5342806"/>
              <a:gd name="connsiteY68" fmla="*/ 1591195 h 4453168"/>
              <a:gd name="connsiteX69" fmla="*/ 836494 w 5342806"/>
              <a:gd name="connsiteY69" fmla="*/ 902135 h 4453168"/>
              <a:gd name="connsiteX70" fmla="*/ 836494 w 5342806"/>
              <a:gd name="connsiteY70" fmla="*/ 761230 h 4453168"/>
              <a:gd name="connsiteX71" fmla="*/ 1234904 w 5342806"/>
              <a:gd name="connsiteY71" fmla="*/ 72172 h 4453168"/>
              <a:gd name="connsiteX72" fmla="*/ 1359084 w 5342806"/>
              <a:gd name="connsiteY72" fmla="*/ 0 h 445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5342806" h="4453168">
                <a:moveTo>
                  <a:pt x="313737" y="2699726"/>
                </a:moveTo>
                <a:cubicBezTo>
                  <a:pt x="313737" y="2699726"/>
                  <a:pt x="313737" y="2699726"/>
                  <a:pt x="775980" y="2699726"/>
                </a:cubicBezTo>
                <a:cubicBezTo>
                  <a:pt x="804933" y="2699726"/>
                  <a:pt x="832887" y="2715641"/>
                  <a:pt x="846865" y="2741502"/>
                </a:cubicBezTo>
                <a:cubicBezTo>
                  <a:pt x="846865" y="2741502"/>
                  <a:pt x="846865" y="2741502"/>
                  <a:pt x="1078485" y="3140369"/>
                </a:cubicBezTo>
                <a:cubicBezTo>
                  <a:pt x="1093461" y="3165236"/>
                  <a:pt x="1093461" y="3197066"/>
                  <a:pt x="1078485" y="3221933"/>
                </a:cubicBezTo>
                <a:cubicBezTo>
                  <a:pt x="1078485" y="3221933"/>
                  <a:pt x="1078485" y="3221933"/>
                  <a:pt x="846865" y="3620799"/>
                </a:cubicBezTo>
                <a:cubicBezTo>
                  <a:pt x="832887" y="3646661"/>
                  <a:pt x="804933" y="3662576"/>
                  <a:pt x="775980" y="3662576"/>
                </a:cubicBezTo>
                <a:cubicBezTo>
                  <a:pt x="775980" y="3662576"/>
                  <a:pt x="775980" y="3662576"/>
                  <a:pt x="313737" y="3662576"/>
                </a:cubicBezTo>
                <a:cubicBezTo>
                  <a:pt x="283786" y="3662576"/>
                  <a:pt x="256830" y="3646661"/>
                  <a:pt x="241855" y="3620799"/>
                </a:cubicBezTo>
                <a:cubicBezTo>
                  <a:pt x="241855" y="3620799"/>
                  <a:pt x="241855" y="3620799"/>
                  <a:pt x="11232" y="3221933"/>
                </a:cubicBezTo>
                <a:cubicBezTo>
                  <a:pt x="-3743" y="3197066"/>
                  <a:pt x="-3743" y="3165236"/>
                  <a:pt x="11232" y="3140369"/>
                </a:cubicBezTo>
                <a:cubicBezTo>
                  <a:pt x="11232" y="3140369"/>
                  <a:pt x="11232" y="3140369"/>
                  <a:pt x="241855" y="2741502"/>
                </a:cubicBezTo>
                <a:cubicBezTo>
                  <a:pt x="256830" y="2715641"/>
                  <a:pt x="283786" y="2699726"/>
                  <a:pt x="313737" y="2699726"/>
                </a:cubicBezTo>
                <a:close/>
                <a:moveTo>
                  <a:pt x="2150770" y="492430"/>
                </a:moveTo>
                <a:cubicBezTo>
                  <a:pt x="2150770" y="492430"/>
                  <a:pt x="2150770" y="492430"/>
                  <a:pt x="2388454" y="492430"/>
                </a:cubicBezTo>
                <a:lnTo>
                  <a:pt x="2416181" y="492430"/>
                </a:lnTo>
                <a:lnTo>
                  <a:pt x="2442639" y="537992"/>
                </a:lnTo>
                <a:cubicBezTo>
                  <a:pt x="2479480" y="601434"/>
                  <a:pt x="2522349" y="675258"/>
                  <a:pt x="2572233" y="761161"/>
                </a:cubicBezTo>
                <a:cubicBezTo>
                  <a:pt x="2595168" y="799246"/>
                  <a:pt x="2595168" y="847994"/>
                  <a:pt x="2572233" y="886078"/>
                </a:cubicBezTo>
                <a:cubicBezTo>
                  <a:pt x="2572233" y="886078"/>
                  <a:pt x="2572233" y="886078"/>
                  <a:pt x="2217501" y="1496950"/>
                </a:cubicBezTo>
                <a:cubicBezTo>
                  <a:pt x="2196094" y="1536558"/>
                  <a:pt x="2153283" y="1560931"/>
                  <a:pt x="2108941" y="1560931"/>
                </a:cubicBezTo>
                <a:cubicBezTo>
                  <a:pt x="2108941" y="1560931"/>
                  <a:pt x="2108941" y="1560931"/>
                  <a:pt x="1401007" y="1560931"/>
                </a:cubicBezTo>
                <a:cubicBezTo>
                  <a:pt x="1389539" y="1560931"/>
                  <a:pt x="1378359" y="1559408"/>
                  <a:pt x="1367679" y="1556504"/>
                </a:cubicBezTo>
                <a:lnTo>
                  <a:pt x="1344756" y="1546893"/>
                </a:lnTo>
                <a:lnTo>
                  <a:pt x="1358765" y="1522665"/>
                </a:lnTo>
                <a:cubicBezTo>
                  <a:pt x="1485427" y="1303600"/>
                  <a:pt x="1647555" y="1023197"/>
                  <a:pt x="1855078" y="664281"/>
                </a:cubicBezTo>
                <a:cubicBezTo>
                  <a:pt x="1916680" y="557897"/>
                  <a:pt x="2027565" y="492430"/>
                  <a:pt x="2150770" y="492430"/>
                </a:cubicBezTo>
                <a:close/>
                <a:moveTo>
                  <a:pt x="1359084" y="0"/>
                </a:moveTo>
                <a:cubicBezTo>
                  <a:pt x="1359084" y="0"/>
                  <a:pt x="1359084" y="0"/>
                  <a:pt x="2157630" y="0"/>
                </a:cubicBezTo>
                <a:cubicBezTo>
                  <a:pt x="2207647" y="0"/>
                  <a:pt x="2255938" y="27495"/>
                  <a:pt x="2280085" y="72172"/>
                </a:cubicBezTo>
                <a:cubicBezTo>
                  <a:pt x="2280085" y="72172"/>
                  <a:pt x="2280085" y="72172"/>
                  <a:pt x="2494708" y="441767"/>
                </a:cubicBezTo>
                <a:lnTo>
                  <a:pt x="2518954" y="483519"/>
                </a:lnTo>
                <a:lnTo>
                  <a:pt x="2499877" y="483519"/>
                </a:lnTo>
                <a:lnTo>
                  <a:pt x="2409708" y="483519"/>
                </a:lnTo>
                <a:lnTo>
                  <a:pt x="2370537" y="416064"/>
                </a:lnTo>
                <a:cubicBezTo>
                  <a:pt x="2220885" y="158353"/>
                  <a:pt x="2220885" y="158353"/>
                  <a:pt x="2220885" y="158353"/>
                </a:cubicBezTo>
                <a:cubicBezTo>
                  <a:pt x="2199478" y="118745"/>
                  <a:pt x="2156666" y="94371"/>
                  <a:pt x="2112324" y="94371"/>
                </a:cubicBezTo>
                <a:cubicBezTo>
                  <a:pt x="1404390" y="94371"/>
                  <a:pt x="1404390" y="94371"/>
                  <a:pt x="1404390" y="94371"/>
                </a:cubicBezTo>
                <a:cubicBezTo>
                  <a:pt x="1358520" y="94371"/>
                  <a:pt x="1317236" y="118745"/>
                  <a:pt x="1294301" y="158353"/>
                </a:cubicBezTo>
                <a:cubicBezTo>
                  <a:pt x="941098" y="769224"/>
                  <a:pt x="941098" y="769224"/>
                  <a:pt x="941098" y="769224"/>
                </a:cubicBezTo>
                <a:cubicBezTo>
                  <a:pt x="918163" y="807309"/>
                  <a:pt x="918163" y="856057"/>
                  <a:pt x="941098" y="894141"/>
                </a:cubicBezTo>
                <a:cubicBezTo>
                  <a:pt x="1294301" y="1505013"/>
                  <a:pt x="1294301" y="1505013"/>
                  <a:pt x="1294301" y="1505013"/>
                </a:cubicBezTo>
                <a:cubicBezTo>
                  <a:pt x="1305769" y="1524817"/>
                  <a:pt x="1321823" y="1540812"/>
                  <a:pt x="1340745" y="1551856"/>
                </a:cubicBezTo>
                <a:lnTo>
                  <a:pt x="1346119" y="1554109"/>
                </a:lnTo>
                <a:lnTo>
                  <a:pt x="1317310" y="1603934"/>
                </a:lnTo>
                <a:lnTo>
                  <a:pt x="1295884" y="1640991"/>
                </a:lnTo>
                <a:lnTo>
                  <a:pt x="1318107" y="1650309"/>
                </a:lnTo>
                <a:cubicBezTo>
                  <a:pt x="1330154" y="1653584"/>
                  <a:pt x="1342766" y="1655302"/>
                  <a:pt x="1355700" y="1655302"/>
                </a:cubicBezTo>
                <a:cubicBezTo>
                  <a:pt x="2154247" y="1655302"/>
                  <a:pt x="2154247" y="1655302"/>
                  <a:pt x="2154247" y="1655302"/>
                </a:cubicBezTo>
                <a:cubicBezTo>
                  <a:pt x="2204264" y="1655302"/>
                  <a:pt x="2252555" y="1627810"/>
                  <a:pt x="2276701" y="1583132"/>
                </a:cubicBezTo>
                <a:cubicBezTo>
                  <a:pt x="2676837" y="894072"/>
                  <a:pt x="2676837" y="894072"/>
                  <a:pt x="2676837" y="894072"/>
                </a:cubicBezTo>
                <a:cubicBezTo>
                  <a:pt x="2702708" y="851114"/>
                  <a:pt x="2702708" y="796127"/>
                  <a:pt x="2676837" y="753167"/>
                </a:cubicBezTo>
                <a:cubicBezTo>
                  <a:pt x="2626820" y="667035"/>
                  <a:pt x="2583056" y="591669"/>
                  <a:pt x="2544761" y="525724"/>
                </a:cubicBezTo>
                <a:lnTo>
                  <a:pt x="2525427" y="492430"/>
                </a:lnTo>
                <a:lnTo>
                  <a:pt x="2614995" y="492430"/>
                </a:lnTo>
                <a:cubicBezTo>
                  <a:pt x="2893530" y="492430"/>
                  <a:pt x="3339185" y="492430"/>
                  <a:pt x="4052233" y="492430"/>
                </a:cubicBezTo>
                <a:cubicBezTo>
                  <a:pt x="4171332" y="492430"/>
                  <a:pt x="4286323" y="557897"/>
                  <a:pt x="4343819" y="664281"/>
                </a:cubicBezTo>
                <a:cubicBezTo>
                  <a:pt x="4343819" y="664281"/>
                  <a:pt x="4343819" y="664281"/>
                  <a:pt x="5296604" y="2305041"/>
                </a:cubicBezTo>
                <a:cubicBezTo>
                  <a:pt x="5358207" y="2407332"/>
                  <a:pt x="5358207" y="2538266"/>
                  <a:pt x="5296604" y="2640558"/>
                </a:cubicBezTo>
                <a:cubicBezTo>
                  <a:pt x="5296604" y="2640558"/>
                  <a:pt x="5296604" y="2640558"/>
                  <a:pt x="4343819" y="4281318"/>
                </a:cubicBezTo>
                <a:cubicBezTo>
                  <a:pt x="4286323" y="4387702"/>
                  <a:pt x="4171332" y="4453168"/>
                  <a:pt x="4052233" y="4453168"/>
                </a:cubicBezTo>
                <a:cubicBezTo>
                  <a:pt x="4052233" y="4453168"/>
                  <a:pt x="4052233" y="4453168"/>
                  <a:pt x="2150770" y="4453168"/>
                </a:cubicBezTo>
                <a:cubicBezTo>
                  <a:pt x="2027565" y="4453168"/>
                  <a:pt x="1916680" y="4387702"/>
                  <a:pt x="1855078" y="4281318"/>
                </a:cubicBezTo>
                <a:cubicBezTo>
                  <a:pt x="1855078" y="4281318"/>
                  <a:pt x="1855078" y="4281318"/>
                  <a:pt x="906399" y="2640558"/>
                </a:cubicBezTo>
                <a:cubicBezTo>
                  <a:pt x="844796" y="2538266"/>
                  <a:pt x="844796" y="2407332"/>
                  <a:pt x="906399" y="2305041"/>
                </a:cubicBezTo>
                <a:cubicBezTo>
                  <a:pt x="906399" y="2305041"/>
                  <a:pt x="906399" y="2305041"/>
                  <a:pt x="1258651" y="1695815"/>
                </a:cubicBezTo>
                <a:lnTo>
                  <a:pt x="1288338" y="1644472"/>
                </a:lnTo>
                <a:lnTo>
                  <a:pt x="1287293" y="1644034"/>
                </a:lnTo>
                <a:cubicBezTo>
                  <a:pt x="1265949" y="1631576"/>
                  <a:pt x="1247840" y="1613534"/>
                  <a:pt x="1234904" y="1591195"/>
                </a:cubicBezTo>
                <a:cubicBezTo>
                  <a:pt x="1234904" y="1591195"/>
                  <a:pt x="1234904" y="1591195"/>
                  <a:pt x="836494" y="902135"/>
                </a:cubicBezTo>
                <a:cubicBezTo>
                  <a:pt x="810622" y="859177"/>
                  <a:pt x="810622" y="804190"/>
                  <a:pt x="836494" y="761230"/>
                </a:cubicBezTo>
                <a:cubicBezTo>
                  <a:pt x="836494" y="761230"/>
                  <a:pt x="836494" y="761230"/>
                  <a:pt x="1234904" y="72172"/>
                </a:cubicBezTo>
                <a:cubicBezTo>
                  <a:pt x="1260775" y="27495"/>
                  <a:pt x="1307343" y="0"/>
                  <a:pt x="1359084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6" descr="A close-up of a certificate&#10;&#10;Description automatically generate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260" y="1482436"/>
            <a:ext cx="2336540" cy="1482437"/>
          </a:xfrm>
          <a:prstGeom prst="rect">
            <a:avLst/>
          </a:prstGeom>
          <a:noFill/>
        </p:spPr>
      </p:pic>
      <p:pic>
        <p:nvPicPr>
          <p:cNvPr id="8" name="Picture 7" descr="A logo of a bird with a triangle and a diamond&#10;&#10;Description automatically generated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1178" y="1482436"/>
            <a:ext cx="2934458" cy="27016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083574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>
          <a:extLst>
            <a:ext uri="{FF2B5EF4-FFF2-40B4-BE49-F238E27FC236}">
              <a16:creationId xmlns:a16="http://schemas.microsoft.com/office/drawing/2014/main" id="{2CB037BF-7AB3-3025-0A0E-D10107AC5F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9">
            <a:extLst>
              <a:ext uri="{FF2B5EF4-FFF2-40B4-BE49-F238E27FC236}">
                <a16:creationId xmlns:a16="http://schemas.microsoft.com/office/drawing/2014/main" id="{9F0B3E58-03CB-CDCE-3FDB-4F08C477DD4B}"/>
              </a:ext>
            </a:extLst>
          </p:cNvPr>
          <p:cNvSpPr txBox="1"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65C0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9">
            <a:extLst>
              <a:ext uri="{FF2B5EF4-FFF2-40B4-BE49-F238E27FC236}">
                <a16:creationId xmlns:a16="http://schemas.microsoft.com/office/drawing/2014/main" id="{41E40E3C-A323-B29B-C52D-D4585DCFE9A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132393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Tajawal Black"/>
              <a:buNone/>
            </a:pPr>
            <a:r>
              <a:rPr lang="en-US" sz="5400" b="0" i="0" u="none" dirty="0" err="1">
                <a:solidFill>
                  <a:schemeClr val="lt1"/>
                </a:solidFill>
                <a:latin typeface="Tajawal Black"/>
                <a:ea typeface="Tajawal Black"/>
                <a:cs typeface="Tajawal Black"/>
                <a:sym typeface="Tajawal Black"/>
              </a:rPr>
              <a:t>شكراً</a:t>
            </a:r>
            <a:r>
              <a:rPr lang="en-US" sz="5400" b="0" i="0" u="none" dirty="0">
                <a:solidFill>
                  <a:schemeClr val="lt1"/>
                </a:solidFill>
                <a:latin typeface="Tajawal Black"/>
                <a:ea typeface="Tajawal Black"/>
                <a:cs typeface="Tajawal Black"/>
                <a:sym typeface="Tajawal Black"/>
              </a:rPr>
              <a:t> </a:t>
            </a:r>
            <a:r>
              <a:rPr lang="en-US" sz="5400" b="0" i="0" u="none" dirty="0" err="1">
                <a:solidFill>
                  <a:schemeClr val="lt1"/>
                </a:solidFill>
                <a:latin typeface="Tajawal Black"/>
                <a:ea typeface="Tajawal Black"/>
                <a:cs typeface="Tajawal Black"/>
                <a:sym typeface="Tajawal Black"/>
              </a:rPr>
              <a:t>لكم</a:t>
            </a:r>
            <a:endParaRPr dirty="0"/>
          </a:p>
        </p:txBody>
      </p:sp>
      <p:pic>
        <p:nvPicPr>
          <p:cNvPr id="340" name="Google Shape;340;p9" descr="Design3">
            <a:extLst>
              <a:ext uri="{FF2B5EF4-FFF2-40B4-BE49-F238E27FC236}">
                <a16:creationId xmlns:a16="http://schemas.microsoft.com/office/drawing/2014/main" id="{958D6824-C238-66FF-E381-CF9928DEF9E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3139281" y="2247900"/>
            <a:ext cx="1102519" cy="36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9">
            <a:extLst>
              <a:ext uri="{FF2B5EF4-FFF2-40B4-BE49-F238E27FC236}">
                <a16:creationId xmlns:a16="http://schemas.microsoft.com/office/drawing/2014/main" id="{801C21AC-9921-D6D7-7AE7-F41E9C67C368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24650" y="203800"/>
            <a:ext cx="2276452" cy="564325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9">
            <a:extLst>
              <a:ext uri="{FF2B5EF4-FFF2-40B4-BE49-F238E27FC236}">
                <a16:creationId xmlns:a16="http://schemas.microsoft.com/office/drawing/2014/main" id="{25D8D5B8-33BB-649F-52D0-54C4AC39AA08}"/>
              </a:ext>
            </a:extLst>
          </p:cNvPr>
          <p:cNvSpPr/>
          <p:nvPr/>
        </p:nvSpPr>
        <p:spPr>
          <a:xfrm>
            <a:off x="2250" y="4777400"/>
            <a:ext cx="9144000" cy="362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65C0B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www.anecd.net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C6E832-9C7A-A1F3-2630-DCF53CD9591B}"/>
              </a:ext>
            </a:extLst>
          </p:cNvPr>
          <p:cNvSpPr txBox="1">
            <a:spLocks/>
          </p:cNvSpPr>
          <p:nvPr/>
        </p:nvSpPr>
        <p:spPr>
          <a:xfrm>
            <a:off x="466725" y="3248819"/>
            <a:ext cx="7886700" cy="76438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normAutofit fontScale="2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 rtl="1">
              <a:buFont typeface="Arial"/>
              <a:buNone/>
            </a:pPr>
            <a:r>
              <a:rPr lang="ar-SA" sz="4500" dirty="0">
                <a:solidFill>
                  <a:srgbClr val="FF0000"/>
                </a:solidFill>
              </a:rPr>
              <a:t>مع تحيات د. مطر </a:t>
            </a:r>
          </a:p>
          <a:p>
            <a:pPr marL="0" indent="0" algn="ctr" rtl="1">
              <a:buFont typeface="Arial"/>
              <a:buNone/>
            </a:pPr>
            <a:r>
              <a:rPr lang="en-US" sz="4500" dirty="0" smtClean="0">
                <a:solidFill>
                  <a:srgbClr val="00B050"/>
                </a:solidFill>
                <a:hlinkClick r:id="rId5"/>
              </a:rPr>
              <a:t>drmatar.ps@gmail.com</a:t>
            </a:r>
            <a:r>
              <a:rPr lang="en-US" sz="4500" dirty="0" smtClean="0">
                <a:solidFill>
                  <a:srgbClr val="00B050"/>
                </a:solidFill>
              </a:rPr>
              <a:t> </a:t>
            </a:r>
            <a:r>
              <a:rPr lang="ar-SA" sz="4500" dirty="0" smtClean="0">
                <a:solidFill>
                  <a:srgbClr val="00B050"/>
                </a:solidFill>
              </a:rPr>
              <a:t> </a:t>
            </a:r>
          </a:p>
          <a:p>
            <a:pPr marL="0" indent="0" algn="ctr" rtl="1">
              <a:buNone/>
            </a:pPr>
            <a:r>
              <a:rPr lang="en-US" sz="4400" dirty="0">
                <a:hlinkClick r:id="rId6"/>
              </a:rPr>
              <a:t>https://cerd.moe.edu.ps/cerd/</a:t>
            </a:r>
            <a:endParaRPr lang="en-US" sz="7200" dirty="0"/>
          </a:p>
          <a:p>
            <a:pPr marL="0" indent="0" algn="ctr" rtl="1">
              <a:buFont typeface="Arial"/>
              <a:buNone/>
            </a:pPr>
            <a:r>
              <a:rPr lang="ar-SA" sz="4500" dirty="0" smtClean="0">
                <a:solidFill>
                  <a:srgbClr val="00B050"/>
                </a:solidFill>
              </a:rPr>
              <a:t> </a:t>
            </a:r>
            <a:endParaRPr lang="en-US" sz="45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879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"/>
          <p:cNvSpPr/>
          <p:nvPr/>
        </p:nvSpPr>
        <p:spPr>
          <a:xfrm>
            <a:off x="0" y="1971300"/>
            <a:ext cx="9144000" cy="31722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2"/>
          <p:cNvSpPr txBox="1">
            <a:spLocks noGrp="1"/>
          </p:cNvSpPr>
          <p:nvPr>
            <p:ph type="title"/>
          </p:nvPr>
        </p:nvSpPr>
        <p:spPr>
          <a:xfrm>
            <a:off x="466725" y="771479"/>
            <a:ext cx="8431200" cy="105021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lvl="0" rtl="1">
              <a:buClr>
                <a:srgbClr val="E7CCD6"/>
              </a:buClr>
              <a:buSzPts val="4400"/>
            </a:pPr>
            <a:r>
              <a:rPr lang="ar-SA" sz="32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فكر </a:t>
            </a:r>
            <a:r>
              <a:rPr lang="ar-JO" sz="32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"</a:t>
            </a:r>
            <a:r>
              <a:rPr lang="ar-JO" sz="32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الفضاءات"</a:t>
            </a:r>
            <a:r>
              <a:rPr lang="ar-SA" sz="32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.... (1)</a:t>
            </a:r>
            <a:endParaRPr sz="3200" dirty="0">
              <a:solidFill>
                <a:srgbClr val="F37A87"/>
              </a:solidFill>
            </a:endParaRPr>
          </a:p>
        </p:txBody>
      </p:sp>
      <p:cxnSp>
        <p:nvCxnSpPr>
          <p:cNvPr id="171" name="Google Shape;171;p2"/>
          <p:cNvCxnSpPr/>
          <p:nvPr/>
        </p:nvCxnSpPr>
        <p:spPr>
          <a:xfrm>
            <a:off x="8791775" y="2085975"/>
            <a:ext cx="0" cy="2307300"/>
          </a:xfrm>
          <a:prstGeom prst="straightConnector1">
            <a:avLst/>
          </a:prstGeom>
          <a:noFill/>
          <a:ln w="63500" cap="flat" cmpd="sng">
            <a:solidFill>
              <a:srgbClr val="E7CCD6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172" name="Google Shape;172;p2" descr="star design"/>
          <p:cNvPicPr preferRelativeResize="0"/>
          <p:nvPr/>
        </p:nvPicPr>
        <p:blipFill rotWithShape="1">
          <a:blip r:embed="rId3">
            <a:alphaModFix/>
          </a:blip>
          <a:srcRect l="49852" b="49963"/>
          <a:stretch/>
        </p:blipFill>
        <p:spPr>
          <a:xfrm>
            <a:off x="0" y="3224900"/>
            <a:ext cx="1922625" cy="191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" descr="A black background with white text&#10;&#10;AI-generated content may be incorrect.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16314" y="181700"/>
            <a:ext cx="2276462" cy="5739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75" name="Google Shape;170;p2">
            <a:extLst>
              <a:ext uri="{FF2B5EF4-FFF2-40B4-BE49-F238E27FC236}">
                <a16:creationId xmlns:a16="http://schemas.microsoft.com/office/drawing/2014/main" id="{032893F0-6000-B2AE-236A-257F1B6FAF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14017887"/>
              </p:ext>
            </p:extLst>
          </p:nvPr>
        </p:nvGraphicFramePr>
        <p:xfrm>
          <a:off x="703943" y="2118121"/>
          <a:ext cx="8048057" cy="2253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"/>
          <p:cNvSpPr/>
          <p:nvPr/>
        </p:nvSpPr>
        <p:spPr>
          <a:xfrm>
            <a:off x="0" y="1971300"/>
            <a:ext cx="9144000" cy="31722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2"/>
          <p:cNvSpPr txBox="1">
            <a:spLocks noGrp="1"/>
          </p:cNvSpPr>
          <p:nvPr>
            <p:ph type="title"/>
          </p:nvPr>
        </p:nvSpPr>
        <p:spPr>
          <a:xfrm>
            <a:off x="466725" y="771479"/>
            <a:ext cx="8431200" cy="105021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lvl="0" rtl="1">
              <a:buClr>
                <a:srgbClr val="E7CCD6"/>
              </a:buClr>
              <a:buSzPts val="4400"/>
            </a:pPr>
            <a:r>
              <a:rPr lang="ar-SA" sz="32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فكر </a:t>
            </a:r>
            <a:r>
              <a:rPr lang="ar-JO" sz="32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"</a:t>
            </a:r>
            <a:r>
              <a:rPr lang="ar-JO" sz="32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الفضاءات"</a:t>
            </a:r>
            <a:r>
              <a:rPr lang="ar-SA" sz="32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... (2)</a:t>
            </a:r>
            <a:endParaRPr sz="3200" dirty="0">
              <a:solidFill>
                <a:srgbClr val="F37A87"/>
              </a:solidFill>
            </a:endParaRPr>
          </a:p>
        </p:txBody>
      </p:sp>
      <p:cxnSp>
        <p:nvCxnSpPr>
          <p:cNvPr id="171" name="Google Shape;171;p2"/>
          <p:cNvCxnSpPr/>
          <p:nvPr/>
        </p:nvCxnSpPr>
        <p:spPr>
          <a:xfrm>
            <a:off x="8791775" y="2085975"/>
            <a:ext cx="0" cy="2307300"/>
          </a:xfrm>
          <a:prstGeom prst="straightConnector1">
            <a:avLst/>
          </a:prstGeom>
          <a:noFill/>
          <a:ln w="63500" cap="flat" cmpd="sng">
            <a:solidFill>
              <a:srgbClr val="E7CCD6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172" name="Google Shape;172;p2" descr="star design"/>
          <p:cNvPicPr preferRelativeResize="0"/>
          <p:nvPr/>
        </p:nvPicPr>
        <p:blipFill rotWithShape="1">
          <a:blip r:embed="rId3">
            <a:alphaModFix/>
          </a:blip>
          <a:srcRect l="49852" b="49963"/>
          <a:stretch/>
        </p:blipFill>
        <p:spPr>
          <a:xfrm>
            <a:off x="0" y="3224900"/>
            <a:ext cx="1922625" cy="191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" descr="A black background with white text&#10;&#10;AI-generated content may be incorrect.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16314" y="181700"/>
            <a:ext cx="2276462" cy="5739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75" name="Google Shape;170;p2">
            <a:extLst>
              <a:ext uri="{FF2B5EF4-FFF2-40B4-BE49-F238E27FC236}">
                <a16:creationId xmlns:a16="http://schemas.microsoft.com/office/drawing/2014/main" id="{032893F0-6000-B2AE-236A-257F1B6FAF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53195679"/>
              </p:ext>
            </p:extLst>
          </p:nvPr>
        </p:nvGraphicFramePr>
        <p:xfrm>
          <a:off x="703943" y="2118121"/>
          <a:ext cx="8048057" cy="2253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996106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"/>
          <p:cNvSpPr/>
          <p:nvPr/>
        </p:nvSpPr>
        <p:spPr>
          <a:xfrm>
            <a:off x="0" y="1971300"/>
            <a:ext cx="9144000" cy="31722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2"/>
          <p:cNvSpPr txBox="1">
            <a:spLocks noGrp="1"/>
          </p:cNvSpPr>
          <p:nvPr>
            <p:ph type="title"/>
          </p:nvPr>
        </p:nvSpPr>
        <p:spPr>
          <a:xfrm>
            <a:off x="466725" y="771479"/>
            <a:ext cx="8431200" cy="105021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lvl="0" rtl="1">
              <a:buClr>
                <a:srgbClr val="E7CCD6"/>
              </a:buClr>
              <a:buSzPts val="4400"/>
            </a:pPr>
            <a:r>
              <a:rPr lang="ar-SA" sz="32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فكر </a:t>
            </a:r>
            <a:r>
              <a:rPr lang="ar-JO" sz="32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"الفضاءات</a:t>
            </a:r>
            <a:r>
              <a:rPr lang="ar-JO" sz="32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"</a:t>
            </a:r>
            <a:r>
              <a:rPr lang="ar-SA" sz="32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... (3)</a:t>
            </a:r>
            <a:endParaRPr sz="3200" dirty="0">
              <a:solidFill>
                <a:srgbClr val="F37A87"/>
              </a:solidFill>
            </a:endParaRPr>
          </a:p>
        </p:txBody>
      </p:sp>
      <p:cxnSp>
        <p:nvCxnSpPr>
          <p:cNvPr id="171" name="Google Shape;171;p2"/>
          <p:cNvCxnSpPr/>
          <p:nvPr/>
        </p:nvCxnSpPr>
        <p:spPr>
          <a:xfrm>
            <a:off x="8791775" y="2085975"/>
            <a:ext cx="0" cy="2307300"/>
          </a:xfrm>
          <a:prstGeom prst="straightConnector1">
            <a:avLst/>
          </a:prstGeom>
          <a:noFill/>
          <a:ln w="63500" cap="flat" cmpd="sng">
            <a:solidFill>
              <a:srgbClr val="E7CCD6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172" name="Google Shape;172;p2" descr="star design"/>
          <p:cNvPicPr preferRelativeResize="0"/>
          <p:nvPr/>
        </p:nvPicPr>
        <p:blipFill rotWithShape="1">
          <a:blip r:embed="rId3">
            <a:alphaModFix/>
          </a:blip>
          <a:srcRect l="49852" b="49963"/>
          <a:stretch/>
        </p:blipFill>
        <p:spPr>
          <a:xfrm>
            <a:off x="0" y="3224900"/>
            <a:ext cx="1922625" cy="191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" descr="A black background with white text&#10;&#10;AI-generated content may be incorrect.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16314" y="181700"/>
            <a:ext cx="2276462" cy="5739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75" name="Google Shape;170;p2">
            <a:extLst>
              <a:ext uri="{FF2B5EF4-FFF2-40B4-BE49-F238E27FC236}">
                <a16:creationId xmlns:a16="http://schemas.microsoft.com/office/drawing/2014/main" id="{032893F0-6000-B2AE-236A-257F1B6FAF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7984145"/>
              </p:ext>
            </p:extLst>
          </p:nvPr>
        </p:nvGraphicFramePr>
        <p:xfrm>
          <a:off x="703943" y="2118121"/>
          <a:ext cx="8048057" cy="2253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6447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fa8e0dded3_0_3"/>
          <p:cNvSpPr/>
          <p:nvPr/>
        </p:nvSpPr>
        <p:spPr>
          <a:xfrm>
            <a:off x="0" y="1971300"/>
            <a:ext cx="9144000" cy="3172200"/>
          </a:xfrm>
          <a:prstGeom prst="rect">
            <a:avLst/>
          </a:prstGeom>
          <a:solidFill>
            <a:srgbClr val="65C0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gfa8e0dded3_0_3"/>
          <p:cNvSpPr txBox="1">
            <a:spLocks noGrp="1"/>
          </p:cNvSpPr>
          <p:nvPr>
            <p:ph type="title"/>
          </p:nvPr>
        </p:nvSpPr>
        <p:spPr>
          <a:xfrm>
            <a:off x="466725" y="1167994"/>
            <a:ext cx="8431200" cy="6537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lvl="0" rtl="1">
              <a:buClr>
                <a:srgbClr val="E7CCD6"/>
              </a:buClr>
              <a:buSzPts val="4400"/>
            </a:pPr>
            <a:r>
              <a:rPr lang="ar-SA" sz="32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طبيعة "الفضاءات البحثية"</a:t>
            </a:r>
            <a:endParaRPr sz="3200" dirty="0">
              <a:solidFill>
                <a:srgbClr val="F37A87"/>
              </a:solidFill>
            </a:endParaRPr>
          </a:p>
        </p:txBody>
      </p:sp>
      <p:cxnSp>
        <p:nvCxnSpPr>
          <p:cNvPr id="181" name="Google Shape;181;gfa8e0dded3_0_3"/>
          <p:cNvCxnSpPr/>
          <p:nvPr/>
        </p:nvCxnSpPr>
        <p:spPr>
          <a:xfrm>
            <a:off x="8791775" y="2085975"/>
            <a:ext cx="0" cy="2307300"/>
          </a:xfrm>
          <a:prstGeom prst="straightConnector1">
            <a:avLst/>
          </a:prstGeom>
          <a:noFill/>
          <a:ln w="63500" cap="flat" cmpd="sng">
            <a:solidFill>
              <a:srgbClr val="E7CCD6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182" name="Google Shape;182;gfa8e0dded3_0_3" descr="star design"/>
          <p:cNvPicPr preferRelativeResize="0"/>
          <p:nvPr/>
        </p:nvPicPr>
        <p:blipFill rotWithShape="1">
          <a:blip r:embed="rId3">
            <a:alphaModFix/>
          </a:blip>
          <a:srcRect l="49852" b="49964"/>
          <a:stretch/>
        </p:blipFill>
        <p:spPr>
          <a:xfrm>
            <a:off x="0" y="3795486"/>
            <a:ext cx="1219200" cy="13480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gfa8e0dded3_0_3" descr="A black background with white text&#10;&#10;AI-generated content may be incorrect.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16314" y="181700"/>
            <a:ext cx="2276462" cy="5739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85" name="Google Shape;180;gfa8e0dded3_0_3">
            <a:extLst>
              <a:ext uri="{FF2B5EF4-FFF2-40B4-BE49-F238E27FC236}">
                <a16:creationId xmlns:a16="http://schemas.microsoft.com/office/drawing/2014/main" id="{6758F2C2-1C84-37AB-0548-CB56CD8B76F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97223011"/>
              </p:ext>
            </p:extLst>
          </p:nvPr>
        </p:nvGraphicFramePr>
        <p:xfrm>
          <a:off x="674919" y="2118121"/>
          <a:ext cx="8077082" cy="27514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F976A-76A4-49EB-833A-746A3B059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61283"/>
            <a:ext cx="7886700" cy="801331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rtl="1"/>
            <a:r>
              <a:rPr lang="ar-SA" dirty="0" smtClean="0">
                <a:solidFill>
                  <a:srgbClr val="FF00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              فوائد أخرى لفضاءات بحثية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2D08E6-5017-4F86-8A59-F14BBF55BD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33566"/>
            <a:ext cx="7886700" cy="369865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 algn="r" rtl="1"/>
            <a:r>
              <a:rPr lang="ar-SA" sz="2400" dirty="0"/>
              <a:t>تعزيز التعاون بين الجامعات والمؤسسات البحثية كحاضنات للخبرة والخبراء، وبين وزارة التربية والتعليم العالي كمظلة ناظمة لنظام التعليم الرسمي.</a:t>
            </a:r>
            <a:endParaRPr lang="en-US" sz="2400" dirty="0"/>
          </a:p>
          <a:p>
            <a:pPr lvl="0" algn="r" rtl="1"/>
            <a:r>
              <a:rPr lang="ar-SA" sz="2400" dirty="0"/>
              <a:t>توفير منصة </a:t>
            </a:r>
            <a:r>
              <a:rPr lang="ar-SA" sz="2400" b="1" dirty="0" smtClean="0">
                <a:solidFill>
                  <a:srgbClr val="00B050"/>
                </a:solidFill>
              </a:rPr>
              <a:t>(مجانية) </a:t>
            </a:r>
            <a:r>
              <a:rPr lang="ar-SA" sz="2400" dirty="0" smtClean="0"/>
              <a:t>للباحثين </a:t>
            </a:r>
            <a:r>
              <a:rPr lang="ar-SA" sz="2400" dirty="0"/>
              <a:t>لعرض نتائج أبحاثهم التي حصلوا عليها من البيانات التي جمعوها من المؤسسات التابعة لوزارة التربية والتعليم العالي.</a:t>
            </a:r>
            <a:endParaRPr lang="en-US" sz="2400" dirty="0"/>
          </a:p>
          <a:p>
            <a:pPr lvl="0" algn="r" rtl="1"/>
            <a:r>
              <a:rPr lang="ar-SA" sz="2400" dirty="0"/>
              <a:t>إتاحة الفرصة للعاملين في الوزارة ومديريات التربية والمدارس للتعرف على نتائج الدراسات التي ساهموا في توفير بياناتها.</a:t>
            </a:r>
            <a:endParaRPr lang="en-US" sz="2400" dirty="0"/>
          </a:p>
          <a:p>
            <a:pPr lvl="0" algn="r" rtl="1"/>
            <a:r>
              <a:rPr lang="ar-SA" sz="2400" dirty="0"/>
              <a:t>الانتقال بأنشطة البحث الأكاديمي من نمط البحث المجرد لنمط البحث الموجه للسياسات وأنشطة التطوير التي تتبناها الوزارة.</a:t>
            </a:r>
            <a:endParaRPr lang="en-US" sz="2400" dirty="0"/>
          </a:p>
          <a:p>
            <a:pPr marL="0" indent="0" algn="r" rtl="1">
              <a:lnSpc>
                <a:spcPct val="107000"/>
              </a:lnSpc>
              <a:spcBef>
                <a:spcPts val="0"/>
              </a:spcBef>
              <a:buNone/>
            </a:pPr>
            <a:endParaRPr lang="ar-SA" sz="20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2050" name="Picture 2" descr="نشرة الشبكة، الاصدار #5 | الشبكة العربية للطفولة المبكرة">
            <a:extLst>
              <a:ext uri="{FF2B5EF4-FFF2-40B4-BE49-F238E27FC236}">
                <a16:creationId xmlns:a16="http://schemas.microsoft.com/office/drawing/2014/main" id="{BC386A58-17BF-4764-9F53-E58B80658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398" y="382537"/>
            <a:ext cx="2046233" cy="593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273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F976A-76A4-49EB-833A-746A3B059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61283"/>
            <a:ext cx="7886700" cy="801331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l" rtl="1"/>
            <a:r>
              <a:rPr lang="ar-SA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مقترحات لتطوير الفكرة </a:t>
            </a:r>
            <a:endParaRPr lang="ar-SA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2D08E6-5017-4F86-8A59-F14BBF55BD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33566"/>
            <a:ext cx="7886700" cy="343277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257175" indent="-257175" algn="just" rtl="1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ar-SA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تبني "فكرة الفضاءات" من قبل الشبكات الوطنية مع التركيز على الأبحاث الخاصة بقطاع الطفولة المبكرة بمسمى "فضاءات بحثية – طفولة مبكرة"</a:t>
            </a:r>
          </a:p>
          <a:p>
            <a:pPr marL="257175" indent="-257175" algn="just" rtl="1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ar-SA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استضافة خبراء دوليين  في فضاءات بحثية تنظمها الشبكة العربية للطفولة </a:t>
            </a:r>
          </a:p>
          <a:p>
            <a:pPr marL="257175" indent="-257175" algn="just" rtl="1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ar-SA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الإعلان عن البرنامج عبر رابط محوسب يسجل له من يرغب بالمشاركة في الحلقات القادمة </a:t>
            </a:r>
          </a:p>
          <a:p>
            <a:pPr marL="257175" indent="-257175" algn="just" rtl="1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ar-SA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....</a:t>
            </a:r>
            <a:r>
              <a:rPr lang="ar-SA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endParaRPr lang="ar-SA" dirty="0">
              <a:solidFill>
                <a:srgbClr val="00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2050" name="Picture 2" descr="نشرة الشبكة، الاصدار #5 | الشبكة العربية للطفولة المبكرة">
            <a:extLst>
              <a:ext uri="{FF2B5EF4-FFF2-40B4-BE49-F238E27FC236}">
                <a16:creationId xmlns:a16="http://schemas.microsoft.com/office/drawing/2014/main" id="{BC386A58-17BF-4764-9F53-E58B80658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023" y="342633"/>
            <a:ext cx="2183834" cy="633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0331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Google Shape;268;g2743a19ef55_0_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27075" y="0"/>
            <a:ext cx="261692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941DE5D-A22C-0507-8B63-39D7F1174A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2988" y="2739573"/>
            <a:ext cx="1720486" cy="21506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42647CB-1FD1-B8D6-7C02-D9415DE533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127" y="395515"/>
            <a:ext cx="1740988" cy="21762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F724795-0C99-A4FC-B75C-8C4CB1C1D8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3679" y="2806701"/>
            <a:ext cx="1740988" cy="217623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347BEA4-A5BD-65F3-51B2-DA9FE5699C1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79274" y="395515"/>
            <a:ext cx="1647914" cy="205989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2D08E6-5017-4F86-8A59-F14BBF55BD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20"/>
            <a:ext cx="7886700" cy="293398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0" indent="0" algn="ctr" rtl="1">
              <a:lnSpc>
                <a:spcPct val="115000"/>
              </a:lnSpc>
              <a:spcBef>
                <a:spcPts val="0"/>
              </a:spcBef>
              <a:buNone/>
            </a:pPr>
            <a:r>
              <a:rPr lang="ar-SA" sz="4950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الفضاءات في الإعلام </a:t>
            </a:r>
            <a:endParaRPr lang="ar-SA" sz="4950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ctr" rtl="1"/>
            <a:r>
              <a:rPr lang="en-US" sz="5400" b="1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2"/>
              </a:rPr>
              <a:t>https://web.facebook.com/watch/live/?</a:t>
            </a:r>
            <a:r>
              <a:rPr lang="en-US" sz="5400" b="1" dirty="0" smtClean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2"/>
              </a:rPr>
              <a:t>ref=watch_permalink&amp;v=1250200353076227</a:t>
            </a:r>
            <a:r>
              <a:rPr lang="en-US" sz="5400" b="1" dirty="0" smtClean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endParaRPr lang="ar-SA" sz="4950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0" name="Picture 2" descr="نشرة الشبكة، الاصدار #5 | الشبكة العربية للطفولة المبكرة">
            <a:extLst>
              <a:ext uri="{FF2B5EF4-FFF2-40B4-BE49-F238E27FC236}">
                <a16:creationId xmlns:a16="http://schemas.microsoft.com/office/drawing/2014/main" id="{BC386A58-17BF-4764-9F53-E58B80658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366" y="442011"/>
            <a:ext cx="1759892" cy="510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2254844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590</TotalTime>
  <Words>483</Words>
  <Application>Microsoft Office PowerPoint</Application>
  <PresentationFormat>On-screen Show (16:9)</PresentationFormat>
  <Paragraphs>44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Calibri</vt:lpstr>
      <vt:lpstr>Tajawal Black</vt:lpstr>
      <vt:lpstr>Simplified Arabic</vt:lpstr>
      <vt:lpstr>Source Sans Pro</vt:lpstr>
      <vt:lpstr>Arial</vt:lpstr>
      <vt:lpstr>Times New Roman</vt:lpstr>
      <vt:lpstr>Default Design</vt:lpstr>
      <vt:lpstr>1_Default Design</vt:lpstr>
      <vt:lpstr>PowerPoint Presentation</vt:lpstr>
      <vt:lpstr>فكر "الفضاءات" .... (1)</vt:lpstr>
      <vt:lpstr>فكر "الفضاءات" ... (2)</vt:lpstr>
      <vt:lpstr>فكر "الفضاءات" ... (3)</vt:lpstr>
      <vt:lpstr>طبيعة "الفضاءات البحثية"</vt:lpstr>
      <vt:lpstr>              فوائد أخرى لفضاءات بحثية</vt:lpstr>
      <vt:lpstr>مقترحات لتطوير الفكرة </vt:lpstr>
      <vt:lpstr>PowerPoint Presentation</vt:lpstr>
      <vt:lpstr>PowerPoint Presentation</vt:lpstr>
      <vt:lpstr>PowerPoint Presentation</vt:lpstr>
      <vt:lpstr>شكراً لكم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nailapc</dc:creator>
  <cp:lastModifiedBy>HP</cp:lastModifiedBy>
  <cp:revision>77</cp:revision>
  <dcterms:created xsi:type="dcterms:W3CDTF">2021-04-26T10:07:52Z</dcterms:created>
  <dcterms:modified xsi:type="dcterms:W3CDTF">2025-08-15T06:37:44Z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1033-11.2.0.10114</vt:lpwstr>
  </property>
</Properties>
</file>