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7" r:id="rId5"/>
    <p:sldMasterId id="2147483680" r:id="rId6"/>
    <p:sldMasterId id="2147483738"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Lst>
  <p:sldSz cy="6858000" cx="12192000"/>
  <p:notesSz cx="6858000" cy="9144000"/>
  <p:embeddedFontLst>
    <p:embeddedFont>
      <p:font typeface="Play"/>
      <p:regular r:id="rId25"/>
      <p:bold r:id="rId26"/>
    </p:embeddedFont>
    <p:embeddedFont>
      <p:font typeface="Montserrat SemiBold"/>
      <p:regular r:id="rId27"/>
      <p:bold r:id="rId28"/>
      <p:italic r:id="rId29"/>
      <p:boldItalic r:id="rId30"/>
    </p:embeddedFont>
    <p:embeddedFont>
      <p:font typeface="Lato"/>
      <p:regular r:id="rId31"/>
      <p:bold r:id="rId32"/>
      <p:italic r:id="rId33"/>
      <p:boldItalic r:id="rId34"/>
    </p:embeddedFont>
    <p:embeddedFont>
      <p:font typeface="Montserrat"/>
      <p:regular r:id="rId35"/>
      <p:bold r:id="rId36"/>
      <p:italic r:id="rId37"/>
      <p:boldItalic r:id="rId38"/>
    </p:embeddedFont>
    <p:embeddedFont>
      <p:font typeface="Lustria"/>
      <p:regular r:id="rId39"/>
    </p:embeddedFont>
    <p:embeddedFont>
      <p:font typeface="Gill Sans"/>
      <p:regular r:id="rId40"/>
      <p:bold r:id="rId41"/>
    </p:embeddedFont>
    <p:embeddedFont>
      <p:font typeface="DM Sans"/>
      <p:bold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4" roundtripDataSignature="AMtx7mj3pEMxadw9J4WPTSzamwebs8ctK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CF54E72-F7B6-4357-AD4F-D8D1A4135567}">
  <a:tblStyle styleId="{5CF54E72-F7B6-4357-AD4F-D8D1A4135567}"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GillSans-regular.fntdata"/><Relationship Id="rId42" Type="http://schemas.openxmlformats.org/officeDocument/2006/relationships/font" Target="fonts/DMSans-bold.fntdata"/><Relationship Id="rId41" Type="http://schemas.openxmlformats.org/officeDocument/2006/relationships/font" Target="fonts/GillSans-bold.fntdata"/><Relationship Id="rId44" Type="http://customschemas.google.com/relationships/presentationmetadata" Target="metadata"/><Relationship Id="rId43" Type="http://schemas.openxmlformats.org/officeDocument/2006/relationships/font" Target="fonts/DMSans-boldItalic.fntdata"/><Relationship Id="rId1" Type="http://schemas.openxmlformats.org/officeDocument/2006/relationships/theme" Target="theme/theme5.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font" Target="fonts/Lato-regular.fntdata"/><Relationship Id="rId30" Type="http://schemas.openxmlformats.org/officeDocument/2006/relationships/font" Target="fonts/MontserratSemiBold-boldItalic.fntdata"/><Relationship Id="rId33" Type="http://schemas.openxmlformats.org/officeDocument/2006/relationships/font" Target="fonts/Lato-italic.fntdata"/><Relationship Id="rId32" Type="http://schemas.openxmlformats.org/officeDocument/2006/relationships/font" Target="fonts/Lato-bold.fntdata"/><Relationship Id="rId35" Type="http://schemas.openxmlformats.org/officeDocument/2006/relationships/font" Target="fonts/Montserrat-regular.fntdata"/><Relationship Id="rId34" Type="http://schemas.openxmlformats.org/officeDocument/2006/relationships/font" Target="fonts/Lato-boldItalic.fntdata"/><Relationship Id="rId37" Type="http://schemas.openxmlformats.org/officeDocument/2006/relationships/font" Target="fonts/Montserrat-italic.fntdata"/><Relationship Id="rId36" Type="http://schemas.openxmlformats.org/officeDocument/2006/relationships/font" Target="fonts/Montserrat-bold.fntdata"/><Relationship Id="rId39" Type="http://schemas.openxmlformats.org/officeDocument/2006/relationships/font" Target="fonts/Lustria-regular.fntdata"/><Relationship Id="rId38" Type="http://schemas.openxmlformats.org/officeDocument/2006/relationships/font" Target="fonts/Montserrat-boldItalic.fntdata"/><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font" Target="fonts/Play-bold.fntdata"/><Relationship Id="rId25" Type="http://schemas.openxmlformats.org/officeDocument/2006/relationships/font" Target="fonts/Play-regular.fntdata"/><Relationship Id="rId28" Type="http://schemas.openxmlformats.org/officeDocument/2006/relationships/font" Target="fonts/MontserratSemiBold-bold.fntdata"/><Relationship Id="rId27" Type="http://schemas.openxmlformats.org/officeDocument/2006/relationships/font" Target="fonts/MontserratSemiBold-regular.fntdata"/><Relationship Id="rId29" Type="http://schemas.openxmlformats.org/officeDocument/2006/relationships/font" Target="fonts/MontserratSemiBold-italic.fntdata"/><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4" name="Google Shape;64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8" name="Google Shape;76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3755e0a7be4_0_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3" name="Google Shape;783;g3755e0a7be4_0_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800"/>
              <a:t>Coming to terms- forgive me</a:t>
            </a:r>
            <a:endParaRPr/>
          </a:p>
          <a:p>
            <a:pPr indent="0" lvl="0" marL="0" rtl="0" algn="l">
              <a:spcBef>
                <a:spcPts val="0"/>
              </a:spcBef>
              <a:spcAft>
                <a:spcPts val="0"/>
              </a:spcAft>
              <a:buNone/>
            </a:pPr>
            <a:r>
              <a:rPr lang="en-US" sz="1800"/>
              <a:t>Nomenclature varies – conceps stayed pretty consistent</a:t>
            </a:r>
            <a:endParaRPr/>
          </a:p>
          <a:p>
            <a:pPr indent="0" lvl="0" marL="0" rtl="0" algn="l">
              <a:spcBef>
                <a:spcPts val="0"/>
              </a:spcBef>
              <a:spcAft>
                <a:spcPts val="0"/>
              </a:spcAft>
              <a:buNone/>
            </a:pPr>
            <a:r>
              <a:rPr lang="en-US" sz="1800"/>
              <a:t>One period builds on another- continuity</a:t>
            </a:r>
            <a:endParaRPr/>
          </a:p>
          <a:p>
            <a:pPr indent="0" lvl="0" marL="0" rtl="0" algn="l">
              <a:spcBef>
                <a:spcPts val="0"/>
              </a:spcBef>
              <a:spcAft>
                <a:spcPts val="0"/>
              </a:spcAft>
              <a:buNone/>
            </a:pPr>
            <a:r>
              <a:rPr lang="en-US" sz="1800"/>
              <a:t>What is early childhood- kdomestic and global view</a:t>
            </a:r>
            <a:endParaRPr/>
          </a:p>
          <a:p>
            <a:pPr indent="0" lvl="0" marL="0" rtl="0" algn="l">
              <a:spcBef>
                <a:spcPts val="0"/>
              </a:spcBef>
              <a:spcAft>
                <a:spcPts val="0"/>
              </a:spcAft>
              <a:buNone/>
            </a:pPr>
            <a:r>
              <a:rPr lang="en-US" sz="1800"/>
              <a:t>Less attention at the tow ends</a:t>
            </a:r>
            <a:endParaRPr/>
          </a:p>
          <a:p>
            <a:pPr indent="0" lvl="0" marL="0" rtl="0" algn="l">
              <a:spcBef>
                <a:spcPts val="0"/>
              </a:spcBef>
              <a:spcAft>
                <a:spcPts val="0"/>
              </a:spcAft>
              <a:buNone/>
            </a:pPr>
            <a:r>
              <a:rPr lang="en-US" sz="1800"/>
              <a:t>Frame- children vs families, long tradition seeing the interactions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84" name="Google Shape;784;g3755e0a7be4_0_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9" name="Google Shape;79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p12:notes"/>
          <p:cNvSpPr/>
          <p:nvPr>
            <p:ph idx="2" type="sldImg"/>
          </p:nvPr>
        </p:nvSpPr>
        <p:spPr>
          <a:xfrm>
            <a:off x="469900" y="712788"/>
            <a:ext cx="6315075" cy="35528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9" name="Google Shape;809;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100"/>
          </a:p>
        </p:txBody>
      </p:sp>
      <p:sp>
        <p:nvSpPr>
          <p:cNvPr id="810" name="Google Shape;810;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p13:notes"/>
          <p:cNvSpPr/>
          <p:nvPr>
            <p:ph idx="2" type="sldImg"/>
          </p:nvPr>
        </p:nvSpPr>
        <p:spPr>
          <a:xfrm>
            <a:off x="3810000" y="514350"/>
            <a:ext cx="4573588"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3" name="Google Shape;823;p13: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5" name="Google Shape;86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9" name="Google Shape;88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2" name="Google Shape;65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0" name="Google Shape;66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8" name="Google Shape;66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4" name="Google Shape;68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5" name="Google Shape;685;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2" name="Google Shape;69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1" name="Google Shape;70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3" name="Google Shape;72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1" name="Google Shape;75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3.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1.jp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jp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1.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1.jp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5.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7"/>
          <p:cNvSpPr txBox="1"/>
          <p:nvPr>
            <p:ph type="ctrTitle"/>
          </p:nvPr>
        </p:nvSpPr>
        <p:spPr>
          <a:xfrm>
            <a:off x="1370693" y="1769540"/>
            <a:ext cx="9440034" cy="1828801"/>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rmAutofit/>
          </a:bodyPr>
          <a:lstStyle>
            <a:lvl1pPr lvl="0" algn="ctr">
              <a:lnSpc>
                <a:spcPct val="100000"/>
              </a:lnSpc>
              <a:spcBef>
                <a:spcPts val="0"/>
              </a:spcBef>
              <a:spcAft>
                <a:spcPts val="0"/>
              </a:spcAft>
              <a:buClr>
                <a:schemeClr val="lt2"/>
              </a:buClr>
              <a:buSzPts val="5400"/>
              <a:buFont typeface="Lustria"/>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17"/>
          <p:cNvSpPr txBox="1"/>
          <p:nvPr>
            <p:ph idx="1" type="subTitle"/>
          </p:nvPr>
        </p:nvSpPr>
        <p:spPr>
          <a:xfrm>
            <a:off x="1370693" y="3773489"/>
            <a:ext cx="9440034" cy="1049867"/>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lvl="0" algn="ctr">
              <a:lnSpc>
                <a:spcPct val="100000"/>
              </a:lnSpc>
              <a:spcBef>
                <a:spcPts val="400"/>
              </a:spcBef>
              <a:spcAft>
                <a:spcPts val="0"/>
              </a:spcAft>
              <a:buSzPts val="1400"/>
              <a:buNone/>
              <a:defRPr>
                <a:solidFill>
                  <a:schemeClr val="lt1"/>
                </a:solidFill>
              </a:defRPr>
            </a:lvl1pPr>
            <a:lvl2pPr lvl="1" algn="ctr">
              <a:lnSpc>
                <a:spcPct val="100000"/>
              </a:lnSpc>
              <a:spcBef>
                <a:spcPts val="600"/>
              </a:spcBef>
              <a:spcAft>
                <a:spcPts val="0"/>
              </a:spcAft>
              <a:buSzPts val="1260"/>
              <a:buNone/>
              <a:defRPr>
                <a:solidFill>
                  <a:schemeClr val="lt1"/>
                </a:solidFill>
              </a:defRPr>
            </a:lvl2pPr>
            <a:lvl3pPr lvl="2" algn="ctr">
              <a:lnSpc>
                <a:spcPct val="100000"/>
              </a:lnSpc>
              <a:spcBef>
                <a:spcPts val="600"/>
              </a:spcBef>
              <a:spcAft>
                <a:spcPts val="0"/>
              </a:spcAft>
              <a:buSzPts val="1120"/>
              <a:buNone/>
              <a:defRPr>
                <a:solidFill>
                  <a:schemeClr val="lt1"/>
                </a:solidFill>
              </a:defRPr>
            </a:lvl3pPr>
            <a:lvl4pPr lvl="3" algn="ctr">
              <a:lnSpc>
                <a:spcPct val="100000"/>
              </a:lnSpc>
              <a:spcBef>
                <a:spcPts val="600"/>
              </a:spcBef>
              <a:spcAft>
                <a:spcPts val="0"/>
              </a:spcAft>
              <a:buSzPts val="980"/>
              <a:buNone/>
              <a:defRPr>
                <a:solidFill>
                  <a:schemeClr val="lt1"/>
                </a:solidFill>
              </a:defRPr>
            </a:lvl4pPr>
            <a:lvl5pPr lvl="4" algn="ctr">
              <a:lnSpc>
                <a:spcPct val="100000"/>
              </a:lnSpc>
              <a:spcBef>
                <a:spcPts val="600"/>
              </a:spcBef>
              <a:spcAft>
                <a:spcPts val="0"/>
              </a:spcAft>
              <a:buSzPts val="980"/>
              <a:buNone/>
              <a:defRPr>
                <a:solidFill>
                  <a:schemeClr val="lt1"/>
                </a:solidFill>
              </a:defRPr>
            </a:lvl5pPr>
            <a:lvl6pPr lvl="5" algn="ctr">
              <a:spcBef>
                <a:spcPts val="600"/>
              </a:spcBef>
              <a:spcAft>
                <a:spcPts val="0"/>
              </a:spcAft>
              <a:buSzPts val="980"/>
              <a:buNone/>
              <a:defRPr>
                <a:solidFill>
                  <a:schemeClr val="lt1"/>
                </a:solidFill>
              </a:defRPr>
            </a:lvl6pPr>
            <a:lvl7pPr lvl="6" algn="ctr">
              <a:spcBef>
                <a:spcPts val="600"/>
              </a:spcBef>
              <a:spcAft>
                <a:spcPts val="0"/>
              </a:spcAft>
              <a:buSzPts val="980"/>
              <a:buNone/>
              <a:defRPr>
                <a:solidFill>
                  <a:schemeClr val="lt1"/>
                </a:solidFill>
              </a:defRPr>
            </a:lvl7pPr>
            <a:lvl8pPr lvl="7" algn="ctr">
              <a:spcBef>
                <a:spcPts val="600"/>
              </a:spcBef>
              <a:spcAft>
                <a:spcPts val="0"/>
              </a:spcAft>
              <a:buSzPts val="980"/>
              <a:buNone/>
              <a:defRPr>
                <a:solidFill>
                  <a:schemeClr val="lt1"/>
                </a:solidFill>
              </a:defRPr>
            </a:lvl8pPr>
            <a:lvl9pPr lvl="8" algn="ctr">
              <a:spcBef>
                <a:spcPts val="600"/>
              </a:spcBef>
              <a:spcAft>
                <a:spcPts val="600"/>
              </a:spcAft>
              <a:buSzPts val="980"/>
              <a:buNone/>
              <a:defRPr>
                <a:solidFill>
                  <a:schemeClr val="lt1"/>
                </a:solidFill>
              </a:defRPr>
            </a:lvl9pPr>
          </a:lstStyle>
          <a:p/>
        </p:txBody>
      </p:sp>
      <p:sp>
        <p:nvSpPr>
          <p:cNvPr id="18" name="Google Shape;18;p17"/>
          <p:cNvSpPr txBox="1"/>
          <p:nvPr>
            <p:ph idx="10" type="dt"/>
          </p:nvPr>
        </p:nvSpPr>
        <p:spPr>
          <a:xfrm>
            <a:off x="7678736" y="6000749"/>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7"/>
          <p:cNvSpPr txBox="1"/>
          <p:nvPr>
            <p:ph idx="11" type="ftr"/>
          </p:nvPr>
        </p:nvSpPr>
        <p:spPr>
          <a:xfrm>
            <a:off x="913795" y="6000749"/>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7"/>
          <p:cNvSpPr txBox="1"/>
          <p:nvPr>
            <p:ph idx="12" type="sldNum"/>
          </p:nvPr>
        </p:nvSpPr>
        <p:spPr>
          <a:xfrm>
            <a:off x="10514011" y="6000749"/>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2" name="Shape 72"/>
        <p:cNvGrpSpPr/>
        <p:nvPr/>
      </p:nvGrpSpPr>
      <p:grpSpPr>
        <a:xfrm>
          <a:off x="0" y="0"/>
          <a:ext cx="0" cy="0"/>
          <a:chOff x="0" y="0"/>
          <a:chExt cx="0" cy="0"/>
        </a:xfrm>
      </p:grpSpPr>
      <p:pic>
        <p:nvPicPr>
          <p:cNvPr descr="Slate-V2-HD-vertPhotoInset.png" id="73" name="Google Shape;73;p32"/>
          <p:cNvPicPr preferRelativeResize="0"/>
          <p:nvPr/>
        </p:nvPicPr>
        <p:blipFill rotWithShape="1">
          <a:blip r:embed="rId2">
            <a:alphaModFix/>
          </a:blip>
          <a:srcRect b="0" l="0" r="0" t="0"/>
          <a:stretch/>
        </p:blipFill>
        <p:spPr>
          <a:xfrm>
            <a:off x="7293665" y="609600"/>
            <a:ext cx="3584166" cy="5204832"/>
          </a:xfrm>
          <a:prstGeom prst="rect">
            <a:avLst/>
          </a:prstGeom>
          <a:noFill/>
          <a:ln>
            <a:noFill/>
          </a:ln>
        </p:spPr>
      </p:pic>
      <p:sp>
        <p:nvSpPr>
          <p:cNvPr id="74" name="Google Shape;74;p32"/>
          <p:cNvSpPr txBox="1"/>
          <p:nvPr>
            <p:ph type="title"/>
          </p:nvPr>
        </p:nvSpPr>
        <p:spPr>
          <a:xfrm>
            <a:off x="913795" y="763701"/>
            <a:ext cx="5707899" cy="1675559"/>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Autofit/>
          </a:bodyPr>
          <a:lstStyle>
            <a:lvl1pPr lvl="0" algn="ctr">
              <a:lnSpc>
                <a:spcPct val="100000"/>
              </a:lnSpc>
              <a:spcBef>
                <a:spcPts val="0"/>
              </a:spcBef>
              <a:spcAft>
                <a:spcPts val="0"/>
              </a:spcAft>
              <a:buClr>
                <a:schemeClr val="lt2"/>
              </a:buClr>
              <a:buSzPts val="3200"/>
              <a:buFont typeface="Lustria"/>
              <a:buNone/>
              <a:defRPr b="0"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32"/>
          <p:cNvSpPr/>
          <p:nvPr>
            <p:ph idx="2" type="pic"/>
          </p:nvPr>
        </p:nvSpPr>
        <p:spPr>
          <a:xfrm>
            <a:off x="7442551" y="763702"/>
            <a:ext cx="3275751" cy="4912822"/>
          </a:xfrm>
          <a:prstGeom prst="rect">
            <a:avLst/>
          </a:prstGeom>
          <a:noFill/>
          <a:ln>
            <a:noFill/>
          </a:ln>
          <a:effectLst>
            <a:outerShdw blurRad="38100" dir="4440000" dist="25400">
              <a:srgbClr val="000000">
                <a:alpha val="35686"/>
              </a:srgbClr>
            </a:outerShdw>
          </a:effectLst>
        </p:spPr>
      </p:sp>
      <p:sp>
        <p:nvSpPr>
          <p:cNvPr id="76" name="Google Shape;76;p32"/>
          <p:cNvSpPr txBox="1"/>
          <p:nvPr>
            <p:ph idx="1" type="body"/>
          </p:nvPr>
        </p:nvSpPr>
        <p:spPr>
          <a:xfrm>
            <a:off x="1473698" y="2679699"/>
            <a:ext cx="4588094" cy="3135695"/>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ctr">
              <a:lnSpc>
                <a:spcPct val="100000"/>
              </a:lnSpc>
              <a:spcBef>
                <a:spcPts val="320"/>
              </a:spcBef>
              <a:spcAft>
                <a:spcPts val="0"/>
              </a:spcAft>
              <a:buSzPts val="1120"/>
              <a:buNone/>
              <a:defRPr sz="1600"/>
            </a:lvl1pPr>
            <a:lvl2pPr indent="-228600" lvl="1" marL="914400" algn="l">
              <a:lnSpc>
                <a:spcPct val="100000"/>
              </a:lnSpc>
              <a:spcBef>
                <a:spcPts val="600"/>
              </a:spcBef>
              <a:spcAft>
                <a:spcPts val="0"/>
              </a:spcAft>
              <a:buSzPts val="840"/>
              <a:buNone/>
              <a:defRPr sz="1200"/>
            </a:lvl2pPr>
            <a:lvl3pPr indent="-228600" lvl="2" marL="1371600" algn="l">
              <a:lnSpc>
                <a:spcPct val="100000"/>
              </a:lnSpc>
              <a:spcBef>
                <a:spcPts val="600"/>
              </a:spcBef>
              <a:spcAft>
                <a:spcPts val="0"/>
              </a:spcAft>
              <a:buSzPts val="700"/>
              <a:buNone/>
              <a:defRPr sz="1000"/>
            </a:lvl3pPr>
            <a:lvl4pPr indent="-228600" lvl="3" marL="1828800" algn="l">
              <a:lnSpc>
                <a:spcPct val="100000"/>
              </a:lnSpc>
              <a:spcBef>
                <a:spcPts val="600"/>
              </a:spcBef>
              <a:spcAft>
                <a:spcPts val="0"/>
              </a:spcAft>
              <a:buSzPts val="630"/>
              <a:buNone/>
              <a:defRPr sz="900"/>
            </a:lvl4pPr>
            <a:lvl5pPr indent="-228600" lvl="4" marL="2286000" algn="l">
              <a:lnSpc>
                <a:spcPct val="100000"/>
              </a:lnSpc>
              <a:spcBef>
                <a:spcPts val="600"/>
              </a:spcBef>
              <a:spcAft>
                <a:spcPts val="0"/>
              </a:spcAft>
              <a:buSzPts val="630"/>
              <a:buNone/>
              <a:defRPr sz="900"/>
            </a:lvl5pPr>
            <a:lvl6pPr indent="-228600" lvl="5" marL="2743200" algn="l">
              <a:spcBef>
                <a:spcPts val="600"/>
              </a:spcBef>
              <a:spcAft>
                <a:spcPts val="0"/>
              </a:spcAft>
              <a:buSzPts val="630"/>
              <a:buNone/>
              <a:defRPr sz="900"/>
            </a:lvl6pPr>
            <a:lvl7pPr indent="-228600" lvl="6" marL="3200400" algn="l">
              <a:spcBef>
                <a:spcPts val="600"/>
              </a:spcBef>
              <a:spcAft>
                <a:spcPts val="0"/>
              </a:spcAft>
              <a:buSzPts val="630"/>
              <a:buNone/>
              <a:defRPr sz="900"/>
            </a:lvl7pPr>
            <a:lvl8pPr indent="-228600" lvl="7" marL="3657600" algn="l">
              <a:spcBef>
                <a:spcPts val="600"/>
              </a:spcBef>
              <a:spcAft>
                <a:spcPts val="0"/>
              </a:spcAft>
              <a:buSzPts val="630"/>
              <a:buNone/>
              <a:defRPr sz="900"/>
            </a:lvl8pPr>
            <a:lvl9pPr indent="-228600" lvl="8" marL="4114800" algn="l">
              <a:spcBef>
                <a:spcPts val="600"/>
              </a:spcBef>
              <a:spcAft>
                <a:spcPts val="600"/>
              </a:spcAft>
              <a:buSzPts val="630"/>
              <a:buNone/>
              <a:defRPr sz="900"/>
            </a:lvl9pPr>
          </a:lstStyle>
          <a:p/>
        </p:txBody>
      </p:sp>
      <p:sp>
        <p:nvSpPr>
          <p:cNvPr id="77" name="Google Shape;77;p32"/>
          <p:cNvSpPr txBox="1"/>
          <p:nvPr>
            <p:ph idx="10" type="dt"/>
          </p:nvPr>
        </p:nvSpPr>
        <p:spPr>
          <a:xfrm>
            <a:off x="7678736" y="6000749"/>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2"/>
          <p:cNvSpPr txBox="1"/>
          <p:nvPr>
            <p:ph idx="11" type="ftr"/>
          </p:nvPr>
        </p:nvSpPr>
        <p:spPr>
          <a:xfrm>
            <a:off x="913795" y="6000749"/>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32"/>
          <p:cNvSpPr txBox="1"/>
          <p:nvPr>
            <p:ph idx="12" type="sldNum"/>
          </p:nvPr>
        </p:nvSpPr>
        <p:spPr>
          <a:xfrm>
            <a:off x="10514011" y="6000749"/>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80" name="Shape 80"/>
        <p:cNvGrpSpPr/>
        <p:nvPr/>
      </p:nvGrpSpPr>
      <p:grpSpPr>
        <a:xfrm>
          <a:off x="0" y="0"/>
          <a:ext cx="0" cy="0"/>
          <a:chOff x="0" y="0"/>
          <a:chExt cx="0" cy="0"/>
        </a:xfrm>
      </p:grpSpPr>
      <p:pic>
        <p:nvPicPr>
          <p:cNvPr descr="Slate-V2-HD-panoPhotoInset.png" id="81" name="Google Shape;81;p33"/>
          <p:cNvPicPr preferRelativeResize="0"/>
          <p:nvPr/>
        </p:nvPicPr>
        <p:blipFill rotWithShape="1">
          <a:blip r:embed="rId2">
            <a:alphaModFix/>
          </a:blip>
          <a:srcRect b="0" l="0" r="0" t="0"/>
          <a:stretch/>
        </p:blipFill>
        <p:spPr>
          <a:xfrm>
            <a:off x="1013883" y="547807"/>
            <a:ext cx="10141799" cy="3816806"/>
          </a:xfrm>
          <a:prstGeom prst="rect">
            <a:avLst/>
          </a:prstGeom>
          <a:noFill/>
          <a:ln>
            <a:noFill/>
          </a:ln>
        </p:spPr>
      </p:pic>
      <p:sp>
        <p:nvSpPr>
          <p:cNvPr id="82" name="Google Shape;82;p33"/>
          <p:cNvSpPr txBox="1"/>
          <p:nvPr>
            <p:ph type="title"/>
          </p:nvPr>
        </p:nvSpPr>
        <p:spPr>
          <a:xfrm>
            <a:off x="913806" y="4565255"/>
            <a:ext cx="10355326" cy="543472"/>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rmAutofit/>
          </a:bodyPr>
          <a:lstStyle>
            <a:lvl1pPr lvl="0" algn="ctr">
              <a:lnSpc>
                <a:spcPct val="100000"/>
              </a:lnSpc>
              <a:spcBef>
                <a:spcPts val="0"/>
              </a:spcBef>
              <a:spcAft>
                <a:spcPts val="0"/>
              </a:spcAft>
              <a:buClr>
                <a:schemeClr val="lt2"/>
              </a:buClr>
              <a:buSzPts val="2800"/>
              <a:buFont typeface="Lustria"/>
              <a:buNone/>
              <a:defRPr sz="2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3"/>
          <p:cNvSpPr/>
          <p:nvPr>
            <p:ph idx="2" type="pic"/>
          </p:nvPr>
        </p:nvSpPr>
        <p:spPr>
          <a:xfrm>
            <a:off x="1169349" y="695009"/>
            <a:ext cx="9845346" cy="3525671"/>
          </a:xfrm>
          <a:prstGeom prst="rect">
            <a:avLst/>
          </a:prstGeom>
          <a:noFill/>
          <a:ln>
            <a:noFill/>
          </a:ln>
          <a:effectLst>
            <a:outerShdw blurRad="38100" dir="4440000" dist="25400">
              <a:srgbClr val="000000">
                <a:alpha val="35686"/>
              </a:srgbClr>
            </a:outerShdw>
          </a:effectLst>
        </p:spPr>
      </p:sp>
      <p:sp>
        <p:nvSpPr>
          <p:cNvPr id="84" name="Google Shape;84;p33"/>
          <p:cNvSpPr txBox="1"/>
          <p:nvPr>
            <p:ph idx="1" type="body"/>
          </p:nvPr>
        </p:nvSpPr>
        <p:spPr>
          <a:xfrm>
            <a:off x="913795" y="5247728"/>
            <a:ext cx="10353762" cy="543472"/>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ctr">
              <a:lnSpc>
                <a:spcPct val="100000"/>
              </a:lnSpc>
              <a:spcBef>
                <a:spcPts val="320"/>
              </a:spcBef>
              <a:spcAft>
                <a:spcPts val="0"/>
              </a:spcAft>
              <a:buSzPts val="1120"/>
              <a:buNone/>
              <a:defRPr sz="1600"/>
            </a:lvl1pPr>
            <a:lvl2pPr indent="-228600" lvl="1" marL="914400" algn="l">
              <a:lnSpc>
                <a:spcPct val="100000"/>
              </a:lnSpc>
              <a:spcBef>
                <a:spcPts val="600"/>
              </a:spcBef>
              <a:spcAft>
                <a:spcPts val="0"/>
              </a:spcAft>
              <a:buSzPts val="980"/>
              <a:buNone/>
              <a:defRPr sz="1400"/>
            </a:lvl2pPr>
            <a:lvl3pPr indent="-228600" lvl="2" marL="1371600" algn="l">
              <a:lnSpc>
                <a:spcPct val="100000"/>
              </a:lnSpc>
              <a:spcBef>
                <a:spcPts val="600"/>
              </a:spcBef>
              <a:spcAft>
                <a:spcPts val="0"/>
              </a:spcAft>
              <a:buSzPts val="840"/>
              <a:buNone/>
              <a:defRPr sz="1200"/>
            </a:lvl3pPr>
            <a:lvl4pPr indent="-228600" lvl="3" marL="1828800" algn="l">
              <a:lnSpc>
                <a:spcPct val="100000"/>
              </a:lnSpc>
              <a:spcBef>
                <a:spcPts val="600"/>
              </a:spcBef>
              <a:spcAft>
                <a:spcPts val="0"/>
              </a:spcAft>
              <a:buSzPts val="700"/>
              <a:buNone/>
              <a:defRPr sz="1000"/>
            </a:lvl4pPr>
            <a:lvl5pPr indent="-228600" lvl="4" marL="2286000" algn="l">
              <a:lnSpc>
                <a:spcPct val="100000"/>
              </a:lnSpc>
              <a:spcBef>
                <a:spcPts val="600"/>
              </a:spcBef>
              <a:spcAft>
                <a:spcPts val="0"/>
              </a:spcAft>
              <a:buSzPts val="700"/>
              <a:buNone/>
              <a:defRPr sz="1000"/>
            </a:lvl5pPr>
            <a:lvl6pPr indent="-228600" lvl="5" marL="2743200" algn="l">
              <a:spcBef>
                <a:spcPts val="600"/>
              </a:spcBef>
              <a:spcAft>
                <a:spcPts val="0"/>
              </a:spcAft>
              <a:buSzPts val="700"/>
              <a:buNone/>
              <a:defRPr sz="1000"/>
            </a:lvl6pPr>
            <a:lvl7pPr indent="-228600" lvl="6" marL="3200400" algn="l">
              <a:spcBef>
                <a:spcPts val="600"/>
              </a:spcBef>
              <a:spcAft>
                <a:spcPts val="0"/>
              </a:spcAft>
              <a:buSzPts val="700"/>
              <a:buNone/>
              <a:defRPr sz="1000"/>
            </a:lvl7pPr>
            <a:lvl8pPr indent="-228600" lvl="7" marL="3657600" algn="l">
              <a:spcBef>
                <a:spcPts val="600"/>
              </a:spcBef>
              <a:spcAft>
                <a:spcPts val="0"/>
              </a:spcAft>
              <a:buSzPts val="700"/>
              <a:buNone/>
              <a:defRPr sz="1000"/>
            </a:lvl8pPr>
            <a:lvl9pPr indent="-228600" lvl="8" marL="4114800" algn="l">
              <a:spcBef>
                <a:spcPts val="600"/>
              </a:spcBef>
              <a:spcAft>
                <a:spcPts val="600"/>
              </a:spcAft>
              <a:buSzPts val="700"/>
              <a:buNone/>
              <a:defRPr sz="1000"/>
            </a:lvl9pPr>
          </a:lstStyle>
          <a:p/>
        </p:txBody>
      </p:sp>
      <p:sp>
        <p:nvSpPr>
          <p:cNvPr id="85" name="Google Shape;85;p33"/>
          <p:cNvSpPr txBox="1"/>
          <p:nvPr>
            <p:ph idx="10" type="dt"/>
          </p:nvPr>
        </p:nvSpPr>
        <p:spPr>
          <a:xfrm>
            <a:off x="7678736" y="6000749"/>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33"/>
          <p:cNvSpPr txBox="1"/>
          <p:nvPr>
            <p:ph idx="11" type="ftr"/>
          </p:nvPr>
        </p:nvSpPr>
        <p:spPr>
          <a:xfrm>
            <a:off x="913795" y="6000749"/>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33"/>
          <p:cNvSpPr txBox="1"/>
          <p:nvPr>
            <p:ph idx="12" type="sldNum"/>
          </p:nvPr>
        </p:nvSpPr>
        <p:spPr>
          <a:xfrm>
            <a:off x="10514011" y="6000749"/>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88" name="Shape 88"/>
        <p:cNvGrpSpPr/>
        <p:nvPr/>
      </p:nvGrpSpPr>
      <p:grpSpPr>
        <a:xfrm>
          <a:off x="0" y="0"/>
          <a:ext cx="0" cy="0"/>
          <a:chOff x="0" y="0"/>
          <a:chExt cx="0" cy="0"/>
        </a:xfrm>
      </p:grpSpPr>
      <p:sp>
        <p:nvSpPr>
          <p:cNvPr id="89" name="Google Shape;89;p34"/>
          <p:cNvSpPr txBox="1"/>
          <p:nvPr>
            <p:ph type="title"/>
          </p:nvPr>
        </p:nvSpPr>
        <p:spPr>
          <a:xfrm>
            <a:off x="913795" y="608437"/>
            <a:ext cx="10353762" cy="3534344"/>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algn="ctr">
              <a:lnSpc>
                <a:spcPct val="100000"/>
              </a:lnSpc>
              <a:spcBef>
                <a:spcPts val="0"/>
              </a:spcBef>
              <a:spcAft>
                <a:spcPts val="0"/>
              </a:spcAft>
              <a:buClr>
                <a:schemeClr val="lt2"/>
              </a:buClr>
              <a:buSzPts val="4000"/>
              <a:buFont typeface="Lustria"/>
              <a:buNone/>
              <a:defRPr sz="4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34"/>
          <p:cNvSpPr txBox="1"/>
          <p:nvPr>
            <p:ph idx="1" type="body"/>
          </p:nvPr>
        </p:nvSpPr>
        <p:spPr>
          <a:xfrm>
            <a:off x="913794" y="4295180"/>
            <a:ext cx="10353763" cy="1501826"/>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indent="-228600" lvl="0" marL="457200" algn="ctr">
              <a:lnSpc>
                <a:spcPct val="100000"/>
              </a:lnSpc>
              <a:spcBef>
                <a:spcPts val="320"/>
              </a:spcBef>
              <a:spcAft>
                <a:spcPts val="0"/>
              </a:spcAft>
              <a:buSzPts val="1120"/>
              <a:buNone/>
              <a:defRPr sz="1600"/>
            </a:lvl1pPr>
            <a:lvl2pPr indent="-228600" lvl="1" marL="914400" algn="l">
              <a:lnSpc>
                <a:spcPct val="100000"/>
              </a:lnSpc>
              <a:spcBef>
                <a:spcPts val="600"/>
              </a:spcBef>
              <a:spcAft>
                <a:spcPts val="0"/>
              </a:spcAft>
              <a:buSzPts val="980"/>
              <a:buNone/>
              <a:defRPr sz="1400"/>
            </a:lvl2pPr>
            <a:lvl3pPr indent="-228600" lvl="2" marL="1371600" algn="l">
              <a:lnSpc>
                <a:spcPct val="100000"/>
              </a:lnSpc>
              <a:spcBef>
                <a:spcPts val="600"/>
              </a:spcBef>
              <a:spcAft>
                <a:spcPts val="0"/>
              </a:spcAft>
              <a:buSzPts val="840"/>
              <a:buNone/>
              <a:defRPr sz="1200"/>
            </a:lvl3pPr>
            <a:lvl4pPr indent="-228600" lvl="3" marL="1828800" algn="l">
              <a:lnSpc>
                <a:spcPct val="100000"/>
              </a:lnSpc>
              <a:spcBef>
                <a:spcPts val="600"/>
              </a:spcBef>
              <a:spcAft>
                <a:spcPts val="0"/>
              </a:spcAft>
              <a:buSzPts val="700"/>
              <a:buNone/>
              <a:defRPr sz="1000"/>
            </a:lvl4pPr>
            <a:lvl5pPr indent="-228600" lvl="4" marL="2286000" algn="l">
              <a:lnSpc>
                <a:spcPct val="100000"/>
              </a:lnSpc>
              <a:spcBef>
                <a:spcPts val="600"/>
              </a:spcBef>
              <a:spcAft>
                <a:spcPts val="0"/>
              </a:spcAft>
              <a:buSzPts val="700"/>
              <a:buNone/>
              <a:defRPr sz="1000"/>
            </a:lvl5pPr>
            <a:lvl6pPr indent="-228600" lvl="5" marL="2743200" algn="l">
              <a:spcBef>
                <a:spcPts val="600"/>
              </a:spcBef>
              <a:spcAft>
                <a:spcPts val="0"/>
              </a:spcAft>
              <a:buSzPts val="700"/>
              <a:buNone/>
              <a:defRPr sz="1000"/>
            </a:lvl6pPr>
            <a:lvl7pPr indent="-228600" lvl="6" marL="3200400" algn="l">
              <a:spcBef>
                <a:spcPts val="600"/>
              </a:spcBef>
              <a:spcAft>
                <a:spcPts val="0"/>
              </a:spcAft>
              <a:buSzPts val="700"/>
              <a:buNone/>
              <a:defRPr sz="1000"/>
            </a:lvl7pPr>
            <a:lvl8pPr indent="-228600" lvl="7" marL="3657600" algn="l">
              <a:spcBef>
                <a:spcPts val="600"/>
              </a:spcBef>
              <a:spcAft>
                <a:spcPts val="0"/>
              </a:spcAft>
              <a:buSzPts val="700"/>
              <a:buNone/>
              <a:defRPr sz="1000"/>
            </a:lvl8pPr>
            <a:lvl9pPr indent="-228600" lvl="8" marL="4114800" algn="l">
              <a:spcBef>
                <a:spcPts val="600"/>
              </a:spcBef>
              <a:spcAft>
                <a:spcPts val="600"/>
              </a:spcAft>
              <a:buSzPts val="700"/>
              <a:buNone/>
              <a:defRPr sz="1000"/>
            </a:lvl9pPr>
          </a:lstStyle>
          <a:p/>
        </p:txBody>
      </p:sp>
      <p:sp>
        <p:nvSpPr>
          <p:cNvPr id="91" name="Google Shape;91;p34"/>
          <p:cNvSpPr txBox="1"/>
          <p:nvPr>
            <p:ph idx="10" type="dt"/>
          </p:nvPr>
        </p:nvSpPr>
        <p:spPr>
          <a:xfrm>
            <a:off x="7678736" y="6000749"/>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34"/>
          <p:cNvSpPr txBox="1"/>
          <p:nvPr>
            <p:ph idx="11" type="ftr"/>
          </p:nvPr>
        </p:nvSpPr>
        <p:spPr>
          <a:xfrm>
            <a:off x="913795" y="6000749"/>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34"/>
          <p:cNvSpPr txBox="1"/>
          <p:nvPr>
            <p:ph idx="12" type="sldNum"/>
          </p:nvPr>
        </p:nvSpPr>
        <p:spPr>
          <a:xfrm>
            <a:off x="10514011" y="6000749"/>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94" name="Shape 94"/>
        <p:cNvGrpSpPr/>
        <p:nvPr/>
      </p:nvGrpSpPr>
      <p:grpSpPr>
        <a:xfrm>
          <a:off x="0" y="0"/>
          <a:ext cx="0" cy="0"/>
          <a:chOff x="0" y="0"/>
          <a:chExt cx="0" cy="0"/>
        </a:xfrm>
      </p:grpSpPr>
      <p:sp>
        <p:nvSpPr>
          <p:cNvPr id="95" name="Google Shape;95;p35"/>
          <p:cNvSpPr txBox="1"/>
          <p:nvPr>
            <p:ph type="title"/>
          </p:nvPr>
        </p:nvSpPr>
        <p:spPr>
          <a:xfrm>
            <a:off x="1446212" y="609600"/>
            <a:ext cx="9302752" cy="2992904"/>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algn="ctr">
              <a:lnSpc>
                <a:spcPct val="100000"/>
              </a:lnSpc>
              <a:spcBef>
                <a:spcPts val="0"/>
              </a:spcBef>
              <a:spcAft>
                <a:spcPts val="0"/>
              </a:spcAft>
              <a:buClr>
                <a:schemeClr val="lt2"/>
              </a:buClr>
              <a:buSzPts val="3600"/>
              <a:buFont typeface="Lustria"/>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35"/>
          <p:cNvSpPr txBox="1"/>
          <p:nvPr>
            <p:ph idx="1" type="body"/>
          </p:nvPr>
        </p:nvSpPr>
        <p:spPr>
          <a:xfrm>
            <a:off x="1720644" y="3610032"/>
            <a:ext cx="8752299" cy="532749"/>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r">
              <a:lnSpc>
                <a:spcPct val="100000"/>
              </a:lnSpc>
              <a:spcBef>
                <a:spcPts val="280"/>
              </a:spcBef>
              <a:spcAft>
                <a:spcPts val="0"/>
              </a:spcAft>
              <a:buSzPts val="980"/>
              <a:buNone/>
              <a:defRPr sz="1400"/>
            </a:lvl1pPr>
            <a:lvl2pPr indent="-228600" lvl="1" marL="914400" algn="l">
              <a:lnSpc>
                <a:spcPct val="100000"/>
              </a:lnSpc>
              <a:spcBef>
                <a:spcPts val="600"/>
              </a:spcBef>
              <a:spcAft>
                <a:spcPts val="0"/>
              </a:spcAft>
              <a:buSzPts val="980"/>
              <a:buNone/>
              <a:defRPr sz="1400"/>
            </a:lvl2pPr>
            <a:lvl3pPr indent="-228600" lvl="2" marL="1371600" algn="l">
              <a:lnSpc>
                <a:spcPct val="100000"/>
              </a:lnSpc>
              <a:spcBef>
                <a:spcPts val="600"/>
              </a:spcBef>
              <a:spcAft>
                <a:spcPts val="0"/>
              </a:spcAft>
              <a:buSzPts val="840"/>
              <a:buNone/>
              <a:defRPr sz="1200"/>
            </a:lvl3pPr>
            <a:lvl4pPr indent="-228600" lvl="3" marL="1828800" algn="l">
              <a:lnSpc>
                <a:spcPct val="100000"/>
              </a:lnSpc>
              <a:spcBef>
                <a:spcPts val="600"/>
              </a:spcBef>
              <a:spcAft>
                <a:spcPts val="0"/>
              </a:spcAft>
              <a:buSzPts val="700"/>
              <a:buNone/>
              <a:defRPr sz="1000"/>
            </a:lvl4pPr>
            <a:lvl5pPr indent="-228600" lvl="4" marL="2286000" algn="l">
              <a:lnSpc>
                <a:spcPct val="100000"/>
              </a:lnSpc>
              <a:spcBef>
                <a:spcPts val="600"/>
              </a:spcBef>
              <a:spcAft>
                <a:spcPts val="0"/>
              </a:spcAft>
              <a:buSzPts val="700"/>
              <a:buNone/>
              <a:defRPr sz="1000"/>
            </a:lvl5pPr>
            <a:lvl6pPr indent="-228600" lvl="5" marL="2743200" algn="l">
              <a:spcBef>
                <a:spcPts val="600"/>
              </a:spcBef>
              <a:spcAft>
                <a:spcPts val="0"/>
              </a:spcAft>
              <a:buSzPts val="700"/>
              <a:buNone/>
              <a:defRPr sz="1000"/>
            </a:lvl6pPr>
            <a:lvl7pPr indent="-228600" lvl="6" marL="3200400" algn="l">
              <a:spcBef>
                <a:spcPts val="600"/>
              </a:spcBef>
              <a:spcAft>
                <a:spcPts val="0"/>
              </a:spcAft>
              <a:buSzPts val="700"/>
              <a:buNone/>
              <a:defRPr sz="1000"/>
            </a:lvl7pPr>
            <a:lvl8pPr indent="-228600" lvl="7" marL="3657600" algn="l">
              <a:spcBef>
                <a:spcPts val="600"/>
              </a:spcBef>
              <a:spcAft>
                <a:spcPts val="0"/>
              </a:spcAft>
              <a:buSzPts val="700"/>
              <a:buNone/>
              <a:defRPr sz="1000"/>
            </a:lvl8pPr>
            <a:lvl9pPr indent="-228600" lvl="8" marL="4114800" algn="l">
              <a:spcBef>
                <a:spcPts val="600"/>
              </a:spcBef>
              <a:spcAft>
                <a:spcPts val="600"/>
              </a:spcAft>
              <a:buSzPts val="700"/>
              <a:buNone/>
              <a:defRPr sz="1000"/>
            </a:lvl9pPr>
          </a:lstStyle>
          <a:p/>
        </p:txBody>
      </p:sp>
      <p:sp>
        <p:nvSpPr>
          <p:cNvPr id="97" name="Google Shape;97;p35"/>
          <p:cNvSpPr txBox="1"/>
          <p:nvPr>
            <p:ph idx="2" type="body"/>
          </p:nvPr>
        </p:nvSpPr>
        <p:spPr>
          <a:xfrm>
            <a:off x="913794" y="4304353"/>
            <a:ext cx="10353763" cy="1489496"/>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indent="-228600" lvl="0" marL="457200" algn="ctr">
              <a:lnSpc>
                <a:spcPct val="100000"/>
              </a:lnSpc>
              <a:spcBef>
                <a:spcPts val="320"/>
              </a:spcBef>
              <a:spcAft>
                <a:spcPts val="0"/>
              </a:spcAft>
              <a:buSzPts val="1120"/>
              <a:buNone/>
              <a:defRPr sz="1600"/>
            </a:lvl1pPr>
            <a:lvl2pPr indent="-228600" lvl="1" marL="914400" algn="l">
              <a:lnSpc>
                <a:spcPct val="100000"/>
              </a:lnSpc>
              <a:spcBef>
                <a:spcPts val="600"/>
              </a:spcBef>
              <a:spcAft>
                <a:spcPts val="0"/>
              </a:spcAft>
              <a:buSzPts val="980"/>
              <a:buNone/>
              <a:defRPr sz="1400"/>
            </a:lvl2pPr>
            <a:lvl3pPr indent="-228600" lvl="2" marL="1371600" algn="l">
              <a:lnSpc>
                <a:spcPct val="100000"/>
              </a:lnSpc>
              <a:spcBef>
                <a:spcPts val="600"/>
              </a:spcBef>
              <a:spcAft>
                <a:spcPts val="0"/>
              </a:spcAft>
              <a:buSzPts val="840"/>
              <a:buNone/>
              <a:defRPr sz="1200"/>
            </a:lvl3pPr>
            <a:lvl4pPr indent="-228600" lvl="3" marL="1828800" algn="l">
              <a:lnSpc>
                <a:spcPct val="100000"/>
              </a:lnSpc>
              <a:spcBef>
                <a:spcPts val="600"/>
              </a:spcBef>
              <a:spcAft>
                <a:spcPts val="0"/>
              </a:spcAft>
              <a:buSzPts val="700"/>
              <a:buNone/>
              <a:defRPr sz="1000"/>
            </a:lvl4pPr>
            <a:lvl5pPr indent="-228600" lvl="4" marL="2286000" algn="l">
              <a:lnSpc>
                <a:spcPct val="100000"/>
              </a:lnSpc>
              <a:spcBef>
                <a:spcPts val="600"/>
              </a:spcBef>
              <a:spcAft>
                <a:spcPts val="0"/>
              </a:spcAft>
              <a:buSzPts val="700"/>
              <a:buNone/>
              <a:defRPr sz="1000"/>
            </a:lvl5pPr>
            <a:lvl6pPr indent="-228600" lvl="5" marL="2743200" algn="l">
              <a:spcBef>
                <a:spcPts val="600"/>
              </a:spcBef>
              <a:spcAft>
                <a:spcPts val="0"/>
              </a:spcAft>
              <a:buSzPts val="700"/>
              <a:buNone/>
              <a:defRPr sz="1000"/>
            </a:lvl6pPr>
            <a:lvl7pPr indent="-228600" lvl="6" marL="3200400" algn="l">
              <a:spcBef>
                <a:spcPts val="600"/>
              </a:spcBef>
              <a:spcAft>
                <a:spcPts val="0"/>
              </a:spcAft>
              <a:buSzPts val="700"/>
              <a:buNone/>
              <a:defRPr sz="1000"/>
            </a:lvl7pPr>
            <a:lvl8pPr indent="-228600" lvl="7" marL="3657600" algn="l">
              <a:spcBef>
                <a:spcPts val="600"/>
              </a:spcBef>
              <a:spcAft>
                <a:spcPts val="0"/>
              </a:spcAft>
              <a:buSzPts val="700"/>
              <a:buNone/>
              <a:defRPr sz="1000"/>
            </a:lvl8pPr>
            <a:lvl9pPr indent="-228600" lvl="8" marL="4114800" algn="l">
              <a:spcBef>
                <a:spcPts val="600"/>
              </a:spcBef>
              <a:spcAft>
                <a:spcPts val="600"/>
              </a:spcAft>
              <a:buSzPts val="700"/>
              <a:buNone/>
              <a:defRPr sz="1000"/>
            </a:lvl9pPr>
          </a:lstStyle>
          <a:p/>
        </p:txBody>
      </p:sp>
      <p:sp>
        <p:nvSpPr>
          <p:cNvPr id="98" name="Google Shape;98;p35"/>
          <p:cNvSpPr txBox="1"/>
          <p:nvPr>
            <p:ph idx="10" type="dt"/>
          </p:nvPr>
        </p:nvSpPr>
        <p:spPr>
          <a:xfrm>
            <a:off x="7678736" y="6000749"/>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35"/>
          <p:cNvSpPr txBox="1"/>
          <p:nvPr>
            <p:ph idx="11" type="ftr"/>
          </p:nvPr>
        </p:nvSpPr>
        <p:spPr>
          <a:xfrm>
            <a:off x="913795" y="6000749"/>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35"/>
          <p:cNvSpPr txBox="1"/>
          <p:nvPr>
            <p:ph idx="12" type="sldNum"/>
          </p:nvPr>
        </p:nvSpPr>
        <p:spPr>
          <a:xfrm>
            <a:off x="10514011" y="6000749"/>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01" name="Google Shape;101;p35"/>
          <p:cNvSpPr txBox="1"/>
          <p:nvPr/>
        </p:nvSpPr>
        <p:spPr>
          <a:xfrm>
            <a:off x="990600" y="88479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lt1"/>
              </a:buClr>
              <a:buSzPts val="8000"/>
              <a:buFont typeface="Lustria"/>
              <a:buNone/>
            </a:pPr>
            <a:r>
              <a:rPr b="0" lang="en-US" sz="8000" cap="none">
                <a:solidFill>
                  <a:schemeClr val="lt1"/>
                </a:solidFill>
                <a:latin typeface="Lustria"/>
                <a:ea typeface="Lustria"/>
                <a:cs typeface="Lustria"/>
                <a:sym typeface="Lustria"/>
              </a:rPr>
              <a:t>“</a:t>
            </a:r>
            <a:endParaRPr/>
          </a:p>
        </p:txBody>
      </p:sp>
      <p:sp>
        <p:nvSpPr>
          <p:cNvPr id="102" name="Google Shape;102;p35"/>
          <p:cNvSpPr txBox="1"/>
          <p:nvPr/>
        </p:nvSpPr>
        <p:spPr>
          <a:xfrm>
            <a:off x="10504716" y="2928258"/>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lt1"/>
              </a:buClr>
              <a:buSzPts val="8000"/>
              <a:buFont typeface="Lustria"/>
              <a:buNone/>
            </a:pPr>
            <a:r>
              <a:rPr b="0" lang="en-US" sz="8000" cap="none">
                <a:solidFill>
                  <a:schemeClr val="lt1"/>
                </a:solidFill>
                <a:latin typeface="Lustria"/>
                <a:ea typeface="Lustria"/>
                <a:cs typeface="Lustria"/>
                <a:sym typeface="Lustria"/>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103" name="Shape 103"/>
        <p:cNvGrpSpPr/>
        <p:nvPr/>
      </p:nvGrpSpPr>
      <p:grpSpPr>
        <a:xfrm>
          <a:off x="0" y="0"/>
          <a:ext cx="0" cy="0"/>
          <a:chOff x="0" y="0"/>
          <a:chExt cx="0" cy="0"/>
        </a:xfrm>
      </p:grpSpPr>
      <p:sp>
        <p:nvSpPr>
          <p:cNvPr id="104" name="Google Shape;104;p36"/>
          <p:cNvSpPr txBox="1"/>
          <p:nvPr>
            <p:ph type="title"/>
          </p:nvPr>
        </p:nvSpPr>
        <p:spPr>
          <a:xfrm>
            <a:off x="913794" y="2126942"/>
            <a:ext cx="10353763" cy="2511835"/>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rmAutofit/>
          </a:bodyPr>
          <a:lstStyle>
            <a:lvl1pPr lvl="0" algn="ctr">
              <a:lnSpc>
                <a:spcPct val="100000"/>
              </a:lnSpc>
              <a:spcBef>
                <a:spcPts val="0"/>
              </a:spcBef>
              <a:spcAft>
                <a:spcPts val="0"/>
              </a:spcAft>
              <a:buClr>
                <a:schemeClr val="lt2"/>
              </a:buClr>
              <a:buSzPts val="3200"/>
              <a:buFont typeface="Lustria"/>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36"/>
          <p:cNvSpPr txBox="1"/>
          <p:nvPr>
            <p:ph idx="1" type="body"/>
          </p:nvPr>
        </p:nvSpPr>
        <p:spPr>
          <a:xfrm>
            <a:off x="913784" y="4650556"/>
            <a:ext cx="10352199" cy="1140644"/>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ctr">
              <a:lnSpc>
                <a:spcPct val="100000"/>
              </a:lnSpc>
              <a:spcBef>
                <a:spcPts val="320"/>
              </a:spcBef>
              <a:spcAft>
                <a:spcPts val="0"/>
              </a:spcAft>
              <a:buSzPts val="1120"/>
              <a:buNone/>
              <a:defRPr sz="1600"/>
            </a:lvl1pPr>
            <a:lvl2pPr indent="-228600" lvl="1" marL="914400" algn="l">
              <a:lnSpc>
                <a:spcPct val="100000"/>
              </a:lnSpc>
              <a:spcBef>
                <a:spcPts val="600"/>
              </a:spcBef>
              <a:spcAft>
                <a:spcPts val="0"/>
              </a:spcAft>
              <a:buSzPts val="980"/>
              <a:buNone/>
              <a:defRPr sz="1400"/>
            </a:lvl2pPr>
            <a:lvl3pPr indent="-228600" lvl="2" marL="1371600" algn="l">
              <a:lnSpc>
                <a:spcPct val="100000"/>
              </a:lnSpc>
              <a:spcBef>
                <a:spcPts val="600"/>
              </a:spcBef>
              <a:spcAft>
                <a:spcPts val="0"/>
              </a:spcAft>
              <a:buSzPts val="840"/>
              <a:buNone/>
              <a:defRPr sz="1200"/>
            </a:lvl3pPr>
            <a:lvl4pPr indent="-228600" lvl="3" marL="1828800" algn="l">
              <a:lnSpc>
                <a:spcPct val="100000"/>
              </a:lnSpc>
              <a:spcBef>
                <a:spcPts val="600"/>
              </a:spcBef>
              <a:spcAft>
                <a:spcPts val="0"/>
              </a:spcAft>
              <a:buSzPts val="700"/>
              <a:buNone/>
              <a:defRPr sz="1000"/>
            </a:lvl4pPr>
            <a:lvl5pPr indent="-228600" lvl="4" marL="2286000" algn="l">
              <a:lnSpc>
                <a:spcPct val="100000"/>
              </a:lnSpc>
              <a:spcBef>
                <a:spcPts val="600"/>
              </a:spcBef>
              <a:spcAft>
                <a:spcPts val="0"/>
              </a:spcAft>
              <a:buSzPts val="700"/>
              <a:buNone/>
              <a:defRPr sz="1000"/>
            </a:lvl5pPr>
            <a:lvl6pPr indent="-228600" lvl="5" marL="2743200" algn="l">
              <a:spcBef>
                <a:spcPts val="600"/>
              </a:spcBef>
              <a:spcAft>
                <a:spcPts val="0"/>
              </a:spcAft>
              <a:buSzPts val="700"/>
              <a:buNone/>
              <a:defRPr sz="1000"/>
            </a:lvl6pPr>
            <a:lvl7pPr indent="-228600" lvl="6" marL="3200400" algn="l">
              <a:spcBef>
                <a:spcPts val="600"/>
              </a:spcBef>
              <a:spcAft>
                <a:spcPts val="0"/>
              </a:spcAft>
              <a:buSzPts val="700"/>
              <a:buNone/>
              <a:defRPr sz="1000"/>
            </a:lvl7pPr>
            <a:lvl8pPr indent="-228600" lvl="7" marL="3657600" algn="l">
              <a:spcBef>
                <a:spcPts val="600"/>
              </a:spcBef>
              <a:spcAft>
                <a:spcPts val="0"/>
              </a:spcAft>
              <a:buSzPts val="700"/>
              <a:buNone/>
              <a:defRPr sz="1000"/>
            </a:lvl8pPr>
            <a:lvl9pPr indent="-228600" lvl="8" marL="4114800" algn="l">
              <a:spcBef>
                <a:spcPts val="600"/>
              </a:spcBef>
              <a:spcAft>
                <a:spcPts val="600"/>
              </a:spcAft>
              <a:buSzPts val="700"/>
              <a:buNone/>
              <a:defRPr sz="1000"/>
            </a:lvl9pPr>
          </a:lstStyle>
          <a:p/>
        </p:txBody>
      </p:sp>
      <p:sp>
        <p:nvSpPr>
          <p:cNvPr id="106" name="Google Shape;106;p36"/>
          <p:cNvSpPr txBox="1"/>
          <p:nvPr>
            <p:ph idx="10" type="dt"/>
          </p:nvPr>
        </p:nvSpPr>
        <p:spPr>
          <a:xfrm>
            <a:off x="7678736" y="6000749"/>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36"/>
          <p:cNvSpPr txBox="1"/>
          <p:nvPr>
            <p:ph idx="11" type="ftr"/>
          </p:nvPr>
        </p:nvSpPr>
        <p:spPr>
          <a:xfrm>
            <a:off x="913795" y="6000749"/>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36"/>
          <p:cNvSpPr txBox="1"/>
          <p:nvPr>
            <p:ph idx="12" type="sldNum"/>
          </p:nvPr>
        </p:nvSpPr>
        <p:spPr>
          <a:xfrm>
            <a:off x="10514011" y="6000749"/>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109" name="Shape 109"/>
        <p:cNvGrpSpPr/>
        <p:nvPr/>
      </p:nvGrpSpPr>
      <p:grpSpPr>
        <a:xfrm>
          <a:off x="0" y="0"/>
          <a:ext cx="0" cy="0"/>
          <a:chOff x="0" y="0"/>
          <a:chExt cx="0" cy="0"/>
        </a:xfrm>
      </p:grpSpPr>
      <p:sp>
        <p:nvSpPr>
          <p:cNvPr id="110" name="Google Shape;110;p37"/>
          <p:cNvSpPr txBox="1"/>
          <p:nvPr>
            <p:ph type="title"/>
          </p:nvPr>
        </p:nvSpPr>
        <p:spPr>
          <a:xfrm>
            <a:off x="913795" y="609600"/>
            <a:ext cx="10353762"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algn="ctr">
              <a:lnSpc>
                <a:spcPct val="100000"/>
              </a:lnSpc>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37"/>
          <p:cNvSpPr txBox="1"/>
          <p:nvPr>
            <p:ph idx="1" type="body"/>
          </p:nvPr>
        </p:nvSpPr>
        <p:spPr>
          <a:xfrm>
            <a:off x="913795" y="1885950"/>
            <a:ext cx="3300984" cy="764782"/>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Autofit/>
          </a:bodyPr>
          <a:lstStyle>
            <a:lvl1pPr indent="-228600" lvl="0" marL="457200" algn="ctr">
              <a:lnSpc>
                <a:spcPct val="100000"/>
              </a:lnSpc>
              <a:spcBef>
                <a:spcPts val="440"/>
              </a:spcBef>
              <a:spcAft>
                <a:spcPts val="0"/>
              </a:spcAft>
              <a:buSzPts val="1540"/>
              <a:buNone/>
              <a:defRPr b="0" sz="2200">
                <a:solidFill>
                  <a:schemeClr val="lt1"/>
                </a:solidFill>
              </a:defRPr>
            </a:lvl1pPr>
            <a:lvl2pPr indent="-228600" lvl="1" marL="914400" algn="l">
              <a:lnSpc>
                <a:spcPct val="100000"/>
              </a:lnSpc>
              <a:spcBef>
                <a:spcPts val="600"/>
              </a:spcBef>
              <a:spcAft>
                <a:spcPts val="0"/>
              </a:spcAft>
              <a:buSzPts val="1400"/>
              <a:buNone/>
              <a:defRPr b="1" sz="2000"/>
            </a:lvl2pPr>
            <a:lvl3pPr indent="-228600" lvl="2" marL="1371600" algn="l">
              <a:lnSpc>
                <a:spcPct val="100000"/>
              </a:lnSpc>
              <a:spcBef>
                <a:spcPts val="600"/>
              </a:spcBef>
              <a:spcAft>
                <a:spcPts val="0"/>
              </a:spcAft>
              <a:buSzPts val="1260"/>
              <a:buNone/>
              <a:defRPr b="1" sz="1800"/>
            </a:lvl3pPr>
            <a:lvl4pPr indent="-228600" lvl="3" marL="1828800" algn="l">
              <a:lnSpc>
                <a:spcPct val="100000"/>
              </a:lnSpc>
              <a:spcBef>
                <a:spcPts val="600"/>
              </a:spcBef>
              <a:spcAft>
                <a:spcPts val="0"/>
              </a:spcAft>
              <a:buSzPts val="1120"/>
              <a:buNone/>
              <a:defRPr b="1" sz="1600"/>
            </a:lvl4pPr>
            <a:lvl5pPr indent="-228600" lvl="4" marL="2286000" algn="l">
              <a:lnSpc>
                <a:spcPct val="100000"/>
              </a:lnSpc>
              <a:spcBef>
                <a:spcPts val="600"/>
              </a:spcBef>
              <a:spcAft>
                <a:spcPts val="0"/>
              </a:spcAft>
              <a:buSzPts val="1120"/>
              <a:buNone/>
              <a:defRPr b="1" sz="1600"/>
            </a:lvl5pPr>
            <a:lvl6pPr indent="-228600" lvl="5" marL="2743200" algn="l">
              <a:spcBef>
                <a:spcPts val="600"/>
              </a:spcBef>
              <a:spcAft>
                <a:spcPts val="0"/>
              </a:spcAft>
              <a:buSzPts val="1120"/>
              <a:buNone/>
              <a:defRPr b="1" sz="1600"/>
            </a:lvl6pPr>
            <a:lvl7pPr indent="-228600" lvl="6" marL="3200400" algn="l">
              <a:spcBef>
                <a:spcPts val="600"/>
              </a:spcBef>
              <a:spcAft>
                <a:spcPts val="0"/>
              </a:spcAft>
              <a:buSzPts val="1120"/>
              <a:buNone/>
              <a:defRPr b="1" sz="1600"/>
            </a:lvl7pPr>
            <a:lvl8pPr indent="-228600" lvl="7" marL="3657600" algn="l">
              <a:spcBef>
                <a:spcPts val="600"/>
              </a:spcBef>
              <a:spcAft>
                <a:spcPts val="0"/>
              </a:spcAft>
              <a:buSzPts val="1120"/>
              <a:buNone/>
              <a:defRPr b="1" sz="1600"/>
            </a:lvl8pPr>
            <a:lvl9pPr indent="-228600" lvl="8" marL="4114800" algn="l">
              <a:spcBef>
                <a:spcPts val="600"/>
              </a:spcBef>
              <a:spcAft>
                <a:spcPts val="600"/>
              </a:spcAft>
              <a:buSzPts val="1120"/>
              <a:buNone/>
              <a:defRPr b="1" sz="1600"/>
            </a:lvl9pPr>
          </a:lstStyle>
          <a:p/>
        </p:txBody>
      </p:sp>
      <p:sp>
        <p:nvSpPr>
          <p:cNvPr id="112" name="Google Shape;112;p37"/>
          <p:cNvSpPr txBox="1"/>
          <p:nvPr>
            <p:ph idx="2" type="body"/>
          </p:nvPr>
        </p:nvSpPr>
        <p:spPr>
          <a:xfrm>
            <a:off x="913795" y="2768112"/>
            <a:ext cx="3300984" cy="3023088"/>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ctr">
              <a:lnSpc>
                <a:spcPct val="100000"/>
              </a:lnSpc>
              <a:spcBef>
                <a:spcPts val="280"/>
              </a:spcBef>
              <a:spcAft>
                <a:spcPts val="0"/>
              </a:spcAft>
              <a:buSzPts val="980"/>
              <a:buNone/>
              <a:defRPr sz="1400"/>
            </a:lvl1pPr>
            <a:lvl2pPr indent="-228600" lvl="1" marL="914400" algn="l">
              <a:lnSpc>
                <a:spcPct val="100000"/>
              </a:lnSpc>
              <a:spcBef>
                <a:spcPts val="600"/>
              </a:spcBef>
              <a:spcAft>
                <a:spcPts val="0"/>
              </a:spcAft>
              <a:buSzPts val="840"/>
              <a:buNone/>
              <a:defRPr sz="1200"/>
            </a:lvl2pPr>
            <a:lvl3pPr indent="-228600" lvl="2" marL="1371600" algn="l">
              <a:lnSpc>
                <a:spcPct val="100000"/>
              </a:lnSpc>
              <a:spcBef>
                <a:spcPts val="600"/>
              </a:spcBef>
              <a:spcAft>
                <a:spcPts val="0"/>
              </a:spcAft>
              <a:buSzPts val="700"/>
              <a:buNone/>
              <a:defRPr sz="1000"/>
            </a:lvl3pPr>
            <a:lvl4pPr indent="-228600" lvl="3" marL="1828800" algn="l">
              <a:lnSpc>
                <a:spcPct val="100000"/>
              </a:lnSpc>
              <a:spcBef>
                <a:spcPts val="600"/>
              </a:spcBef>
              <a:spcAft>
                <a:spcPts val="0"/>
              </a:spcAft>
              <a:buSzPts val="630"/>
              <a:buNone/>
              <a:defRPr sz="900"/>
            </a:lvl4pPr>
            <a:lvl5pPr indent="-228600" lvl="4" marL="2286000" algn="l">
              <a:lnSpc>
                <a:spcPct val="100000"/>
              </a:lnSpc>
              <a:spcBef>
                <a:spcPts val="600"/>
              </a:spcBef>
              <a:spcAft>
                <a:spcPts val="0"/>
              </a:spcAft>
              <a:buSzPts val="630"/>
              <a:buNone/>
              <a:defRPr sz="900"/>
            </a:lvl5pPr>
            <a:lvl6pPr indent="-228600" lvl="5" marL="2743200" algn="l">
              <a:spcBef>
                <a:spcPts val="600"/>
              </a:spcBef>
              <a:spcAft>
                <a:spcPts val="0"/>
              </a:spcAft>
              <a:buSzPts val="630"/>
              <a:buNone/>
              <a:defRPr sz="900"/>
            </a:lvl6pPr>
            <a:lvl7pPr indent="-228600" lvl="6" marL="3200400" algn="l">
              <a:spcBef>
                <a:spcPts val="600"/>
              </a:spcBef>
              <a:spcAft>
                <a:spcPts val="0"/>
              </a:spcAft>
              <a:buSzPts val="630"/>
              <a:buNone/>
              <a:defRPr sz="900"/>
            </a:lvl7pPr>
            <a:lvl8pPr indent="-228600" lvl="7" marL="3657600" algn="l">
              <a:spcBef>
                <a:spcPts val="600"/>
              </a:spcBef>
              <a:spcAft>
                <a:spcPts val="0"/>
              </a:spcAft>
              <a:buSzPts val="630"/>
              <a:buNone/>
              <a:defRPr sz="900"/>
            </a:lvl8pPr>
            <a:lvl9pPr indent="-228600" lvl="8" marL="4114800" algn="l">
              <a:spcBef>
                <a:spcPts val="600"/>
              </a:spcBef>
              <a:spcAft>
                <a:spcPts val="600"/>
              </a:spcAft>
              <a:buSzPts val="630"/>
              <a:buNone/>
              <a:defRPr sz="900"/>
            </a:lvl9pPr>
          </a:lstStyle>
          <a:p/>
        </p:txBody>
      </p:sp>
      <p:sp>
        <p:nvSpPr>
          <p:cNvPr id="113" name="Google Shape;113;p37"/>
          <p:cNvSpPr txBox="1"/>
          <p:nvPr>
            <p:ph idx="3" type="body"/>
          </p:nvPr>
        </p:nvSpPr>
        <p:spPr>
          <a:xfrm>
            <a:off x="4446711" y="1885949"/>
            <a:ext cx="3300984" cy="764783"/>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Autofit/>
          </a:bodyPr>
          <a:lstStyle>
            <a:lvl1pPr indent="-228600" lvl="0" marL="457200" algn="ctr">
              <a:lnSpc>
                <a:spcPct val="100000"/>
              </a:lnSpc>
              <a:spcBef>
                <a:spcPts val="440"/>
              </a:spcBef>
              <a:spcAft>
                <a:spcPts val="0"/>
              </a:spcAft>
              <a:buSzPts val="1540"/>
              <a:buNone/>
              <a:defRPr b="0" sz="2200">
                <a:solidFill>
                  <a:schemeClr val="lt1"/>
                </a:solidFill>
              </a:defRPr>
            </a:lvl1pPr>
            <a:lvl2pPr indent="-228600" lvl="1" marL="914400" algn="l">
              <a:lnSpc>
                <a:spcPct val="100000"/>
              </a:lnSpc>
              <a:spcBef>
                <a:spcPts val="600"/>
              </a:spcBef>
              <a:spcAft>
                <a:spcPts val="0"/>
              </a:spcAft>
              <a:buSzPts val="1400"/>
              <a:buNone/>
              <a:defRPr b="1" sz="2000"/>
            </a:lvl2pPr>
            <a:lvl3pPr indent="-228600" lvl="2" marL="1371600" algn="l">
              <a:lnSpc>
                <a:spcPct val="100000"/>
              </a:lnSpc>
              <a:spcBef>
                <a:spcPts val="600"/>
              </a:spcBef>
              <a:spcAft>
                <a:spcPts val="0"/>
              </a:spcAft>
              <a:buSzPts val="1260"/>
              <a:buNone/>
              <a:defRPr b="1" sz="1800"/>
            </a:lvl3pPr>
            <a:lvl4pPr indent="-228600" lvl="3" marL="1828800" algn="l">
              <a:lnSpc>
                <a:spcPct val="100000"/>
              </a:lnSpc>
              <a:spcBef>
                <a:spcPts val="600"/>
              </a:spcBef>
              <a:spcAft>
                <a:spcPts val="0"/>
              </a:spcAft>
              <a:buSzPts val="1120"/>
              <a:buNone/>
              <a:defRPr b="1" sz="1600"/>
            </a:lvl4pPr>
            <a:lvl5pPr indent="-228600" lvl="4" marL="2286000" algn="l">
              <a:lnSpc>
                <a:spcPct val="100000"/>
              </a:lnSpc>
              <a:spcBef>
                <a:spcPts val="600"/>
              </a:spcBef>
              <a:spcAft>
                <a:spcPts val="0"/>
              </a:spcAft>
              <a:buSzPts val="1120"/>
              <a:buNone/>
              <a:defRPr b="1" sz="1600"/>
            </a:lvl5pPr>
            <a:lvl6pPr indent="-228600" lvl="5" marL="2743200" algn="l">
              <a:spcBef>
                <a:spcPts val="600"/>
              </a:spcBef>
              <a:spcAft>
                <a:spcPts val="0"/>
              </a:spcAft>
              <a:buSzPts val="1120"/>
              <a:buNone/>
              <a:defRPr b="1" sz="1600"/>
            </a:lvl6pPr>
            <a:lvl7pPr indent="-228600" lvl="6" marL="3200400" algn="l">
              <a:spcBef>
                <a:spcPts val="600"/>
              </a:spcBef>
              <a:spcAft>
                <a:spcPts val="0"/>
              </a:spcAft>
              <a:buSzPts val="1120"/>
              <a:buNone/>
              <a:defRPr b="1" sz="1600"/>
            </a:lvl7pPr>
            <a:lvl8pPr indent="-228600" lvl="7" marL="3657600" algn="l">
              <a:spcBef>
                <a:spcPts val="600"/>
              </a:spcBef>
              <a:spcAft>
                <a:spcPts val="0"/>
              </a:spcAft>
              <a:buSzPts val="1120"/>
              <a:buNone/>
              <a:defRPr b="1" sz="1600"/>
            </a:lvl8pPr>
            <a:lvl9pPr indent="-228600" lvl="8" marL="4114800" algn="l">
              <a:spcBef>
                <a:spcPts val="600"/>
              </a:spcBef>
              <a:spcAft>
                <a:spcPts val="600"/>
              </a:spcAft>
              <a:buSzPts val="1120"/>
              <a:buNone/>
              <a:defRPr b="1" sz="1600"/>
            </a:lvl9pPr>
          </a:lstStyle>
          <a:p/>
        </p:txBody>
      </p:sp>
      <p:sp>
        <p:nvSpPr>
          <p:cNvPr id="114" name="Google Shape;114;p37"/>
          <p:cNvSpPr txBox="1"/>
          <p:nvPr>
            <p:ph idx="4" type="body"/>
          </p:nvPr>
        </p:nvSpPr>
        <p:spPr>
          <a:xfrm>
            <a:off x="4441435" y="2768112"/>
            <a:ext cx="3300984" cy="3023088"/>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ctr">
              <a:lnSpc>
                <a:spcPct val="100000"/>
              </a:lnSpc>
              <a:spcBef>
                <a:spcPts val="280"/>
              </a:spcBef>
              <a:spcAft>
                <a:spcPts val="0"/>
              </a:spcAft>
              <a:buSzPts val="980"/>
              <a:buNone/>
              <a:defRPr sz="1400"/>
            </a:lvl1pPr>
            <a:lvl2pPr indent="-228600" lvl="1" marL="914400" algn="l">
              <a:lnSpc>
                <a:spcPct val="100000"/>
              </a:lnSpc>
              <a:spcBef>
                <a:spcPts val="600"/>
              </a:spcBef>
              <a:spcAft>
                <a:spcPts val="0"/>
              </a:spcAft>
              <a:buSzPts val="840"/>
              <a:buNone/>
              <a:defRPr sz="1200"/>
            </a:lvl2pPr>
            <a:lvl3pPr indent="-228600" lvl="2" marL="1371600" algn="l">
              <a:lnSpc>
                <a:spcPct val="100000"/>
              </a:lnSpc>
              <a:spcBef>
                <a:spcPts val="600"/>
              </a:spcBef>
              <a:spcAft>
                <a:spcPts val="0"/>
              </a:spcAft>
              <a:buSzPts val="700"/>
              <a:buNone/>
              <a:defRPr sz="1000"/>
            </a:lvl3pPr>
            <a:lvl4pPr indent="-228600" lvl="3" marL="1828800" algn="l">
              <a:lnSpc>
                <a:spcPct val="100000"/>
              </a:lnSpc>
              <a:spcBef>
                <a:spcPts val="600"/>
              </a:spcBef>
              <a:spcAft>
                <a:spcPts val="0"/>
              </a:spcAft>
              <a:buSzPts val="630"/>
              <a:buNone/>
              <a:defRPr sz="900"/>
            </a:lvl4pPr>
            <a:lvl5pPr indent="-228600" lvl="4" marL="2286000" algn="l">
              <a:lnSpc>
                <a:spcPct val="100000"/>
              </a:lnSpc>
              <a:spcBef>
                <a:spcPts val="600"/>
              </a:spcBef>
              <a:spcAft>
                <a:spcPts val="0"/>
              </a:spcAft>
              <a:buSzPts val="630"/>
              <a:buNone/>
              <a:defRPr sz="900"/>
            </a:lvl5pPr>
            <a:lvl6pPr indent="-228600" lvl="5" marL="2743200" algn="l">
              <a:spcBef>
                <a:spcPts val="600"/>
              </a:spcBef>
              <a:spcAft>
                <a:spcPts val="0"/>
              </a:spcAft>
              <a:buSzPts val="630"/>
              <a:buNone/>
              <a:defRPr sz="900"/>
            </a:lvl6pPr>
            <a:lvl7pPr indent="-228600" lvl="6" marL="3200400" algn="l">
              <a:spcBef>
                <a:spcPts val="600"/>
              </a:spcBef>
              <a:spcAft>
                <a:spcPts val="0"/>
              </a:spcAft>
              <a:buSzPts val="630"/>
              <a:buNone/>
              <a:defRPr sz="900"/>
            </a:lvl7pPr>
            <a:lvl8pPr indent="-228600" lvl="7" marL="3657600" algn="l">
              <a:spcBef>
                <a:spcPts val="600"/>
              </a:spcBef>
              <a:spcAft>
                <a:spcPts val="0"/>
              </a:spcAft>
              <a:buSzPts val="630"/>
              <a:buNone/>
              <a:defRPr sz="900"/>
            </a:lvl8pPr>
            <a:lvl9pPr indent="-228600" lvl="8" marL="4114800" algn="l">
              <a:spcBef>
                <a:spcPts val="600"/>
              </a:spcBef>
              <a:spcAft>
                <a:spcPts val="600"/>
              </a:spcAft>
              <a:buSzPts val="630"/>
              <a:buNone/>
              <a:defRPr sz="900"/>
            </a:lvl9pPr>
          </a:lstStyle>
          <a:p/>
        </p:txBody>
      </p:sp>
      <p:sp>
        <p:nvSpPr>
          <p:cNvPr id="115" name="Google Shape;115;p37"/>
          <p:cNvSpPr txBox="1"/>
          <p:nvPr>
            <p:ph idx="5" type="body"/>
          </p:nvPr>
        </p:nvSpPr>
        <p:spPr>
          <a:xfrm>
            <a:off x="7966572" y="1885950"/>
            <a:ext cx="3300984" cy="764782"/>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Autofit/>
          </a:bodyPr>
          <a:lstStyle>
            <a:lvl1pPr indent="-228600" lvl="0" marL="457200" algn="ctr">
              <a:lnSpc>
                <a:spcPct val="100000"/>
              </a:lnSpc>
              <a:spcBef>
                <a:spcPts val="440"/>
              </a:spcBef>
              <a:spcAft>
                <a:spcPts val="0"/>
              </a:spcAft>
              <a:buSzPts val="1540"/>
              <a:buNone/>
              <a:defRPr b="0" sz="2200">
                <a:solidFill>
                  <a:schemeClr val="lt1"/>
                </a:solidFill>
              </a:defRPr>
            </a:lvl1pPr>
            <a:lvl2pPr indent="-228600" lvl="1" marL="914400" algn="l">
              <a:lnSpc>
                <a:spcPct val="100000"/>
              </a:lnSpc>
              <a:spcBef>
                <a:spcPts val="600"/>
              </a:spcBef>
              <a:spcAft>
                <a:spcPts val="0"/>
              </a:spcAft>
              <a:buSzPts val="1400"/>
              <a:buNone/>
              <a:defRPr b="1" sz="2000"/>
            </a:lvl2pPr>
            <a:lvl3pPr indent="-228600" lvl="2" marL="1371600" algn="l">
              <a:lnSpc>
                <a:spcPct val="100000"/>
              </a:lnSpc>
              <a:spcBef>
                <a:spcPts val="600"/>
              </a:spcBef>
              <a:spcAft>
                <a:spcPts val="0"/>
              </a:spcAft>
              <a:buSzPts val="1260"/>
              <a:buNone/>
              <a:defRPr b="1" sz="1800"/>
            </a:lvl3pPr>
            <a:lvl4pPr indent="-228600" lvl="3" marL="1828800" algn="l">
              <a:lnSpc>
                <a:spcPct val="100000"/>
              </a:lnSpc>
              <a:spcBef>
                <a:spcPts val="600"/>
              </a:spcBef>
              <a:spcAft>
                <a:spcPts val="0"/>
              </a:spcAft>
              <a:buSzPts val="1120"/>
              <a:buNone/>
              <a:defRPr b="1" sz="1600"/>
            </a:lvl4pPr>
            <a:lvl5pPr indent="-228600" lvl="4" marL="2286000" algn="l">
              <a:lnSpc>
                <a:spcPct val="100000"/>
              </a:lnSpc>
              <a:spcBef>
                <a:spcPts val="600"/>
              </a:spcBef>
              <a:spcAft>
                <a:spcPts val="0"/>
              </a:spcAft>
              <a:buSzPts val="1120"/>
              <a:buNone/>
              <a:defRPr b="1" sz="1600"/>
            </a:lvl5pPr>
            <a:lvl6pPr indent="-228600" lvl="5" marL="2743200" algn="l">
              <a:spcBef>
                <a:spcPts val="600"/>
              </a:spcBef>
              <a:spcAft>
                <a:spcPts val="0"/>
              </a:spcAft>
              <a:buSzPts val="1120"/>
              <a:buNone/>
              <a:defRPr b="1" sz="1600"/>
            </a:lvl6pPr>
            <a:lvl7pPr indent="-228600" lvl="6" marL="3200400" algn="l">
              <a:spcBef>
                <a:spcPts val="600"/>
              </a:spcBef>
              <a:spcAft>
                <a:spcPts val="0"/>
              </a:spcAft>
              <a:buSzPts val="1120"/>
              <a:buNone/>
              <a:defRPr b="1" sz="1600"/>
            </a:lvl7pPr>
            <a:lvl8pPr indent="-228600" lvl="7" marL="3657600" algn="l">
              <a:spcBef>
                <a:spcPts val="600"/>
              </a:spcBef>
              <a:spcAft>
                <a:spcPts val="0"/>
              </a:spcAft>
              <a:buSzPts val="1120"/>
              <a:buNone/>
              <a:defRPr b="1" sz="1600"/>
            </a:lvl8pPr>
            <a:lvl9pPr indent="-228600" lvl="8" marL="4114800" algn="l">
              <a:spcBef>
                <a:spcPts val="600"/>
              </a:spcBef>
              <a:spcAft>
                <a:spcPts val="600"/>
              </a:spcAft>
              <a:buSzPts val="1120"/>
              <a:buNone/>
              <a:defRPr b="1" sz="1600"/>
            </a:lvl9pPr>
          </a:lstStyle>
          <a:p/>
        </p:txBody>
      </p:sp>
      <p:sp>
        <p:nvSpPr>
          <p:cNvPr id="116" name="Google Shape;116;p37"/>
          <p:cNvSpPr txBox="1"/>
          <p:nvPr>
            <p:ph idx="6" type="body"/>
          </p:nvPr>
        </p:nvSpPr>
        <p:spPr>
          <a:xfrm>
            <a:off x="7966572" y="2768110"/>
            <a:ext cx="3300984" cy="3023089"/>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ctr">
              <a:lnSpc>
                <a:spcPct val="100000"/>
              </a:lnSpc>
              <a:spcBef>
                <a:spcPts val="280"/>
              </a:spcBef>
              <a:spcAft>
                <a:spcPts val="0"/>
              </a:spcAft>
              <a:buSzPts val="980"/>
              <a:buNone/>
              <a:defRPr sz="1400"/>
            </a:lvl1pPr>
            <a:lvl2pPr indent="-228600" lvl="1" marL="914400" algn="l">
              <a:lnSpc>
                <a:spcPct val="100000"/>
              </a:lnSpc>
              <a:spcBef>
                <a:spcPts val="600"/>
              </a:spcBef>
              <a:spcAft>
                <a:spcPts val="0"/>
              </a:spcAft>
              <a:buSzPts val="840"/>
              <a:buNone/>
              <a:defRPr sz="1200"/>
            </a:lvl2pPr>
            <a:lvl3pPr indent="-228600" lvl="2" marL="1371600" algn="l">
              <a:lnSpc>
                <a:spcPct val="100000"/>
              </a:lnSpc>
              <a:spcBef>
                <a:spcPts val="600"/>
              </a:spcBef>
              <a:spcAft>
                <a:spcPts val="0"/>
              </a:spcAft>
              <a:buSzPts val="700"/>
              <a:buNone/>
              <a:defRPr sz="1000"/>
            </a:lvl3pPr>
            <a:lvl4pPr indent="-228600" lvl="3" marL="1828800" algn="l">
              <a:lnSpc>
                <a:spcPct val="100000"/>
              </a:lnSpc>
              <a:spcBef>
                <a:spcPts val="600"/>
              </a:spcBef>
              <a:spcAft>
                <a:spcPts val="0"/>
              </a:spcAft>
              <a:buSzPts val="630"/>
              <a:buNone/>
              <a:defRPr sz="900"/>
            </a:lvl4pPr>
            <a:lvl5pPr indent="-228600" lvl="4" marL="2286000" algn="l">
              <a:lnSpc>
                <a:spcPct val="100000"/>
              </a:lnSpc>
              <a:spcBef>
                <a:spcPts val="600"/>
              </a:spcBef>
              <a:spcAft>
                <a:spcPts val="0"/>
              </a:spcAft>
              <a:buSzPts val="630"/>
              <a:buNone/>
              <a:defRPr sz="900"/>
            </a:lvl5pPr>
            <a:lvl6pPr indent="-228600" lvl="5" marL="2743200" algn="l">
              <a:spcBef>
                <a:spcPts val="600"/>
              </a:spcBef>
              <a:spcAft>
                <a:spcPts val="0"/>
              </a:spcAft>
              <a:buSzPts val="630"/>
              <a:buNone/>
              <a:defRPr sz="900"/>
            </a:lvl6pPr>
            <a:lvl7pPr indent="-228600" lvl="6" marL="3200400" algn="l">
              <a:spcBef>
                <a:spcPts val="600"/>
              </a:spcBef>
              <a:spcAft>
                <a:spcPts val="0"/>
              </a:spcAft>
              <a:buSzPts val="630"/>
              <a:buNone/>
              <a:defRPr sz="900"/>
            </a:lvl7pPr>
            <a:lvl8pPr indent="-228600" lvl="7" marL="3657600" algn="l">
              <a:spcBef>
                <a:spcPts val="600"/>
              </a:spcBef>
              <a:spcAft>
                <a:spcPts val="0"/>
              </a:spcAft>
              <a:buSzPts val="630"/>
              <a:buNone/>
              <a:defRPr sz="900"/>
            </a:lvl8pPr>
            <a:lvl9pPr indent="-228600" lvl="8" marL="4114800" algn="l">
              <a:spcBef>
                <a:spcPts val="600"/>
              </a:spcBef>
              <a:spcAft>
                <a:spcPts val="600"/>
              </a:spcAft>
              <a:buSzPts val="630"/>
              <a:buNone/>
              <a:defRPr sz="900"/>
            </a:lvl9pPr>
          </a:lstStyle>
          <a:p/>
        </p:txBody>
      </p:sp>
      <p:sp>
        <p:nvSpPr>
          <p:cNvPr id="117" name="Google Shape;117;p37"/>
          <p:cNvSpPr txBox="1"/>
          <p:nvPr>
            <p:ph idx="10" type="dt"/>
          </p:nvPr>
        </p:nvSpPr>
        <p:spPr>
          <a:xfrm>
            <a:off x="7678736" y="6000749"/>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37"/>
          <p:cNvSpPr txBox="1"/>
          <p:nvPr>
            <p:ph idx="11" type="ftr"/>
          </p:nvPr>
        </p:nvSpPr>
        <p:spPr>
          <a:xfrm>
            <a:off x="913795" y="6000749"/>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37"/>
          <p:cNvSpPr txBox="1"/>
          <p:nvPr>
            <p:ph idx="12" type="sldNum"/>
          </p:nvPr>
        </p:nvSpPr>
        <p:spPr>
          <a:xfrm>
            <a:off x="10514011" y="6000749"/>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ture Column">
  <p:cSld name="3 Picture Column">
    <p:spTree>
      <p:nvGrpSpPr>
        <p:cNvPr id="120" name="Shape 120"/>
        <p:cNvGrpSpPr/>
        <p:nvPr/>
      </p:nvGrpSpPr>
      <p:grpSpPr>
        <a:xfrm>
          <a:off x="0" y="0"/>
          <a:ext cx="0" cy="0"/>
          <a:chOff x="0" y="0"/>
          <a:chExt cx="0" cy="0"/>
        </a:xfrm>
      </p:grpSpPr>
      <p:pic>
        <p:nvPicPr>
          <p:cNvPr descr="Slate-V2-HD-3colPhotoInset.png" id="121" name="Google Shape;121;p38"/>
          <p:cNvPicPr preferRelativeResize="0"/>
          <p:nvPr/>
        </p:nvPicPr>
        <p:blipFill rotWithShape="1">
          <a:blip r:embed="rId2">
            <a:alphaModFix/>
          </a:blip>
          <a:srcRect b="0" l="0" r="0" t="0"/>
          <a:stretch/>
        </p:blipFill>
        <p:spPr>
          <a:xfrm>
            <a:off x="897962" y="1818214"/>
            <a:ext cx="3339972" cy="1847851"/>
          </a:xfrm>
          <a:prstGeom prst="rect">
            <a:avLst/>
          </a:prstGeom>
          <a:noFill/>
          <a:ln>
            <a:noFill/>
          </a:ln>
        </p:spPr>
      </p:pic>
      <p:pic>
        <p:nvPicPr>
          <p:cNvPr descr="Slate-V2-HD-3colPhotoInset.png" id="122" name="Google Shape;122;p38"/>
          <p:cNvPicPr preferRelativeResize="0"/>
          <p:nvPr/>
        </p:nvPicPr>
        <p:blipFill rotWithShape="1">
          <a:blip r:embed="rId2">
            <a:alphaModFix/>
          </a:blip>
          <a:srcRect b="0" l="0" r="0" t="0"/>
          <a:stretch/>
        </p:blipFill>
        <p:spPr>
          <a:xfrm>
            <a:off x="4403800" y="1818214"/>
            <a:ext cx="3339972" cy="1847851"/>
          </a:xfrm>
          <a:prstGeom prst="rect">
            <a:avLst/>
          </a:prstGeom>
          <a:noFill/>
          <a:ln>
            <a:noFill/>
          </a:ln>
        </p:spPr>
      </p:pic>
      <p:pic>
        <p:nvPicPr>
          <p:cNvPr descr="Slate-V2-HD-3colPhotoInset.png" id="123" name="Google Shape;123;p38"/>
          <p:cNvPicPr preferRelativeResize="0"/>
          <p:nvPr/>
        </p:nvPicPr>
        <p:blipFill rotWithShape="1">
          <a:blip r:embed="rId2">
            <a:alphaModFix/>
          </a:blip>
          <a:srcRect b="0" l="0" r="0" t="0"/>
          <a:stretch/>
        </p:blipFill>
        <p:spPr>
          <a:xfrm>
            <a:off x="7936051" y="1818214"/>
            <a:ext cx="3339972" cy="1847851"/>
          </a:xfrm>
          <a:prstGeom prst="rect">
            <a:avLst/>
          </a:prstGeom>
          <a:noFill/>
          <a:ln>
            <a:noFill/>
          </a:ln>
        </p:spPr>
      </p:pic>
      <p:sp>
        <p:nvSpPr>
          <p:cNvPr id="124" name="Google Shape;124;p38"/>
          <p:cNvSpPr txBox="1"/>
          <p:nvPr>
            <p:ph type="title"/>
          </p:nvPr>
        </p:nvSpPr>
        <p:spPr>
          <a:xfrm>
            <a:off x="913794" y="609600"/>
            <a:ext cx="10353763"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algn="ctr">
              <a:lnSpc>
                <a:spcPct val="100000"/>
              </a:lnSpc>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38"/>
          <p:cNvSpPr txBox="1"/>
          <p:nvPr>
            <p:ph idx="1" type="body"/>
          </p:nvPr>
        </p:nvSpPr>
        <p:spPr>
          <a:xfrm>
            <a:off x="913795" y="3904106"/>
            <a:ext cx="3300984" cy="576262"/>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Autofit/>
          </a:bodyPr>
          <a:lstStyle>
            <a:lvl1pPr indent="-228600" lvl="0" marL="457200" algn="ctr">
              <a:lnSpc>
                <a:spcPct val="100000"/>
              </a:lnSpc>
              <a:spcBef>
                <a:spcPts val="400"/>
              </a:spcBef>
              <a:spcAft>
                <a:spcPts val="0"/>
              </a:spcAft>
              <a:buSzPts val="1400"/>
              <a:buNone/>
              <a:defRPr b="0" sz="2000">
                <a:solidFill>
                  <a:schemeClr val="lt1"/>
                </a:solidFill>
              </a:defRPr>
            </a:lvl1pPr>
            <a:lvl2pPr indent="-228600" lvl="1" marL="914400" algn="l">
              <a:lnSpc>
                <a:spcPct val="100000"/>
              </a:lnSpc>
              <a:spcBef>
                <a:spcPts val="600"/>
              </a:spcBef>
              <a:spcAft>
                <a:spcPts val="0"/>
              </a:spcAft>
              <a:buSzPts val="1400"/>
              <a:buNone/>
              <a:defRPr b="1" sz="2000"/>
            </a:lvl2pPr>
            <a:lvl3pPr indent="-228600" lvl="2" marL="1371600" algn="l">
              <a:lnSpc>
                <a:spcPct val="100000"/>
              </a:lnSpc>
              <a:spcBef>
                <a:spcPts val="600"/>
              </a:spcBef>
              <a:spcAft>
                <a:spcPts val="0"/>
              </a:spcAft>
              <a:buSzPts val="1260"/>
              <a:buNone/>
              <a:defRPr b="1" sz="1800"/>
            </a:lvl3pPr>
            <a:lvl4pPr indent="-228600" lvl="3" marL="1828800" algn="l">
              <a:lnSpc>
                <a:spcPct val="100000"/>
              </a:lnSpc>
              <a:spcBef>
                <a:spcPts val="600"/>
              </a:spcBef>
              <a:spcAft>
                <a:spcPts val="0"/>
              </a:spcAft>
              <a:buSzPts val="1120"/>
              <a:buNone/>
              <a:defRPr b="1" sz="1600"/>
            </a:lvl4pPr>
            <a:lvl5pPr indent="-228600" lvl="4" marL="2286000" algn="l">
              <a:lnSpc>
                <a:spcPct val="100000"/>
              </a:lnSpc>
              <a:spcBef>
                <a:spcPts val="600"/>
              </a:spcBef>
              <a:spcAft>
                <a:spcPts val="0"/>
              </a:spcAft>
              <a:buSzPts val="1120"/>
              <a:buNone/>
              <a:defRPr b="1" sz="1600"/>
            </a:lvl5pPr>
            <a:lvl6pPr indent="-228600" lvl="5" marL="2743200" algn="l">
              <a:spcBef>
                <a:spcPts val="600"/>
              </a:spcBef>
              <a:spcAft>
                <a:spcPts val="0"/>
              </a:spcAft>
              <a:buSzPts val="1120"/>
              <a:buNone/>
              <a:defRPr b="1" sz="1600"/>
            </a:lvl6pPr>
            <a:lvl7pPr indent="-228600" lvl="6" marL="3200400" algn="l">
              <a:spcBef>
                <a:spcPts val="600"/>
              </a:spcBef>
              <a:spcAft>
                <a:spcPts val="0"/>
              </a:spcAft>
              <a:buSzPts val="1120"/>
              <a:buNone/>
              <a:defRPr b="1" sz="1600"/>
            </a:lvl7pPr>
            <a:lvl8pPr indent="-228600" lvl="7" marL="3657600" algn="l">
              <a:spcBef>
                <a:spcPts val="600"/>
              </a:spcBef>
              <a:spcAft>
                <a:spcPts val="0"/>
              </a:spcAft>
              <a:buSzPts val="1120"/>
              <a:buNone/>
              <a:defRPr b="1" sz="1600"/>
            </a:lvl8pPr>
            <a:lvl9pPr indent="-228600" lvl="8" marL="4114800" algn="l">
              <a:spcBef>
                <a:spcPts val="600"/>
              </a:spcBef>
              <a:spcAft>
                <a:spcPts val="600"/>
              </a:spcAft>
              <a:buSzPts val="1120"/>
              <a:buNone/>
              <a:defRPr b="1" sz="1600"/>
            </a:lvl9pPr>
          </a:lstStyle>
          <a:p/>
        </p:txBody>
      </p:sp>
      <p:sp>
        <p:nvSpPr>
          <p:cNvPr id="126" name="Google Shape;126;p38"/>
          <p:cNvSpPr/>
          <p:nvPr>
            <p:ph idx="2" type="pic"/>
          </p:nvPr>
        </p:nvSpPr>
        <p:spPr>
          <a:xfrm>
            <a:off x="1018102" y="1938918"/>
            <a:ext cx="3092368" cy="1602954"/>
          </a:xfrm>
          <a:prstGeom prst="roundRect">
            <a:avLst>
              <a:gd fmla="val 1858" name="adj"/>
            </a:avLst>
          </a:prstGeom>
          <a:noFill/>
          <a:ln>
            <a:noFill/>
          </a:ln>
          <a:effectLst>
            <a:outerShdw blurRad="38100" dir="4440000" dist="25400">
              <a:srgbClr val="000000">
                <a:alpha val="35686"/>
              </a:srgbClr>
            </a:outerShdw>
          </a:effectLst>
        </p:spPr>
      </p:sp>
      <p:sp>
        <p:nvSpPr>
          <p:cNvPr id="127" name="Google Shape;127;p38"/>
          <p:cNvSpPr txBox="1"/>
          <p:nvPr>
            <p:ph idx="3" type="body"/>
          </p:nvPr>
        </p:nvSpPr>
        <p:spPr>
          <a:xfrm>
            <a:off x="913795" y="4572443"/>
            <a:ext cx="3300984" cy="1218758"/>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ctr">
              <a:lnSpc>
                <a:spcPct val="100000"/>
              </a:lnSpc>
              <a:spcBef>
                <a:spcPts val="280"/>
              </a:spcBef>
              <a:spcAft>
                <a:spcPts val="0"/>
              </a:spcAft>
              <a:buSzPts val="980"/>
              <a:buNone/>
              <a:defRPr sz="1400"/>
            </a:lvl1pPr>
            <a:lvl2pPr indent="-228600" lvl="1" marL="914400" algn="l">
              <a:lnSpc>
                <a:spcPct val="100000"/>
              </a:lnSpc>
              <a:spcBef>
                <a:spcPts val="600"/>
              </a:spcBef>
              <a:spcAft>
                <a:spcPts val="0"/>
              </a:spcAft>
              <a:buSzPts val="840"/>
              <a:buNone/>
              <a:defRPr sz="1200"/>
            </a:lvl2pPr>
            <a:lvl3pPr indent="-228600" lvl="2" marL="1371600" algn="l">
              <a:lnSpc>
                <a:spcPct val="100000"/>
              </a:lnSpc>
              <a:spcBef>
                <a:spcPts val="600"/>
              </a:spcBef>
              <a:spcAft>
                <a:spcPts val="0"/>
              </a:spcAft>
              <a:buSzPts val="700"/>
              <a:buNone/>
              <a:defRPr sz="1000"/>
            </a:lvl3pPr>
            <a:lvl4pPr indent="-228600" lvl="3" marL="1828800" algn="l">
              <a:lnSpc>
                <a:spcPct val="100000"/>
              </a:lnSpc>
              <a:spcBef>
                <a:spcPts val="600"/>
              </a:spcBef>
              <a:spcAft>
                <a:spcPts val="0"/>
              </a:spcAft>
              <a:buSzPts val="630"/>
              <a:buNone/>
              <a:defRPr sz="900"/>
            </a:lvl4pPr>
            <a:lvl5pPr indent="-228600" lvl="4" marL="2286000" algn="l">
              <a:lnSpc>
                <a:spcPct val="100000"/>
              </a:lnSpc>
              <a:spcBef>
                <a:spcPts val="600"/>
              </a:spcBef>
              <a:spcAft>
                <a:spcPts val="0"/>
              </a:spcAft>
              <a:buSzPts val="630"/>
              <a:buNone/>
              <a:defRPr sz="900"/>
            </a:lvl5pPr>
            <a:lvl6pPr indent="-228600" lvl="5" marL="2743200" algn="l">
              <a:spcBef>
                <a:spcPts val="600"/>
              </a:spcBef>
              <a:spcAft>
                <a:spcPts val="0"/>
              </a:spcAft>
              <a:buSzPts val="630"/>
              <a:buNone/>
              <a:defRPr sz="900"/>
            </a:lvl6pPr>
            <a:lvl7pPr indent="-228600" lvl="6" marL="3200400" algn="l">
              <a:spcBef>
                <a:spcPts val="600"/>
              </a:spcBef>
              <a:spcAft>
                <a:spcPts val="0"/>
              </a:spcAft>
              <a:buSzPts val="630"/>
              <a:buNone/>
              <a:defRPr sz="900"/>
            </a:lvl7pPr>
            <a:lvl8pPr indent="-228600" lvl="7" marL="3657600" algn="l">
              <a:spcBef>
                <a:spcPts val="600"/>
              </a:spcBef>
              <a:spcAft>
                <a:spcPts val="0"/>
              </a:spcAft>
              <a:buSzPts val="630"/>
              <a:buNone/>
              <a:defRPr sz="900"/>
            </a:lvl8pPr>
            <a:lvl9pPr indent="-228600" lvl="8" marL="4114800" algn="l">
              <a:spcBef>
                <a:spcPts val="600"/>
              </a:spcBef>
              <a:spcAft>
                <a:spcPts val="600"/>
              </a:spcAft>
              <a:buSzPts val="630"/>
              <a:buNone/>
              <a:defRPr sz="900"/>
            </a:lvl9pPr>
          </a:lstStyle>
          <a:p/>
        </p:txBody>
      </p:sp>
      <p:sp>
        <p:nvSpPr>
          <p:cNvPr id="128" name="Google Shape;128;p38"/>
          <p:cNvSpPr txBox="1"/>
          <p:nvPr>
            <p:ph idx="4" type="body"/>
          </p:nvPr>
        </p:nvSpPr>
        <p:spPr>
          <a:xfrm>
            <a:off x="4442788" y="3904106"/>
            <a:ext cx="3300984" cy="576262"/>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Autofit/>
          </a:bodyPr>
          <a:lstStyle>
            <a:lvl1pPr indent="-228600" lvl="0" marL="457200" algn="ctr">
              <a:lnSpc>
                <a:spcPct val="100000"/>
              </a:lnSpc>
              <a:spcBef>
                <a:spcPts val="400"/>
              </a:spcBef>
              <a:spcAft>
                <a:spcPts val="0"/>
              </a:spcAft>
              <a:buSzPts val="1400"/>
              <a:buNone/>
              <a:defRPr b="0" sz="2000">
                <a:solidFill>
                  <a:schemeClr val="lt1"/>
                </a:solidFill>
              </a:defRPr>
            </a:lvl1pPr>
            <a:lvl2pPr indent="-228600" lvl="1" marL="914400" algn="l">
              <a:lnSpc>
                <a:spcPct val="100000"/>
              </a:lnSpc>
              <a:spcBef>
                <a:spcPts val="600"/>
              </a:spcBef>
              <a:spcAft>
                <a:spcPts val="0"/>
              </a:spcAft>
              <a:buSzPts val="1400"/>
              <a:buNone/>
              <a:defRPr b="1" sz="2000"/>
            </a:lvl2pPr>
            <a:lvl3pPr indent="-228600" lvl="2" marL="1371600" algn="l">
              <a:lnSpc>
                <a:spcPct val="100000"/>
              </a:lnSpc>
              <a:spcBef>
                <a:spcPts val="600"/>
              </a:spcBef>
              <a:spcAft>
                <a:spcPts val="0"/>
              </a:spcAft>
              <a:buSzPts val="1260"/>
              <a:buNone/>
              <a:defRPr b="1" sz="1800"/>
            </a:lvl3pPr>
            <a:lvl4pPr indent="-228600" lvl="3" marL="1828800" algn="l">
              <a:lnSpc>
                <a:spcPct val="100000"/>
              </a:lnSpc>
              <a:spcBef>
                <a:spcPts val="600"/>
              </a:spcBef>
              <a:spcAft>
                <a:spcPts val="0"/>
              </a:spcAft>
              <a:buSzPts val="1120"/>
              <a:buNone/>
              <a:defRPr b="1" sz="1600"/>
            </a:lvl4pPr>
            <a:lvl5pPr indent="-228600" lvl="4" marL="2286000" algn="l">
              <a:lnSpc>
                <a:spcPct val="100000"/>
              </a:lnSpc>
              <a:spcBef>
                <a:spcPts val="600"/>
              </a:spcBef>
              <a:spcAft>
                <a:spcPts val="0"/>
              </a:spcAft>
              <a:buSzPts val="1120"/>
              <a:buNone/>
              <a:defRPr b="1" sz="1600"/>
            </a:lvl5pPr>
            <a:lvl6pPr indent="-228600" lvl="5" marL="2743200" algn="l">
              <a:spcBef>
                <a:spcPts val="600"/>
              </a:spcBef>
              <a:spcAft>
                <a:spcPts val="0"/>
              </a:spcAft>
              <a:buSzPts val="1120"/>
              <a:buNone/>
              <a:defRPr b="1" sz="1600"/>
            </a:lvl6pPr>
            <a:lvl7pPr indent="-228600" lvl="6" marL="3200400" algn="l">
              <a:spcBef>
                <a:spcPts val="600"/>
              </a:spcBef>
              <a:spcAft>
                <a:spcPts val="0"/>
              </a:spcAft>
              <a:buSzPts val="1120"/>
              <a:buNone/>
              <a:defRPr b="1" sz="1600"/>
            </a:lvl7pPr>
            <a:lvl8pPr indent="-228600" lvl="7" marL="3657600" algn="l">
              <a:spcBef>
                <a:spcPts val="600"/>
              </a:spcBef>
              <a:spcAft>
                <a:spcPts val="0"/>
              </a:spcAft>
              <a:buSzPts val="1120"/>
              <a:buNone/>
              <a:defRPr b="1" sz="1600"/>
            </a:lvl8pPr>
            <a:lvl9pPr indent="-228600" lvl="8" marL="4114800" algn="l">
              <a:spcBef>
                <a:spcPts val="600"/>
              </a:spcBef>
              <a:spcAft>
                <a:spcPts val="600"/>
              </a:spcAft>
              <a:buSzPts val="1120"/>
              <a:buNone/>
              <a:defRPr b="1" sz="1600"/>
            </a:lvl9pPr>
          </a:lstStyle>
          <a:p/>
        </p:txBody>
      </p:sp>
      <p:sp>
        <p:nvSpPr>
          <p:cNvPr id="129" name="Google Shape;129;p38"/>
          <p:cNvSpPr/>
          <p:nvPr>
            <p:ph idx="5" type="pic"/>
          </p:nvPr>
        </p:nvSpPr>
        <p:spPr>
          <a:xfrm>
            <a:off x="4545743" y="1939094"/>
            <a:ext cx="3092368" cy="1608164"/>
          </a:xfrm>
          <a:prstGeom prst="roundRect">
            <a:avLst>
              <a:gd fmla="val 1858" name="adj"/>
            </a:avLst>
          </a:prstGeom>
          <a:noFill/>
          <a:ln>
            <a:noFill/>
          </a:ln>
          <a:effectLst>
            <a:outerShdw blurRad="38100" dir="4440000" dist="25400">
              <a:srgbClr val="000000">
                <a:alpha val="35686"/>
              </a:srgbClr>
            </a:outerShdw>
          </a:effectLst>
        </p:spPr>
      </p:sp>
      <p:sp>
        <p:nvSpPr>
          <p:cNvPr id="130" name="Google Shape;130;p38"/>
          <p:cNvSpPr txBox="1"/>
          <p:nvPr>
            <p:ph idx="6" type="body"/>
          </p:nvPr>
        </p:nvSpPr>
        <p:spPr>
          <a:xfrm>
            <a:off x="4441435" y="4572442"/>
            <a:ext cx="3300984" cy="1218758"/>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ctr">
              <a:lnSpc>
                <a:spcPct val="100000"/>
              </a:lnSpc>
              <a:spcBef>
                <a:spcPts val="280"/>
              </a:spcBef>
              <a:spcAft>
                <a:spcPts val="0"/>
              </a:spcAft>
              <a:buSzPts val="980"/>
              <a:buNone/>
              <a:defRPr sz="1400"/>
            </a:lvl1pPr>
            <a:lvl2pPr indent="-228600" lvl="1" marL="914400" algn="l">
              <a:lnSpc>
                <a:spcPct val="100000"/>
              </a:lnSpc>
              <a:spcBef>
                <a:spcPts val="600"/>
              </a:spcBef>
              <a:spcAft>
                <a:spcPts val="0"/>
              </a:spcAft>
              <a:buSzPts val="840"/>
              <a:buNone/>
              <a:defRPr sz="1200"/>
            </a:lvl2pPr>
            <a:lvl3pPr indent="-228600" lvl="2" marL="1371600" algn="l">
              <a:lnSpc>
                <a:spcPct val="100000"/>
              </a:lnSpc>
              <a:spcBef>
                <a:spcPts val="600"/>
              </a:spcBef>
              <a:spcAft>
                <a:spcPts val="0"/>
              </a:spcAft>
              <a:buSzPts val="700"/>
              <a:buNone/>
              <a:defRPr sz="1000"/>
            </a:lvl3pPr>
            <a:lvl4pPr indent="-228600" lvl="3" marL="1828800" algn="l">
              <a:lnSpc>
                <a:spcPct val="100000"/>
              </a:lnSpc>
              <a:spcBef>
                <a:spcPts val="600"/>
              </a:spcBef>
              <a:spcAft>
                <a:spcPts val="0"/>
              </a:spcAft>
              <a:buSzPts val="630"/>
              <a:buNone/>
              <a:defRPr sz="900"/>
            </a:lvl4pPr>
            <a:lvl5pPr indent="-228600" lvl="4" marL="2286000" algn="l">
              <a:lnSpc>
                <a:spcPct val="100000"/>
              </a:lnSpc>
              <a:spcBef>
                <a:spcPts val="600"/>
              </a:spcBef>
              <a:spcAft>
                <a:spcPts val="0"/>
              </a:spcAft>
              <a:buSzPts val="630"/>
              <a:buNone/>
              <a:defRPr sz="900"/>
            </a:lvl5pPr>
            <a:lvl6pPr indent="-228600" lvl="5" marL="2743200" algn="l">
              <a:spcBef>
                <a:spcPts val="600"/>
              </a:spcBef>
              <a:spcAft>
                <a:spcPts val="0"/>
              </a:spcAft>
              <a:buSzPts val="630"/>
              <a:buNone/>
              <a:defRPr sz="900"/>
            </a:lvl6pPr>
            <a:lvl7pPr indent="-228600" lvl="6" marL="3200400" algn="l">
              <a:spcBef>
                <a:spcPts val="600"/>
              </a:spcBef>
              <a:spcAft>
                <a:spcPts val="0"/>
              </a:spcAft>
              <a:buSzPts val="630"/>
              <a:buNone/>
              <a:defRPr sz="900"/>
            </a:lvl7pPr>
            <a:lvl8pPr indent="-228600" lvl="7" marL="3657600" algn="l">
              <a:spcBef>
                <a:spcPts val="600"/>
              </a:spcBef>
              <a:spcAft>
                <a:spcPts val="0"/>
              </a:spcAft>
              <a:buSzPts val="630"/>
              <a:buNone/>
              <a:defRPr sz="900"/>
            </a:lvl8pPr>
            <a:lvl9pPr indent="-228600" lvl="8" marL="4114800" algn="l">
              <a:spcBef>
                <a:spcPts val="600"/>
              </a:spcBef>
              <a:spcAft>
                <a:spcPts val="600"/>
              </a:spcAft>
              <a:buSzPts val="630"/>
              <a:buNone/>
              <a:defRPr sz="900"/>
            </a:lvl9pPr>
          </a:lstStyle>
          <a:p/>
        </p:txBody>
      </p:sp>
      <p:sp>
        <p:nvSpPr>
          <p:cNvPr id="131" name="Google Shape;131;p38"/>
          <p:cNvSpPr txBox="1"/>
          <p:nvPr>
            <p:ph idx="7" type="body"/>
          </p:nvPr>
        </p:nvSpPr>
        <p:spPr>
          <a:xfrm>
            <a:off x="7966697" y="3904106"/>
            <a:ext cx="3300984" cy="576262"/>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Autofit/>
          </a:bodyPr>
          <a:lstStyle>
            <a:lvl1pPr indent="-228600" lvl="0" marL="457200" algn="ctr">
              <a:lnSpc>
                <a:spcPct val="100000"/>
              </a:lnSpc>
              <a:spcBef>
                <a:spcPts val="400"/>
              </a:spcBef>
              <a:spcAft>
                <a:spcPts val="0"/>
              </a:spcAft>
              <a:buSzPts val="1400"/>
              <a:buNone/>
              <a:defRPr b="0" sz="2000">
                <a:solidFill>
                  <a:schemeClr val="lt1"/>
                </a:solidFill>
              </a:defRPr>
            </a:lvl1pPr>
            <a:lvl2pPr indent="-228600" lvl="1" marL="914400" algn="l">
              <a:lnSpc>
                <a:spcPct val="100000"/>
              </a:lnSpc>
              <a:spcBef>
                <a:spcPts val="600"/>
              </a:spcBef>
              <a:spcAft>
                <a:spcPts val="0"/>
              </a:spcAft>
              <a:buSzPts val="1400"/>
              <a:buNone/>
              <a:defRPr b="1" sz="2000"/>
            </a:lvl2pPr>
            <a:lvl3pPr indent="-228600" lvl="2" marL="1371600" algn="l">
              <a:lnSpc>
                <a:spcPct val="100000"/>
              </a:lnSpc>
              <a:spcBef>
                <a:spcPts val="600"/>
              </a:spcBef>
              <a:spcAft>
                <a:spcPts val="0"/>
              </a:spcAft>
              <a:buSzPts val="1260"/>
              <a:buNone/>
              <a:defRPr b="1" sz="1800"/>
            </a:lvl3pPr>
            <a:lvl4pPr indent="-228600" lvl="3" marL="1828800" algn="l">
              <a:lnSpc>
                <a:spcPct val="100000"/>
              </a:lnSpc>
              <a:spcBef>
                <a:spcPts val="600"/>
              </a:spcBef>
              <a:spcAft>
                <a:spcPts val="0"/>
              </a:spcAft>
              <a:buSzPts val="1120"/>
              <a:buNone/>
              <a:defRPr b="1" sz="1600"/>
            </a:lvl4pPr>
            <a:lvl5pPr indent="-228600" lvl="4" marL="2286000" algn="l">
              <a:lnSpc>
                <a:spcPct val="100000"/>
              </a:lnSpc>
              <a:spcBef>
                <a:spcPts val="600"/>
              </a:spcBef>
              <a:spcAft>
                <a:spcPts val="0"/>
              </a:spcAft>
              <a:buSzPts val="1120"/>
              <a:buNone/>
              <a:defRPr b="1" sz="1600"/>
            </a:lvl5pPr>
            <a:lvl6pPr indent="-228600" lvl="5" marL="2743200" algn="l">
              <a:spcBef>
                <a:spcPts val="600"/>
              </a:spcBef>
              <a:spcAft>
                <a:spcPts val="0"/>
              </a:spcAft>
              <a:buSzPts val="1120"/>
              <a:buNone/>
              <a:defRPr b="1" sz="1600"/>
            </a:lvl6pPr>
            <a:lvl7pPr indent="-228600" lvl="6" marL="3200400" algn="l">
              <a:spcBef>
                <a:spcPts val="600"/>
              </a:spcBef>
              <a:spcAft>
                <a:spcPts val="0"/>
              </a:spcAft>
              <a:buSzPts val="1120"/>
              <a:buNone/>
              <a:defRPr b="1" sz="1600"/>
            </a:lvl7pPr>
            <a:lvl8pPr indent="-228600" lvl="7" marL="3657600" algn="l">
              <a:spcBef>
                <a:spcPts val="600"/>
              </a:spcBef>
              <a:spcAft>
                <a:spcPts val="0"/>
              </a:spcAft>
              <a:buSzPts val="1120"/>
              <a:buNone/>
              <a:defRPr b="1" sz="1600"/>
            </a:lvl8pPr>
            <a:lvl9pPr indent="-228600" lvl="8" marL="4114800" algn="l">
              <a:spcBef>
                <a:spcPts val="600"/>
              </a:spcBef>
              <a:spcAft>
                <a:spcPts val="600"/>
              </a:spcAft>
              <a:buSzPts val="1120"/>
              <a:buNone/>
              <a:defRPr b="1" sz="1600"/>
            </a:lvl9pPr>
          </a:lstStyle>
          <a:p/>
        </p:txBody>
      </p:sp>
      <p:sp>
        <p:nvSpPr>
          <p:cNvPr id="132" name="Google Shape;132;p38"/>
          <p:cNvSpPr/>
          <p:nvPr>
            <p:ph idx="8" type="pic"/>
          </p:nvPr>
        </p:nvSpPr>
        <p:spPr>
          <a:xfrm>
            <a:off x="8075698" y="1934432"/>
            <a:ext cx="3092368" cy="1607294"/>
          </a:xfrm>
          <a:prstGeom prst="roundRect">
            <a:avLst>
              <a:gd fmla="val 1858" name="adj"/>
            </a:avLst>
          </a:prstGeom>
          <a:noFill/>
          <a:ln>
            <a:noFill/>
          </a:ln>
          <a:effectLst>
            <a:outerShdw blurRad="38100" dir="4440000" dist="25400">
              <a:srgbClr val="000000">
                <a:alpha val="35686"/>
              </a:srgbClr>
            </a:outerShdw>
          </a:effectLst>
        </p:spPr>
      </p:sp>
      <p:sp>
        <p:nvSpPr>
          <p:cNvPr id="133" name="Google Shape;133;p38"/>
          <p:cNvSpPr txBox="1"/>
          <p:nvPr>
            <p:ph idx="9" type="body"/>
          </p:nvPr>
        </p:nvSpPr>
        <p:spPr>
          <a:xfrm>
            <a:off x="7966572" y="4572442"/>
            <a:ext cx="3300984" cy="1218758"/>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ctr">
              <a:lnSpc>
                <a:spcPct val="100000"/>
              </a:lnSpc>
              <a:spcBef>
                <a:spcPts val="280"/>
              </a:spcBef>
              <a:spcAft>
                <a:spcPts val="0"/>
              </a:spcAft>
              <a:buSzPts val="980"/>
              <a:buNone/>
              <a:defRPr sz="1400"/>
            </a:lvl1pPr>
            <a:lvl2pPr indent="-228600" lvl="1" marL="914400" algn="l">
              <a:lnSpc>
                <a:spcPct val="100000"/>
              </a:lnSpc>
              <a:spcBef>
                <a:spcPts val="600"/>
              </a:spcBef>
              <a:spcAft>
                <a:spcPts val="0"/>
              </a:spcAft>
              <a:buSzPts val="840"/>
              <a:buNone/>
              <a:defRPr sz="1200"/>
            </a:lvl2pPr>
            <a:lvl3pPr indent="-228600" lvl="2" marL="1371600" algn="l">
              <a:lnSpc>
                <a:spcPct val="100000"/>
              </a:lnSpc>
              <a:spcBef>
                <a:spcPts val="600"/>
              </a:spcBef>
              <a:spcAft>
                <a:spcPts val="0"/>
              </a:spcAft>
              <a:buSzPts val="700"/>
              <a:buNone/>
              <a:defRPr sz="1000"/>
            </a:lvl3pPr>
            <a:lvl4pPr indent="-228600" lvl="3" marL="1828800" algn="l">
              <a:lnSpc>
                <a:spcPct val="100000"/>
              </a:lnSpc>
              <a:spcBef>
                <a:spcPts val="600"/>
              </a:spcBef>
              <a:spcAft>
                <a:spcPts val="0"/>
              </a:spcAft>
              <a:buSzPts val="630"/>
              <a:buNone/>
              <a:defRPr sz="900"/>
            </a:lvl4pPr>
            <a:lvl5pPr indent="-228600" lvl="4" marL="2286000" algn="l">
              <a:lnSpc>
                <a:spcPct val="100000"/>
              </a:lnSpc>
              <a:spcBef>
                <a:spcPts val="600"/>
              </a:spcBef>
              <a:spcAft>
                <a:spcPts val="0"/>
              </a:spcAft>
              <a:buSzPts val="630"/>
              <a:buNone/>
              <a:defRPr sz="900"/>
            </a:lvl5pPr>
            <a:lvl6pPr indent="-228600" lvl="5" marL="2743200" algn="l">
              <a:spcBef>
                <a:spcPts val="600"/>
              </a:spcBef>
              <a:spcAft>
                <a:spcPts val="0"/>
              </a:spcAft>
              <a:buSzPts val="630"/>
              <a:buNone/>
              <a:defRPr sz="900"/>
            </a:lvl6pPr>
            <a:lvl7pPr indent="-228600" lvl="6" marL="3200400" algn="l">
              <a:spcBef>
                <a:spcPts val="600"/>
              </a:spcBef>
              <a:spcAft>
                <a:spcPts val="0"/>
              </a:spcAft>
              <a:buSzPts val="630"/>
              <a:buNone/>
              <a:defRPr sz="900"/>
            </a:lvl7pPr>
            <a:lvl8pPr indent="-228600" lvl="7" marL="3657600" algn="l">
              <a:spcBef>
                <a:spcPts val="600"/>
              </a:spcBef>
              <a:spcAft>
                <a:spcPts val="0"/>
              </a:spcAft>
              <a:buSzPts val="630"/>
              <a:buNone/>
              <a:defRPr sz="900"/>
            </a:lvl8pPr>
            <a:lvl9pPr indent="-228600" lvl="8" marL="4114800" algn="l">
              <a:spcBef>
                <a:spcPts val="600"/>
              </a:spcBef>
              <a:spcAft>
                <a:spcPts val="600"/>
              </a:spcAft>
              <a:buSzPts val="630"/>
              <a:buNone/>
              <a:defRPr sz="900"/>
            </a:lvl9pPr>
          </a:lstStyle>
          <a:p/>
        </p:txBody>
      </p:sp>
      <p:sp>
        <p:nvSpPr>
          <p:cNvPr id="134" name="Google Shape;134;p38"/>
          <p:cNvSpPr txBox="1"/>
          <p:nvPr>
            <p:ph idx="10" type="dt"/>
          </p:nvPr>
        </p:nvSpPr>
        <p:spPr>
          <a:xfrm>
            <a:off x="7678736" y="6000749"/>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38"/>
          <p:cNvSpPr txBox="1"/>
          <p:nvPr>
            <p:ph idx="11" type="ftr"/>
          </p:nvPr>
        </p:nvSpPr>
        <p:spPr>
          <a:xfrm>
            <a:off x="913795" y="6000749"/>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38"/>
          <p:cNvSpPr txBox="1"/>
          <p:nvPr>
            <p:ph idx="12" type="sldNum"/>
          </p:nvPr>
        </p:nvSpPr>
        <p:spPr>
          <a:xfrm>
            <a:off x="10514011" y="6000749"/>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7" name="Shape 137"/>
        <p:cNvGrpSpPr/>
        <p:nvPr/>
      </p:nvGrpSpPr>
      <p:grpSpPr>
        <a:xfrm>
          <a:off x="0" y="0"/>
          <a:ext cx="0" cy="0"/>
          <a:chOff x="0" y="0"/>
          <a:chExt cx="0" cy="0"/>
        </a:xfrm>
      </p:grpSpPr>
      <p:sp>
        <p:nvSpPr>
          <p:cNvPr id="138" name="Google Shape;138;p39"/>
          <p:cNvSpPr txBox="1"/>
          <p:nvPr>
            <p:ph type="title"/>
          </p:nvPr>
        </p:nvSpPr>
        <p:spPr>
          <a:xfrm>
            <a:off x="913795" y="609600"/>
            <a:ext cx="10353762" cy="125730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algn="ctr">
              <a:lnSpc>
                <a:spcPct val="100000"/>
              </a:lnSpc>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39"/>
          <p:cNvSpPr txBox="1"/>
          <p:nvPr>
            <p:ph idx="1" type="body"/>
          </p:nvPr>
        </p:nvSpPr>
        <p:spPr>
          <a:xfrm rot="5400000">
            <a:off x="4233302" y="-1243057"/>
            <a:ext cx="3714749" cy="10353762"/>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308610" lvl="0" marL="457200" algn="l">
              <a:lnSpc>
                <a:spcPct val="100000"/>
              </a:lnSpc>
              <a:spcBef>
                <a:spcPts val="360"/>
              </a:spcBef>
              <a:spcAft>
                <a:spcPts val="0"/>
              </a:spcAft>
              <a:buSzPts val="1260"/>
              <a:buChar char="◈"/>
              <a:defRPr/>
            </a:lvl1pPr>
            <a:lvl2pPr indent="-308610" lvl="1" marL="914400" algn="l">
              <a:lnSpc>
                <a:spcPct val="100000"/>
              </a:lnSpc>
              <a:spcBef>
                <a:spcPts val="600"/>
              </a:spcBef>
              <a:spcAft>
                <a:spcPts val="0"/>
              </a:spcAft>
              <a:buSzPts val="1260"/>
              <a:buChar char="🞚"/>
              <a:defRPr/>
            </a:lvl2pPr>
            <a:lvl3pPr indent="-308610" lvl="2" marL="1371600" algn="l">
              <a:lnSpc>
                <a:spcPct val="100000"/>
              </a:lnSpc>
              <a:spcBef>
                <a:spcPts val="600"/>
              </a:spcBef>
              <a:spcAft>
                <a:spcPts val="0"/>
              </a:spcAft>
              <a:buSzPts val="1260"/>
              <a:buChar char="◈"/>
              <a:defRPr/>
            </a:lvl3pPr>
            <a:lvl4pPr indent="-308610" lvl="3" marL="1828800" algn="l">
              <a:lnSpc>
                <a:spcPct val="100000"/>
              </a:lnSpc>
              <a:spcBef>
                <a:spcPts val="600"/>
              </a:spcBef>
              <a:spcAft>
                <a:spcPts val="0"/>
              </a:spcAft>
              <a:buSzPts val="1260"/>
              <a:buChar char="🞚"/>
              <a:defRPr/>
            </a:lvl4pPr>
            <a:lvl5pPr indent="-308610" lvl="4" marL="2286000" algn="l">
              <a:lnSpc>
                <a:spcPct val="100000"/>
              </a:lnSpc>
              <a:spcBef>
                <a:spcPts val="600"/>
              </a:spcBef>
              <a:spcAft>
                <a:spcPts val="0"/>
              </a:spcAft>
              <a:buSzPts val="1260"/>
              <a:buChar char="◈"/>
              <a:defRPr/>
            </a:lvl5pPr>
            <a:lvl6pPr indent="-308610" lvl="5" marL="2743200" algn="l">
              <a:spcBef>
                <a:spcPts val="600"/>
              </a:spcBef>
              <a:spcAft>
                <a:spcPts val="0"/>
              </a:spcAft>
              <a:buSzPts val="1260"/>
              <a:buChar char="◈"/>
              <a:defRPr/>
            </a:lvl6pPr>
            <a:lvl7pPr indent="-308610" lvl="6" marL="3200400" algn="l">
              <a:spcBef>
                <a:spcPts val="600"/>
              </a:spcBef>
              <a:spcAft>
                <a:spcPts val="0"/>
              </a:spcAft>
              <a:buSzPts val="1260"/>
              <a:buChar char="◈"/>
              <a:defRPr/>
            </a:lvl7pPr>
            <a:lvl8pPr indent="-308609" lvl="7" marL="3657600" algn="l">
              <a:spcBef>
                <a:spcPts val="600"/>
              </a:spcBef>
              <a:spcAft>
                <a:spcPts val="0"/>
              </a:spcAft>
              <a:buSzPts val="1260"/>
              <a:buChar char="◈"/>
              <a:defRPr/>
            </a:lvl8pPr>
            <a:lvl9pPr indent="-308609" lvl="8" marL="4114800" algn="l">
              <a:spcBef>
                <a:spcPts val="600"/>
              </a:spcBef>
              <a:spcAft>
                <a:spcPts val="600"/>
              </a:spcAft>
              <a:buSzPts val="1260"/>
              <a:buChar char="◈"/>
              <a:defRPr/>
            </a:lvl9pPr>
          </a:lstStyle>
          <a:p/>
        </p:txBody>
      </p:sp>
      <p:sp>
        <p:nvSpPr>
          <p:cNvPr id="140" name="Google Shape;140;p39"/>
          <p:cNvSpPr txBox="1"/>
          <p:nvPr>
            <p:ph idx="10" type="dt"/>
          </p:nvPr>
        </p:nvSpPr>
        <p:spPr>
          <a:xfrm>
            <a:off x="7678736" y="6000749"/>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39"/>
          <p:cNvSpPr txBox="1"/>
          <p:nvPr>
            <p:ph idx="11" type="ftr"/>
          </p:nvPr>
        </p:nvSpPr>
        <p:spPr>
          <a:xfrm>
            <a:off x="913795" y="6000749"/>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p39"/>
          <p:cNvSpPr txBox="1"/>
          <p:nvPr>
            <p:ph idx="12" type="sldNum"/>
          </p:nvPr>
        </p:nvSpPr>
        <p:spPr>
          <a:xfrm>
            <a:off x="10514011" y="6000749"/>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3" name="Shape 143"/>
        <p:cNvGrpSpPr/>
        <p:nvPr/>
      </p:nvGrpSpPr>
      <p:grpSpPr>
        <a:xfrm>
          <a:off x="0" y="0"/>
          <a:ext cx="0" cy="0"/>
          <a:chOff x="0" y="0"/>
          <a:chExt cx="0" cy="0"/>
        </a:xfrm>
      </p:grpSpPr>
      <p:sp>
        <p:nvSpPr>
          <p:cNvPr id="144" name="Google Shape;144;p40"/>
          <p:cNvSpPr txBox="1"/>
          <p:nvPr>
            <p:ph type="title"/>
          </p:nvPr>
        </p:nvSpPr>
        <p:spPr>
          <a:xfrm rot="5400000">
            <a:off x="7534511" y="2058156"/>
            <a:ext cx="5181601" cy="2284487"/>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algn="l">
              <a:lnSpc>
                <a:spcPct val="100000"/>
              </a:lnSpc>
              <a:spcBef>
                <a:spcPts val="0"/>
              </a:spcBef>
              <a:spcAft>
                <a:spcPts val="0"/>
              </a:spcAft>
              <a:buClr>
                <a:schemeClr val="lt2"/>
              </a:buClr>
              <a:buSzPts val="4000"/>
              <a:buFont typeface="Lustria"/>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40"/>
          <p:cNvSpPr txBox="1"/>
          <p:nvPr>
            <p:ph idx="1" type="body"/>
          </p:nvPr>
        </p:nvSpPr>
        <p:spPr>
          <a:xfrm rot="5400000">
            <a:off x="2281431" y="-758036"/>
            <a:ext cx="5181601" cy="7916872"/>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308610" lvl="0" marL="457200" algn="l">
              <a:lnSpc>
                <a:spcPct val="100000"/>
              </a:lnSpc>
              <a:spcBef>
                <a:spcPts val="360"/>
              </a:spcBef>
              <a:spcAft>
                <a:spcPts val="0"/>
              </a:spcAft>
              <a:buSzPts val="1260"/>
              <a:buChar char="◈"/>
              <a:defRPr/>
            </a:lvl1pPr>
            <a:lvl2pPr indent="-308610" lvl="1" marL="914400" algn="l">
              <a:lnSpc>
                <a:spcPct val="100000"/>
              </a:lnSpc>
              <a:spcBef>
                <a:spcPts val="600"/>
              </a:spcBef>
              <a:spcAft>
                <a:spcPts val="0"/>
              </a:spcAft>
              <a:buSzPts val="1260"/>
              <a:buChar char="🞚"/>
              <a:defRPr/>
            </a:lvl2pPr>
            <a:lvl3pPr indent="-308610" lvl="2" marL="1371600" algn="l">
              <a:lnSpc>
                <a:spcPct val="100000"/>
              </a:lnSpc>
              <a:spcBef>
                <a:spcPts val="600"/>
              </a:spcBef>
              <a:spcAft>
                <a:spcPts val="0"/>
              </a:spcAft>
              <a:buSzPts val="1260"/>
              <a:buChar char="◈"/>
              <a:defRPr/>
            </a:lvl3pPr>
            <a:lvl4pPr indent="-308610" lvl="3" marL="1828800" algn="l">
              <a:lnSpc>
                <a:spcPct val="100000"/>
              </a:lnSpc>
              <a:spcBef>
                <a:spcPts val="600"/>
              </a:spcBef>
              <a:spcAft>
                <a:spcPts val="0"/>
              </a:spcAft>
              <a:buSzPts val="1260"/>
              <a:buChar char="🞚"/>
              <a:defRPr/>
            </a:lvl4pPr>
            <a:lvl5pPr indent="-308610" lvl="4" marL="2286000" algn="l">
              <a:lnSpc>
                <a:spcPct val="100000"/>
              </a:lnSpc>
              <a:spcBef>
                <a:spcPts val="600"/>
              </a:spcBef>
              <a:spcAft>
                <a:spcPts val="0"/>
              </a:spcAft>
              <a:buSzPts val="1260"/>
              <a:buChar char="◈"/>
              <a:defRPr/>
            </a:lvl5pPr>
            <a:lvl6pPr indent="-308610" lvl="5" marL="2743200" algn="l">
              <a:spcBef>
                <a:spcPts val="600"/>
              </a:spcBef>
              <a:spcAft>
                <a:spcPts val="0"/>
              </a:spcAft>
              <a:buSzPts val="1260"/>
              <a:buChar char="◈"/>
              <a:defRPr/>
            </a:lvl6pPr>
            <a:lvl7pPr indent="-308610" lvl="6" marL="3200400" algn="l">
              <a:spcBef>
                <a:spcPts val="600"/>
              </a:spcBef>
              <a:spcAft>
                <a:spcPts val="0"/>
              </a:spcAft>
              <a:buSzPts val="1260"/>
              <a:buChar char="◈"/>
              <a:defRPr/>
            </a:lvl7pPr>
            <a:lvl8pPr indent="-308609" lvl="7" marL="3657600" algn="l">
              <a:spcBef>
                <a:spcPts val="600"/>
              </a:spcBef>
              <a:spcAft>
                <a:spcPts val="0"/>
              </a:spcAft>
              <a:buSzPts val="1260"/>
              <a:buChar char="◈"/>
              <a:defRPr/>
            </a:lvl8pPr>
            <a:lvl9pPr indent="-308609" lvl="8" marL="4114800" algn="l">
              <a:spcBef>
                <a:spcPts val="600"/>
              </a:spcBef>
              <a:spcAft>
                <a:spcPts val="600"/>
              </a:spcAft>
              <a:buSzPts val="1260"/>
              <a:buChar char="◈"/>
              <a:defRPr/>
            </a:lvl9pPr>
          </a:lstStyle>
          <a:p/>
        </p:txBody>
      </p:sp>
      <p:sp>
        <p:nvSpPr>
          <p:cNvPr id="146" name="Google Shape;146;p40"/>
          <p:cNvSpPr txBox="1"/>
          <p:nvPr>
            <p:ph idx="10" type="dt"/>
          </p:nvPr>
        </p:nvSpPr>
        <p:spPr>
          <a:xfrm>
            <a:off x="7678736" y="6000749"/>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p40"/>
          <p:cNvSpPr txBox="1"/>
          <p:nvPr>
            <p:ph idx="11" type="ftr"/>
          </p:nvPr>
        </p:nvSpPr>
        <p:spPr>
          <a:xfrm>
            <a:off x="913795" y="6000749"/>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40"/>
          <p:cNvSpPr txBox="1"/>
          <p:nvPr>
            <p:ph idx="12" type="sldNum"/>
          </p:nvPr>
        </p:nvSpPr>
        <p:spPr>
          <a:xfrm>
            <a:off x="10514011" y="6000749"/>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5" name="Shape 155"/>
        <p:cNvGrpSpPr/>
        <p:nvPr/>
      </p:nvGrpSpPr>
      <p:grpSpPr>
        <a:xfrm>
          <a:off x="0" y="0"/>
          <a:ext cx="0" cy="0"/>
          <a:chOff x="0" y="0"/>
          <a:chExt cx="0" cy="0"/>
        </a:xfrm>
      </p:grpSpPr>
      <p:sp>
        <p:nvSpPr>
          <p:cNvPr id="156" name="Google Shape;156;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7" name="Google Shape;157;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 name="Google Shape;159;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0"/>
          <p:cNvSpPr txBox="1"/>
          <p:nvPr>
            <p:ph type="title"/>
          </p:nvPr>
        </p:nvSpPr>
        <p:spPr>
          <a:xfrm>
            <a:off x="913795" y="609600"/>
            <a:ext cx="10353762" cy="125730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algn="ctr">
              <a:lnSpc>
                <a:spcPct val="100000"/>
              </a:lnSpc>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20"/>
          <p:cNvSpPr txBox="1"/>
          <p:nvPr>
            <p:ph idx="1" type="body"/>
          </p:nvPr>
        </p:nvSpPr>
        <p:spPr>
          <a:xfrm>
            <a:off x="913795" y="2076450"/>
            <a:ext cx="10353762" cy="3714749"/>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308610" lvl="0" marL="457200" algn="l">
              <a:lnSpc>
                <a:spcPct val="100000"/>
              </a:lnSpc>
              <a:spcBef>
                <a:spcPts val="360"/>
              </a:spcBef>
              <a:spcAft>
                <a:spcPts val="0"/>
              </a:spcAft>
              <a:buSzPts val="1260"/>
              <a:buChar char="◈"/>
              <a:defRPr/>
            </a:lvl1pPr>
            <a:lvl2pPr indent="-308610" lvl="1" marL="914400" algn="l">
              <a:lnSpc>
                <a:spcPct val="100000"/>
              </a:lnSpc>
              <a:spcBef>
                <a:spcPts val="600"/>
              </a:spcBef>
              <a:spcAft>
                <a:spcPts val="0"/>
              </a:spcAft>
              <a:buSzPts val="1260"/>
              <a:buChar char="🞚"/>
              <a:defRPr/>
            </a:lvl2pPr>
            <a:lvl3pPr indent="-308610" lvl="2" marL="1371600" algn="l">
              <a:lnSpc>
                <a:spcPct val="100000"/>
              </a:lnSpc>
              <a:spcBef>
                <a:spcPts val="600"/>
              </a:spcBef>
              <a:spcAft>
                <a:spcPts val="0"/>
              </a:spcAft>
              <a:buSzPts val="1260"/>
              <a:buChar char="◈"/>
              <a:defRPr/>
            </a:lvl3pPr>
            <a:lvl4pPr indent="-308610" lvl="3" marL="1828800" algn="l">
              <a:lnSpc>
                <a:spcPct val="100000"/>
              </a:lnSpc>
              <a:spcBef>
                <a:spcPts val="600"/>
              </a:spcBef>
              <a:spcAft>
                <a:spcPts val="0"/>
              </a:spcAft>
              <a:buSzPts val="1260"/>
              <a:buChar char="🞚"/>
              <a:defRPr/>
            </a:lvl4pPr>
            <a:lvl5pPr indent="-308610" lvl="4" marL="2286000" algn="l">
              <a:lnSpc>
                <a:spcPct val="100000"/>
              </a:lnSpc>
              <a:spcBef>
                <a:spcPts val="600"/>
              </a:spcBef>
              <a:spcAft>
                <a:spcPts val="0"/>
              </a:spcAft>
              <a:buSzPts val="1260"/>
              <a:buChar char="◈"/>
              <a:defRPr/>
            </a:lvl5pPr>
            <a:lvl6pPr indent="-308610" lvl="5" marL="2743200" algn="l">
              <a:spcBef>
                <a:spcPts val="600"/>
              </a:spcBef>
              <a:spcAft>
                <a:spcPts val="0"/>
              </a:spcAft>
              <a:buSzPts val="1260"/>
              <a:buChar char="◈"/>
              <a:defRPr/>
            </a:lvl6pPr>
            <a:lvl7pPr indent="-308610" lvl="6" marL="3200400" algn="l">
              <a:spcBef>
                <a:spcPts val="600"/>
              </a:spcBef>
              <a:spcAft>
                <a:spcPts val="0"/>
              </a:spcAft>
              <a:buSzPts val="1260"/>
              <a:buChar char="◈"/>
              <a:defRPr/>
            </a:lvl7pPr>
            <a:lvl8pPr indent="-308609" lvl="7" marL="3657600" algn="l">
              <a:spcBef>
                <a:spcPts val="600"/>
              </a:spcBef>
              <a:spcAft>
                <a:spcPts val="0"/>
              </a:spcAft>
              <a:buSzPts val="1260"/>
              <a:buChar char="◈"/>
              <a:defRPr/>
            </a:lvl8pPr>
            <a:lvl9pPr indent="-308609" lvl="8" marL="4114800" algn="l">
              <a:spcBef>
                <a:spcPts val="600"/>
              </a:spcBef>
              <a:spcAft>
                <a:spcPts val="600"/>
              </a:spcAft>
              <a:buSzPts val="1260"/>
              <a:buChar char="◈"/>
              <a:defRPr/>
            </a:lvl9pPr>
          </a:lstStyle>
          <a:p/>
        </p:txBody>
      </p:sp>
      <p:sp>
        <p:nvSpPr>
          <p:cNvPr id="24" name="Google Shape;24;p20"/>
          <p:cNvSpPr txBox="1"/>
          <p:nvPr>
            <p:ph idx="10" type="dt"/>
          </p:nvPr>
        </p:nvSpPr>
        <p:spPr>
          <a:xfrm>
            <a:off x="7678736" y="6000749"/>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0"/>
          <p:cNvSpPr txBox="1"/>
          <p:nvPr>
            <p:ph idx="11" type="ftr"/>
          </p:nvPr>
        </p:nvSpPr>
        <p:spPr>
          <a:xfrm>
            <a:off x="913795" y="6000749"/>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0"/>
          <p:cNvSpPr txBox="1"/>
          <p:nvPr>
            <p:ph idx="12" type="sldNum"/>
          </p:nvPr>
        </p:nvSpPr>
        <p:spPr>
          <a:xfrm>
            <a:off x="10514011" y="6000749"/>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0" name="Shape 160"/>
        <p:cNvGrpSpPr/>
        <p:nvPr/>
      </p:nvGrpSpPr>
      <p:grpSpPr>
        <a:xfrm>
          <a:off x="0" y="0"/>
          <a:ext cx="0" cy="0"/>
          <a:chOff x="0" y="0"/>
          <a:chExt cx="0" cy="0"/>
        </a:xfrm>
      </p:grpSpPr>
      <p:sp>
        <p:nvSpPr>
          <p:cNvPr id="161" name="Google Shape;161;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2" name="Google Shape;162;p2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 name="Google Shape;163;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 name="Google Shape;164;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6" name="Shape 166"/>
        <p:cNvGrpSpPr/>
        <p:nvPr/>
      </p:nvGrpSpPr>
      <p:grpSpPr>
        <a:xfrm>
          <a:off x="0" y="0"/>
          <a:ext cx="0" cy="0"/>
          <a:chOff x="0" y="0"/>
          <a:chExt cx="0" cy="0"/>
        </a:xfrm>
      </p:grpSpPr>
      <p:sp>
        <p:nvSpPr>
          <p:cNvPr id="167" name="Google Shape;167;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8" name="Google Shape;168;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9" name="Google Shape;169;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0" name="Shape 170"/>
        <p:cNvGrpSpPr/>
        <p:nvPr/>
      </p:nvGrpSpPr>
      <p:grpSpPr>
        <a:xfrm>
          <a:off x="0" y="0"/>
          <a:ext cx="0" cy="0"/>
          <a:chOff x="0" y="0"/>
          <a:chExt cx="0" cy="0"/>
        </a:xfrm>
      </p:grpSpPr>
      <p:sp>
        <p:nvSpPr>
          <p:cNvPr id="171" name="Google Shape;171;p4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2" name="Google Shape;172;p4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73" name="Google Shape;173;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4" name="Google Shape;174;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5" name="Google Shape;175;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6" name="Shape 176"/>
        <p:cNvGrpSpPr/>
        <p:nvPr/>
      </p:nvGrpSpPr>
      <p:grpSpPr>
        <a:xfrm>
          <a:off x="0" y="0"/>
          <a:ext cx="0" cy="0"/>
          <a:chOff x="0" y="0"/>
          <a:chExt cx="0" cy="0"/>
        </a:xfrm>
      </p:grpSpPr>
      <p:sp>
        <p:nvSpPr>
          <p:cNvPr id="177" name="Google Shape;177;p4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8" name="Google Shape;178;p4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79" name="Google Shape;179;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0" name="Google Shape;180;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1" name="Google Shape;181;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2" name="Shape 182"/>
        <p:cNvGrpSpPr/>
        <p:nvPr/>
      </p:nvGrpSpPr>
      <p:grpSpPr>
        <a:xfrm>
          <a:off x="0" y="0"/>
          <a:ext cx="0" cy="0"/>
          <a:chOff x="0" y="0"/>
          <a:chExt cx="0" cy="0"/>
        </a:xfrm>
      </p:grpSpPr>
      <p:sp>
        <p:nvSpPr>
          <p:cNvPr id="183" name="Google Shape;183;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4" name="Google Shape;184;p4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 name="Google Shape;185;p4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 name="Google Shape;186;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7" name="Google Shape;187;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8" name="Google Shape;188;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89" name="Shape 189"/>
        <p:cNvGrpSpPr/>
        <p:nvPr/>
      </p:nvGrpSpPr>
      <p:grpSpPr>
        <a:xfrm>
          <a:off x="0" y="0"/>
          <a:ext cx="0" cy="0"/>
          <a:chOff x="0" y="0"/>
          <a:chExt cx="0" cy="0"/>
        </a:xfrm>
      </p:grpSpPr>
      <p:sp>
        <p:nvSpPr>
          <p:cNvPr id="190" name="Google Shape;190;p4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1" name="Google Shape;191;p4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92" name="Google Shape;192;p44"/>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 name="Google Shape;193;p4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94" name="Google Shape;194;p44"/>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 name="Google Shape;195;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6" name="Google Shape;196;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7" name="Google Shape;197;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98" name="Shape 198"/>
        <p:cNvGrpSpPr/>
        <p:nvPr/>
      </p:nvGrpSpPr>
      <p:grpSpPr>
        <a:xfrm>
          <a:off x="0" y="0"/>
          <a:ext cx="0" cy="0"/>
          <a:chOff x="0" y="0"/>
          <a:chExt cx="0" cy="0"/>
        </a:xfrm>
      </p:grpSpPr>
      <p:sp>
        <p:nvSpPr>
          <p:cNvPr id="199" name="Google Shape;199;p4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0" name="Google Shape;200;p4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01" name="Google Shape;201;p4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02" name="Google Shape;202;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3" name="Google Shape;203;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4" name="Google Shape;204;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05" name="Shape 205"/>
        <p:cNvGrpSpPr/>
        <p:nvPr/>
      </p:nvGrpSpPr>
      <p:grpSpPr>
        <a:xfrm>
          <a:off x="0" y="0"/>
          <a:ext cx="0" cy="0"/>
          <a:chOff x="0" y="0"/>
          <a:chExt cx="0" cy="0"/>
        </a:xfrm>
      </p:grpSpPr>
      <p:sp>
        <p:nvSpPr>
          <p:cNvPr id="206" name="Google Shape;206;p4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7" name="Google Shape;207;p46"/>
          <p:cNvSpPr/>
          <p:nvPr>
            <p:ph idx="2" type="pic"/>
          </p:nvPr>
        </p:nvSpPr>
        <p:spPr>
          <a:xfrm>
            <a:off x="5183188" y="987425"/>
            <a:ext cx="6172200" cy="4873625"/>
          </a:xfrm>
          <a:prstGeom prst="rect">
            <a:avLst/>
          </a:prstGeom>
          <a:noFill/>
          <a:ln>
            <a:noFill/>
          </a:ln>
        </p:spPr>
      </p:sp>
      <p:sp>
        <p:nvSpPr>
          <p:cNvPr id="208" name="Google Shape;208;p4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09" name="Google Shape;209;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0" name="Google Shape;210;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1" name="Google Shape;211;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12" name="Shape 212"/>
        <p:cNvGrpSpPr/>
        <p:nvPr/>
      </p:nvGrpSpPr>
      <p:grpSpPr>
        <a:xfrm>
          <a:off x="0" y="0"/>
          <a:ext cx="0" cy="0"/>
          <a:chOff x="0" y="0"/>
          <a:chExt cx="0" cy="0"/>
        </a:xfrm>
      </p:grpSpPr>
      <p:sp>
        <p:nvSpPr>
          <p:cNvPr id="213" name="Google Shape;213;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4" name="Google Shape;214;p4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 name="Google Shape;215;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6" name="Google Shape;216;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7" name="Google Shape;217;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18" name="Shape 218"/>
        <p:cNvGrpSpPr/>
        <p:nvPr/>
      </p:nvGrpSpPr>
      <p:grpSpPr>
        <a:xfrm>
          <a:off x="0" y="0"/>
          <a:ext cx="0" cy="0"/>
          <a:chOff x="0" y="0"/>
          <a:chExt cx="0" cy="0"/>
        </a:xfrm>
      </p:grpSpPr>
      <p:sp>
        <p:nvSpPr>
          <p:cNvPr id="219" name="Google Shape;219;p4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0" name="Google Shape;220;p4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 name="Google Shape;221;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2" name="Google Shape;222;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3" name="Google Shape;223;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21"/>
          <p:cNvSpPr txBox="1"/>
          <p:nvPr>
            <p:ph type="title"/>
          </p:nvPr>
        </p:nvSpPr>
        <p:spPr>
          <a:xfrm>
            <a:off x="913795" y="609600"/>
            <a:ext cx="10353762" cy="125730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algn="ctr">
              <a:lnSpc>
                <a:spcPct val="100000"/>
              </a:lnSpc>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21"/>
          <p:cNvSpPr txBox="1"/>
          <p:nvPr>
            <p:ph idx="10" type="dt"/>
          </p:nvPr>
        </p:nvSpPr>
        <p:spPr>
          <a:xfrm>
            <a:off x="7678736" y="6000749"/>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21"/>
          <p:cNvSpPr txBox="1"/>
          <p:nvPr>
            <p:ph idx="11" type="ftr"/>
          </p:nvPr>
        </p:nvSpPr>
        <p:spPr>
          <a:xfrm>
            <a:off x="913795" y="6000749"/>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1"/>
          <p:cNvSpPr txBox="1"/>
          <p:nvPr>
            <p:ph idx="12" type="sldNum"/>
          </p:nvPr>
        </p:nvSpPr>
        <p:spPr>
          <a:xfrm>
            <a:off x="10514011" y="6000749"/>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224" name="Shape 224"/>
        <p:cNvGrpSpPr/>
        <p:nvPr/>
      </p:nvGrpSpPr>
      <p:grpSpPr>
        <a:xfrm>
          <a:off x="0" y="0"/>
          <a:ext cx="0" cy="0"/>
          <a:chOff x="0" y="0"/>
          <a:chExt cx="0" cy="0"/>
        </a:xfrm>
      </p:grpSpPr>
      <p:sp>
        <p:nvSpPr>
          <p:cNvPr id="225" name="Google Shape;225;p49"/>
          <p:cNvSpPr txBox="1"/>
          <p:nvPr>
            <p:ph type="title"/>
          </p:nvPr>
        </p:nvSpPr>
        <p:spPr>
          <a:xfrm>
            <a:off x="1191600" y="477851"/>
            <a:ext cx="8616800" cy="1143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dk1"/>
              </a:buClr>
              <a:buSzPts val="3200"/>
              <a:buFont typeface="Calibri"/>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226" name="Google Shape;226;p49"/>
          <p:cNvSpPr txBox="1"/>
          <p:nvPr>
            <p:ph idx="1" type="body"/>
          </p:nvPr>
        </p:nvSpPr>
        <p:spPr>
          <a:xfrm>
            <a:off x="1191600" y="1831451"/>
            <a:ext cx="8616800" cy="47364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800"/>
              </a:spcBef>
              <a:spcAft>
                <a:spcPts val="0"/>
              </a:spcAft>
              <a:buClr>
                <a:schemeClr val="accent6"/>
              </a:buClr>
              <a:buSzPts val="1800"/>
              <a:buChar char="▷"/>
              <a:defRPr>
                <a:solidFill>
                  <a:schemeClr val="dk1"/>
                </a:solidFill>
              </a:defRPr>
            </a:lvl1pPr>
            <a:lvl2pPr indent="-381000" lvl="1" marL="914400" algn="l">
              <a:lnSpc>
                <a:spcPct val="100000"/>
              </a:lnSpc>
              <a:spcBef>
                <a:spcPts val="0"/>
              </a:spcBef>
              <a:spcAft>
                <a:spcPts val="0"/>
              </a:spcAft>
              <a:buClr>
                <a:schemeClr val="dk1"/>
              </a:buClr>
              <a:buSzPts val="2400"/>
              <a:buChar char="○"/>
              <a:defRPr>
                <a:solidFill>
                  <a:schemeClr val="dk1"/>
                </a:solidFill>
              </a:defRPr>
            </a:lvl2pPr>
            <a:lvl3pPr indent="-381000" lvl="2" marL="1371600" algn="l">
              <a:lnSpc>
                <a:spcPct val="100000"/>
              </a:lnSpc>
              <a:spcBef>
                <a:spcPts val="0"/>
              </a:spcBef>
              <a:spcAft>
                <a:spcPts val="0"/>
              </a:spcAft>
              <a:buClr>
                <a:schemeClr val="dk1"/>
              </a:buClr>
              <a:buSzPts val="2400"/>
              <a:buChar char="■"/>
              <a:defRPr>
                <a:solidFill>
                  <a:schemeClr val="dk1"/>
                </a:solidFill>
              </a:defRPr>
            </a:lvl3pPr>
            <a:lvl4pPr indent="-381000" lvl="3" marL="1828800" algn="l">
              <a:lnSpc>
                <a:spcPct val="100000"/>
              </a:lnSpc>
              <a:spcBef>
                <a:spcPts val="0"/>
              </a:spcBef>
              <a:spcAft>
                <a:spcPts val="0"/>
              </a:spcAft>
              <a:buClr>
                <a:schemeClr val="dk1"/>
              </a:buClr>
              <a:buSzPts val="2400"/>
              <a:buChar char="●"/>
              <a:defRPr>
                <a:solidFill>
                  <a:schemeClr val="dk1"/>
                </a:solidFill>
              </a:defRPr>
            </a:lvl4pPr>
            <a:lvl5pPr indent="-381000" lvl="4" marL="2286000" algn="l">
              <a:lnSpc>
                <a:spcPct val="100000"/>
              </a:lnSpc>
              <a:spcBef>
                <a:spcPts val="0"/>
              </a:spcBef>
              <a:spcAft>
                <a:spcPts val="0"/>
              </a:spcAft>
              <a:buClr>
                <a:schemeClr val="dk1"/>
              </a:buClr>
              <a:buSzPts val="2400"/>
              <a:buChar char="○"/>
              <a:defRPr>
                <a:solidFill>
                  <a:schemeClr val="dk1"/>
                </a:solidFill>
              </a:defRPr>
            </a:lvl5pPr>
            <a:lvl6pPr indent="-381000" lvl="5" marL="2743200" algn="l">
              <a:lnSpc>
                <a:spcPct val="100000"/>
              </a:lnSpc>
              <a:spcBef>
                <a:spcPts val="0"/>
              </a:spcBef>
              <a:spcAft>
                <a:spcPts val="0"/>
              </a:spcAft>
              <a:buClr>
                <a:schemeClr val="dk1"/>
              </a:buClr>
              <a:buSzPts val="2400"/>
              <a:buChar char="■"/>
              <a:defRPr>
                <a:solidFill>
                  <a:schemeClr val="dk1"/>
                </a:solidFill>
              </a:defRPr>
            </a:lvl6pPr>
            <a:lvl7pPr indent="-381000" lvl="6" marL="3200400" algn="l">
              <a:lnSpc>
                <a:spcPct val="100000"/>
              </a:lnSpc>
              <a:spcBef>
                <a:spcPts val="0"/>
              </a:spcBef>
              <a:spcAft>
                <a:spcPts val="0"/>
              </a:spcAft>
              <a:buClr>
                <a:schemeClr val="dk1"/>
              </a:buClr>
              <a:buSzPts val="2400"/>
              <a:buChar char="●"/>
              <a:defRPr>
                <a:solidFill>
                  <a:schemeClr val="dk1"/>
                </a:solidFill>
              </a:defRPr>
            </a:lvl7pPr>
            <a:lvl8pPr indent="-381000" lvl="7" marL="3657600" algn="l">
              <a:lnSpc>
                <a:spcPct val="100000"/>
              </a:lnSpc>
              <a:spcBef>
                <a:spcPts val="0"/>
              </a:spcBef>
              <a:spcAft>
                <a:spcPts val="0"/>
              </a:spcAft>
              <a:buClr>
                <a:schemeClr val="dk1"/>
              </a:buClr>
              <a:buSzPts val="2400"/>
              <a:buChar char="○"/>
              <a:defRPr>
                <a:solidFill>
                  <a:schemeClr val="dk1"/>
                </a:solidFill>
              </a:defRPr>
            </a:lvl8pPr>
            <a:lvl9pPr indent="-381000" lvl="8" marL="4114800" algn="l">
              <a:lnSpc>
                <a:spcPct val="100000"/>
              </a:lnSpc>
              <a:spcBef>
                <a:spcPts val="0"/>
              </a:spcBef>
              <a:spcAft>
                <a:spcPts val="0"/>
              </a:spcAft>
              <a:buClr>
                <a:schemeClr val="dk1"/>
              </a:buClr>
              <a:buSzPts val="2400"/>
              <a:buChar char="■"/>
              <a:defRPr>
                <a:solidFill>
                  <a:schemeClr val="dk1"/>
                </a:solidFill>
              </a:defRPr>
            </a:lvl9pPr>
          </a:lstStyle>
          <a:p/>
        </p:txBody>
      </p:sp>
      <p:sp>
        <p:nvSpPr>
          <p:cNvPr id="227" name="Google Shape;227;p49"/>
          <p:cNvSpPr/>
          <p:nvPr/>
        </p:nvSpPr>
        <p:spPr>
          <a:xfrm>
            <a:off x="9808488" y="6755100"/>
            <a:ext cx="1191600" cy="102800"/>
          </a:xfrm>
          <a:prstGeom prst="rect">
            <a:avLst/>
          </a:pr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228" name="Google Shape;228;p49"/>
          <p:cNvSpPr/>
          <p:nvPr/>
        </p:nvSpPr>
        <p:spPr>
          <a:xfrm>
            <a:off x="11000416" y="6755100"/>
            <a:ext cx="1191600" cy="1028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229" name="Google Shape;229;p49"/>
          <p:cNvSpPr/>
          <p:nvPr/>
        </p:nvSpPr>
        <p:spPr>
          <a:xfrm>
            <a:off x="0" y="6755100"/>
            <a:ext cx="1191600" cy="102800"/>
          </a:xfrm>
          <a:prstGeom prst="rect">
            <a:avLst/>
          </a:pr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230" name="Google Shape;230;p49"/>
          <p:cNvSpPr/>
          <p:nvPr/>
        </p:nvSpPr>
        <p:spPr>
          <a:xfrm>
            <a:off x="1191613" y="6755100"/>
            <a:ext cx="8616800" cy="102800"/>
          </a:xfrm>
          <a:prstGeom prst="rect">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231" name="Google Shape;231;p49"/>
          <p:cNvSpPr txBox="1"/>
          <p:nvPr>
            <p:ph idx="12" type="sldNum"/>
          </p:nvPr>
        </p:nvSpPr>
        <p:spPr>
          <a:xfrm>
            <a:off x="11307433" y="6262577"/>
            <a:ext cx="731600" cy="418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733" u="none" cap="none" strike="noStrike">
                <a:solidFill>
                  <a:schemeClr val="accent6"/>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733" u="none" cap="none" strike="noStrike">
                <a:solidFill>
                  <a:schemeClr val="accent6"/>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733" u="none" cap="none" strike="noStrike">
                <a:solidFill>
                  <a:schemeClr val="accent6"/>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733" u="none" cap="none" strike="noStrike">
                <a:solidFill>
                  <a:schemeClr val="accent6"/>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733" u="none" cap="none" strike="noStrike">
                <a:solidFill>
                  <a:schemeClr val="accent6"/>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733" u="none" cap="none" strike="noStrike">
                <a:solidFill>
                  <a:schemeClr val="accent6"/>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733" u="none" cap="none" strike="noStrike">
                <a:solidFill>
                  <a:schemeClr val="accent6"/>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733" u="none" cap="none" strike="noStrike">
                <a:solidFill>
                  <a:schemeClr val="accent6"/>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733" u="none" cap="none" strike="noStrike">
                <a:solidFill>
                  <a:schemeClr val="accent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type="blank">
  <p:cSld name="BLANK">
    <p:spTree>
      <p:nvGrpSpPr>
        <p:cNvPr id="236" name="Shape 236"/>
        <p:cNvGrpSpPr/>
        <p:nvPr/>
      </p:nvGrpSpPr>
      <p:grpSpPr>
        <a:xfrm>
          <a:off x="0" y="0"/>
          <a:ext cx="0" cy="0"/>
          <a:chOff x="0" y="0"/>
          <a:chExt cx="0" cy="0"/>
        </a:xfrm>
      </p:grpSpPr>
      <p:sp>
        <p:nvSpPr>
          <p:cNvPr id="237" name="Google Shape;237;p25"/>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38" name="Google Shape;238;p25"/>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39" name="Google Shape;239;p25"/>
          <p:cNvSpPr txBox="1"/>
          <p:nvPr>
            <p:ph idx="12" type="sldNum"/>
          </p:nvPr>
        </p:nvSpPr>
        <p:spPr>
          <a:xfrm>
            <a:off x="10955126" y="6068075"/>
            <a:ext cx="428400" cy="525000"/>
          </a:xfrm>
          <a:prstGeom prst="rect">
            <a:avLst/>
          </a:prstGeom>
          <a:noFill/>
          <a:ln>
            <a:noFill/>
          </a:ln>
        </p:spPr>
        <p:txBody>
          <a:bodyPr anchorCtr="0" anchor="t" bIns="91425" lIns="91425" spcFirstLastPara="1" rIns="91425" wrap="square" tIns="91425">
            <a:noAutofit/>
          </a:bodyPr>
          <a:lstStyle>
            <a:lvl1pPr indent="0" lvl="0" marL="0" algn="ctr">
              <a:buClr>
                <a:schemeClr val="dk1"/>
              </a:buClr>
              <a:buSzPts val="1300"/>
              <a:buFont typeface="Arial"/>
              <a:buNone/>
              <a:defRPr/>
            </a:lvl1pPr>
            <a:lvl2pPr indent="0" lvl="1" marL="0" algn="ctr">
              <a:buClr>
                <a:schemeClr val="dk1"/>
              </a:buClr>
              <a:buSzPts val="1300"/>
              <a:buFont typeface="Arial"/>
              <a:buNone/>
              <a:defRPr/>
            </a:lvl2pPr>
            <a:lvl3pPr indent="0" lvl="2" marL="0" algn="ctr">
              <a:buClr>
                <a:schemeClr val="dk1"/>
              </a:buClr>
              <a:buSzPts val="1300"/>
              <a:buFont typeface="Arial"/>
              <a:buNone/>
              <a:defRPr/>
            </a:lvl3pPr>
            <a:lvl4pPr indent="0" lvl="3" marL="0" algn="ctr">
              <a:buClr>
                <a:schemeClr val="dk1"/>
              </a:buClr>
              <a:buSzPts val="1300"/>
              <a:buFont typeface="Arial"/>
              <a:buNone/>
              <a:defRPr/>
            </a:lvl4pPr>
            <a:lvl5pPr indent="0" lvl="4" marL="0" algn="ctr">
              <a:buClr>
                <a:schemeClr val="dk1"/>
              </a:buClr>
              <a:buSzPts val="1300"/>
              <a:buFont typeface="Arial"/>
              <a:buNone/>
              <a:defRPr/>
            </a:lvl5pPr>
            <a:lvl6pPr indent="0" lvl="5" marL="0" algn="ctr">
              <a:buClr>
                <a:schemeClr val="dk1"/>
              </a:buClr>
              <a:buSzPts val="1300"/>
              <a:buFont typeface="Arial"/>
              <a:buNone/>
              <a:defRPr/>
            </a:lvl6pPr>
            <a:lvl7pPr indent="0" lvl="6" marL="0" algn="ctr">
              <a:buClr>
                <a:schemeClr val="dk1"/>
              </a:buClr>
              <a:buSzPts val="1300"/>
              <a:buFont typeface="Arial"/>
              <a:buNone/>
              <a:defRPr/>
            </a:lvl7pPr>
            <a:lvl8pPr indent="0" lvl="7" marL="0" algn="ctr">
              <a:buClr>
                <a:schemeClr val="dk1"/>
              </a:buClr>
              <a:buSzPts val="1300"/>
              <a:buFont typeface="Arial"/>
              <a:buNone/>
              <a:defRPr/>
            </a:lvl8pPr>
            <a:lvl9pPr indent="0" lvl="8" marL="0" algn="ctr">
              <a:buClr>
                <a:schemeClr val="dk1"/>
              </a:buClr>
              <a:buSzPts val="1300"/>
              <a:buFont typeface="Arial"/>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Section Layout (Agriculture)" type="obj">
  <p:cSld name="OBJECT">
    <p:spTree>
      <p:nvGrpSpPr>
        <p:cNvPr id="240" name="Shape 240"/>
        <p:cNvGrpSpPr/>
        <p:nvPr/>
      </p:nvGrpSpPr>
      <p:grpSpPr>
        <a:xfrm>
          <a:off x="0" y="0"/>
          <a:ext cx="0" cy="0"/>
          <a:chOff x="0" y="0"/>
          <a:chExt cx="0" cy="0"/>
        </a:xfrm>
      </p:grpSpPr>
      <p:pic>
        <p:nvPicPr>
          <p:cNvPr id="241" name="Google Shape;241;p50"/>
          <p:cNvPicPr preferRelativeResize="0"/>
          <p:nvPr/>
        </p:nvPicPr>
        <p:blipFill rotWithShape="1">
          <a:blip r:embed="rId2">
            <a:alphaModFix/>
          </a:blip>
          <a:srcRect b="14681" l="0" r="0" t="936"/>
          <a:stretch/>
        </p:blipFill>
        <p:spPr>
          <a:xfrm>
            <a:off x="0" y="0"/>
            <a:ext cx="12192000" cy="6858000"/>
          </a:xfrm>
          <a:prstGeom prst="rect">
            <a:avLst/>
          </a:prstGeom>
          <a:noFill/>
          <a:ln>
            <a:noFill/>
          </a:ln>
        </p:spPr>
      </p:pic>
      <p:sp>
        <p:nvSpPr>
          <p:cNvPr id="242" name="Google Shape;242;p50"/>
          <p:cNvSpPr/>
          <p:nvPr/>
        </p:nvSpPr>
        <p:spPr>
          <a:xfrm>
            <a:off x="762000" y="762000"/>
            <a:ext cx="10656218" cy="5335524"/>
          </a:xfrm>
          <a:custGeom>
            <a:rect b="b" l="l" r="r" t="t"/>
            <a:pathLst>
              <a:path extrusionOk="0" h="5486400" w="10818495">
                <a:moveTo>
                  <a:pt x="0" y="5486400"/>
                </a:moveTo>
                <a:lnTo>
                  <a:pt x="10817999" y="5486400"/>
                </a:lnTo>
                <a:lnTo>
                  <a:pt x="10817999" y="0"/>
                </a:lnTo>
                <a:lnTo>
                  <a:pt x="0" y="0"/>
                </a:lnTo>
                <a:lnTo>
                  <a:pt x="0" y="5486400"/>
                </a:lnTo>
                <a:close/>
              </a:path>
            </a:pathLst>
          </a:custGeom>
          <a:solidFill>
            <a:schemeClr val="dk2"/>
          </a:solid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43" name="Google Shape;243;p50"/>
          <p:cNvSpPr txBox="1"/>
          <p:nvPr>
            <p:ph type="title"/>
          </p:nvPr>
        </p:nvSpPr>
        <p:spPr>
          <a:xfrm>
            <a:off x="1362600" y="1839013"/>
            <a:ext cx="5545500" cy="16533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sz="4800">
                <a:solidFill>
                  <a:srgbClr val="FFFFFF"/>
                </a:solidFill>
                <a:latin typeface="Arial"/>
                <a:ea typeface="Arial"/>
                <a:cs typeface="Arial"/>
                <a:sym typeface="Arial"/>
              </a:defRPr>
            </a:lvl1pPr>
            <a:lvl2pPr lvl="1" algn="l">
              <a:lnSpc>
                <a:spcPct val="100000"/>
              </a:lnSpc>
              <a:spcBef>
                <a:spcPts val="0"/>
              </a:spcBef>
              <a:spcAft>
                <a:spcPts val="0"/>
              </a:spcAft>
              <a:buSzPts val="1400"/>
              <a:buNone/>
              <a:defRPr>
                <a:latin typeface="Arial"/>
                <a:ea typeface="Arial"/>
                <a:cs typeface="Arial"/>
                <a:sym typeface="Arial"/>
              </a:defRPr>
            </a:lvl2pPr>
            <a:lvl3pPr lvl="2" algn="l">
              <a:lnSpc>
                <a:spcPct val="100000"/>
              </a:lnSpc>
              <a:spcBef>
                <a:spcPts val="0"/>
              </a:spcBef>
              <a:spcAft>
                <a:spcPts val="0"/>
              </a:spcAft>
              <a:buSzPts val="1400"/>
              <a:buNone/>
              <a:defRPr>
                <a:latin typeface="Arial"/>
                <a:ea typeface="Arial"/>
                <a:cs typeface="Arial"/>
                <a:sym typeface="Arial"/>
              </a:defRPr>
            </a:lvl3pPr>
            <a:lvl4pPr lvl="3" algn="l">
              <a:lnSpc>
                <a:spcPct val="100000"/>
              </a:lnSpc>
              <a:spcBef>
                <a:spcPts val="0"/>
              </a:spcBef>
              <a:spcAft>
                <a:spcPts val="0"/>
              </a:spcAft>
              <a:buSzPts val="1400"/>
              <a:buNone/>
              <a:defRPr>
                <a:latin typeface="Arial"/>
                <a:ea typeface="Arial"/>
                <a:cs typeface="Arial"/>
                <a:sym typeface="Arial"/>
              </a:defRPr>
            </a:lvl4pPr>
            <a:lvl5pPr lvl="4" algn="l">
              <a:lnSpc>
                <a:spcPct val="100000"/>
              </a:lnSpc>
              <a:spcBef>
                <a:spcPts val="0"/>
              </a:spcBef>
              <a:spcAft>
                <a:spcPts val="0"/>
              </a:spcAft>
              <a:buSzPts val="1400"/>
              <a:buNone/>
              <a:defRPr>
                <a:latin typeface="Arial"/>
                <a:ea typeface="Arial"/>
                <a:cs typeface="Arial"/>
                <a:sym typeface="Arial"/>
              </a:defRPr>
            </a:lvl5pPr>
            <a:lvl6pPr lvl="5" algn="l">
              <a:lnSpc>
                <a:spcPct val="100000"/>
              </a:lnSpc>
              <a:spcBef>
                <a:spcPts val="0"/>
              </a:spcBef>
              <a:spcAft>
                <a:spcPts val="0"/>
              </a:spcAft>
              <a:buSzPts val="1400"/>
              <a:buNone/>
              <a:defRPr>
                <a:latin typeface="Arial"/>
                <a:ea typeface="Arial"/>
                <a:cs typeface="Arial"/>
                <a:sym typeface="Arial"/>
              </a:defRPr>
            </a:lvl6pPr>
            <a:lvl7pPr lvl="6" algn="l">
              <a:lnSpc>
                <a:spcPct val="100000"/>
              </a:lnSpc>
              <a:spcBef>
                <a:spcPts val="0"/>
              </a:spcBef>
              <a:spcAft>
                <a:spcPts val="0"/>
              </a:spcAft>
              <a:buSzPts val="1400"/>
              <a:buNone/>
              <a:defRPr>
                <a:latin typeface="Arial"/>
                <a:ea typeface="Arial"/>
                <a:cs typeface="Arial"/>
                <a:sym typeface="Arial"/>
              </a:defRPr>
            </a:lvl7pPr>
            <a:lvl8pPr lvl="7" algn="l">
              <a:lnSpc>
                <a:spcPct val="100000"/>
              </a:lnSpc>
              <a:spcBef>
                <a:spcPts val="0"/>
              </a:spcBef>
              <a:spcAft>
                <a:spcPts val="0"/>
              </a:spcAft>
              <a:buSzPts val="1400"/>
              <a:buNone/>
              <a:defRPr>
                <a:latin typeface="Arial"/>
                <a:ea typeface="Arial"/>
                <a:cs typeface="Arial"/>
                <a:sym typeface="Arial"/>
              </a:defRPr>
            </a:lvl8pPr>
            <a:lvl9pPr lvl="8" algn="l">
              <a:lnSpc>
                <a:spcPct val="100000"/>
              </a:lnSpc>
              <a:spcBef>
                <a:spcPts val="0"/>
              </a:spcBef>
              <a:spcAft>
                <a:spcPts val="0"/>
              </a:spcAft>
              <a:buSzPts val="1400"/>
              <a:buNone/>
              <a:defRPr>
                <a:latin typeface="Arial"/>
                <a:ea typeface="Arial"/>
                <a:cs typeface="Arial"/>
                <a:sym typeface="Arial"/>
              </a:defRPr>
            </a:lvl9pPr>
          </a:lstStyle>
          <a:p/>
        </p:txBody>
      </p:sp>
      <p:sp>
        <p:nvSpPr>
          <p:cNvPr id="244" name="Google Shape;244;p50"/>
          <p:cNvSpPr txBox="1"/>
          <p:nvPr>
            <p:ph idx="1" type="subTitle"/>
          </p:nvPr>
        </p:nvSpPr>
        <p:spPr>
          <a:xfrm>
            <a:off x="1362600" y="3797125"/>
            <a:ext cx="5545500" cy="13758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2400">
                <a:solidFill>
                  <a:srgbClr val="FFFFFF"/>
                </a:solidFill>
              </a:defRPr>
            </a:lvl1pPr>
            <a:lvl2pPr lvl="1" algn="l">
              <a:lnSpc>
                <a:spcPct val="115000"/>
              </a:lnSpc>
              <a:spcBef>
                <a:spcPts val="0"/>
              </a:spcBef>
              <a:spcAft>
                <a:spcPts val="0"/>
              </a:spcAft>
              <a:buSzPts val="1800"/>
              <a:buNone/>
              <a:defRPr/>
            </a:lvl2pPr>
            <a:lvl3pPr lvl="2" algn="l">
              <a:lnSpc>
                <a:spcPct val="115000"/>
              </a:lnSpc>
              <a:spcBef>
                <a:spcPts val="0"/>
              </a:spcBef>
              <a:spcAft>
                <a:spcPts val="0"/>
              </a:spcAft>
              <a:buSzPts val="1800"/>
              <a:buNone/>
              <a:defRPr/>
            </a:lvl3pPr>
            <a:lvl4pPr lvl="3" algn="l">
              <a:lnSpc>
                <a:spcPct val="115000"/>
              </a:lnSpc>
              <a:spcBef>
                <a:spcPts val="0"/>
              </a:spcBef>
              <a:spcAft>
                <a:spcPts val="0"/>
              </a:spcAft>
              <a:buSzPts val="1800"/>
              <a:buNone/>
              <a:defRPr/>
            </a:lvl4pPr>
            <a:lvl5pPr lvl="4" algn="l">
              <a:lnSpc>
                <a:spcPct val="115000"/>
              </a:lnSpc>
              <a:spcBef>
                <a:spcPts val="0"/>
              </a:spcBef>
              <a:spcAft>
                <a:spcPts val="0"/>
              </a:spcAft>
              <a:buSzPts val="1800"/>
              <a:buNone/>
              <a:defRPr/>
            </a:lvl5pPr>
            <a:lvl6pPr lvl="5" algn="l">
              <a:lnSpc>
                <a:spcPct val="115000"/>
              </a:lnSpc>
              <a:spcBef>
                <a:spcPts val="0"/>
              </a:spcBef>
              <a:spcAft>
                <a:spcPts val="0"/>
              </a:spcAft>
              <a:buSzPts val="1800"/>
              <a:buNone/>
              <a:defRPr/>
            </a:lvl6pPr>
            <a:lvl7pPr lvl="6" algn="l">
              <a:lnSpc>
                <a:spcPct val="115000"/>
              </a:lnSpc>
              <a:spcBef>
                <a:spcPts val="0"/>
              </a:spcBef>
              <a:spcAft>
                <a:spcPts val="0"/>
              </a:spcAft>
              <a:buSzPts val="1800"/>
              <a:buNone/>
              <a:defRPr/>
            </a:lvl7pPr>
            <a:lvl8pPr lvl="7" algn="l">
              <a:lnSpc>
                <a:spcPct val="115000"/>
              </a:lnSpc>
              <a:spcBef>
                <a:spcPts val="0"/>
              </a:spcBef>
              <a:spcAft>
                <a:spcPts val="0"/>
              </a:spcAft>
              <a:buSzPts val="1800"/>
              <a:buNone/>
              <a:defRPr/>
            </a:lvl8pPr>
            <a:lvl9pPr lvl="8" algn="l">
              <a:lnSpc>
                <a:spcPct val="115000"/>
              </a:lnSpc>
              <a:spcBef>
                <a:spcPts val="0"/>
              </a:spcBef>
              <a:spcAft>
                <a:spcPts val="0"/>
              </a:spcAft>
              <a:buSzPts val="18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Section Layout (Agriculture 2)">
  <p:cSld name="Main Section Layout (Agriculture 2)">
    <p:spTree>
      <p:nvGrpSpPr>
        <p:cNvPr id="245" name="Shape 245"/>
        <p:cNvGrpSpPr/>
        <p:nvPr/>
      </p:nvGrpSpPr>
      <p:grpSpPr>
        <a:xfrm>
          <a:off x="0" y="0"/>
          <a:ext cx="0" cy="0"/>
          <a:chOff x="0" y="0"/>
          <a:chExt cx="0" cy="0"/>
        </a:xfrm>
      </p:grpSpPr>
      <p:pic>
        <p:nvPicPr>
          <p:cNvPr id="246" name="Google Shape;246;p51"/>
          <p:cNvPicPr preferRelativeResize="0"/>
          <p:nvPr/>
        </p:nvPicPr>
        <p:blipFill rotWithShape="1">
          <a:blip r:embed="rId2">
            <a:alphaModFix/>
          </a:blip>
          <a:srcRect b="8695" l="0" r="0" t="8255"/>
          <a:stretch/>
        </p:blipFill>
        <p:spPr>
          <a:xfrm>
            <a:off x="-114300" y="0"/>
            <a:ext cx="12414974" cy="6858001"/>
          </a:xfrm>
          <a:prstGeom prst="rect">
            <a:avLst/>
          </a:prstGeom>
          <a:noFill/>
          <a:ln>
            <a:noFill/>
          </a:ln>
        </p:spPr>
      </p:pic>
      <p:sp>
        <p:nvSpPr>
          <p:cNvPr id="247" name="Google Shape;247;p51"/>
          <p:cNvSpPr/>
          <p:nvPr/>
        </p:nvSpPr>
        <p:spPr>
          <a:xfrm>
            <a:off x="762000" y="762000"/>
            <a:ext cx="10656218" cy="5335524"/>
          </a:xfrm>
          <a:custGeom>
            <a:rect b="b" l="l" r="r" t="t"/>
            <a:pathLst>
              <a:path extrusionOk="0" h="5486400" w="10818495">
                <a:moveTo>
                  <a:pt x="0" y="5486400"/>
                </a:moveTo>
                <a:lnTo>
                  <a:pt x="10817999" y="5486400"/>
                </a:lnTo>
                <a:lnTo>
                  <a:pt x="10817999" y="0"/>
                </a:lnTo>
                <a:lnTo>
                  <a:pt x="0" y="0"/>
                </a:lnTo>
                <a:lnTo>
                  <a:pt x="0" y="5486400"/>
                </a:lnTo>
                <a:close/>
              </a:path>
            </a:pathLst>
          </a:custGeom>
          <a:solidFill>
            <a:schemeClr val="dk2"/>
          </a:solid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48" name="Google Shape;248;p51"/>
          <p:cNvSpPr txBox="1"/>
          <p:nvPr>
            <p:ph type="title"/>
          </p:nvPr>
        </p:nvSpPr>
        <p:spPr>
          <a:xfrm>
            <a:off x="1362600" y="1839013"/>
            <a:ext cx="5545500" cy="16533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sz="4800">
                <a:solidFill>
                  <a:srgbClr val="FFFFFF"/>
                </a:solidFill>
                <a:latin typeface="Arial"/>
                <a:ea typeface="Arial"/>
                <a:cs typeface="Arial"/>
                <a:sym typeface="Arial"/>
              </a:defRPr>
            </a:lvl1pPr>
            <a:lvl2pPr lvl="1" algn="l">
              <a:lnSpc>
                <a:spcPct val="100000"/>
              </a:lnSpc>
              <a:spcBef>
                <a:spcPts val="0"/>
              </a:spcBef>
              <a:spcAft>
                <a:spcPts val="0"/>
              </a:spcAft>
              <a:buSzPts val="1400"/>
              <a:buNone/>
              <a:defRPr>
                <a:latin typeface="Arial"/>
                <a:ea typeface="Arial"/>
                <a:cs typeface="Arial"/>
                <a:sym typeface="Arial"/>
              </a:defRPr>
            </a:lvl2pPr>
            <a:lvl3pPr lvl="2" algn="l">
              <a:lnSpc>
                <a:spcPct val="100000"/>
              </a:lnSpc>
              <a:spcBef>
                <a:spcPts val="0"/>
              </a:spcBef>
              <a:spcAft>
                <a:spcPts val="0"/>
              </a:spcAft>
              <a:buSzPts val="1400"/>
              <a:buNone/>
              <a:defRPr>
                <a:latin typeface="Arial"/>
                <a:ea typeface="Arial"/>
                <a:cs typeface="Arial"/>
                <a:sym typeface="Arial"/>
              </a:defRPr>
            </a:lvl3pPr>
            <a:lvl4pPr lvl="3" algn="l">
              <a:lnSpc>
                <a:spcPct val="100000"/>
              </a:lnSpc>
              <a:spcBef>
                <a:spcPts val="0"/>
              </a:spcBef>
              <a:spcAft>
                <a:spcPts val="0"/>
              </a:spcAft>
              <a:buSzPts val="1400"/>
              <a:buNone/>
              <a:defRPr>
                <a:latin typeface="Arial"/>
                <a:ea typeface="Arial"/>
                <a:cs typeface="Arial"/>
                <a:sym typeface="Arial"/>
              </a:defRPr>
            </a:lvl4pPr>
            <a:lvl5pPr lvl="4" algn="l">
              <a:lnSpc>
                <a:spcPct val="100000"/>
              </a:lnSpc>
              <a:spcBef>
                <a:spcPts val="0"/>
              </a:spcBef>
              <a:spcAft>
                <a:spcPts val="0"/>
              </a:spcAft>
              <a:buSzPts val="1400"/>
              <a:buNone/>
              <a:defRPr>
                <a:latin typeface="Arial"/>
                <a:ea typeface="Arial"/>
                <a:cs typeface="Arial"/>
                <a:sym typeface="Arial"/>
              </a:defRPr>
            </a:lvl5pPr>
            <a:lvl6pPr lvl="5" algn="l">
              <a:lnSpc>
                <a:spcPct val="100000"/>
              </a:lnSpc>
              <a:spcBef>
                <a:spcPts val="0"/>
              </a:spcBef>
              <a:spcAft>
                <a:spcPts val="0"/>
              </a:spcAft>
              <a:buSzPts val="1400"/>
              <a:buNone/>
              <a:defRPr>
                <a:latin typeface="Arial"/>
                <a:ea typeface="Arial"/>
                <a:cs typeface="Arial"/>
                <a:sym typeface="Arial"/>
              </a:defRPr>
            </a:lvl6pPr>
            <a:lvl7pPr lvl="6" algn="l">
              <a:lnSpc>
                <a:spcPct val="100000"/>
              </a:lnSpc>
              <a:spcBef>
                <a:spcPts val="0"/>
              </a:spcBef>
              <a:spcAft>
                <a:spcPts val="0"/>
              </a:spcAft>
              <a:buSzPts val="1400"/>
              <a:buNone/>
              <a:defRPr>
                <a:latin typeface="Arial"/>
                <a:ea typeface="Arial"/>
                <a:cs typeface="Arial"/>
                <a:sym typeface="Arial"/>
              </a:defRPr>
            </a:lvl7pPr>
            <a:lvl8pPr lvl="7" algn="l">
              <a:lnSpc>
                <a:spcPct val="100000"/>
              </a:lnSpc>
              <a:spcBef>
                <a:spcPts val="0"/>
              </a:spcBef>
              <a:spcAft>
                <a:spcPts val="0"/>
              </a:spcAft>
              <a:buSzPts val="1400"/>
              <a:buNone/>
              <a:defRPr>
                <a:latin typeface="Arial"/>
                <a:ea typeface="Arial"/>
                <a:cs typeface="Arial"/>
                <a:sym typeface="Arial"/>
              </a:defRPr>
            </a:lvl8pPr>
            <a:lvl9pPr lvl="8" algn="l">
              <a:lnSpc>
                <a:spcPct val="100000"/>
              </a:lnSpc>
              <a:spcBef>
                <a:spcPts val="0"/>
              </a:spcBef>
              <a:spcAft>
                <a:spcPts val="0"/>
              </a:spcAft>
              <a:buSzPts val="1400"/>
              <a:buNone/>
              <a:defRPr>
                <a:latin typeface="Arial"/>
                <a:ea typeface="Arial"/>
                <a:cs typeface="Arial"/>
                <a:sym typeface="Arial"/>
              </a:defRPr>
            </a:lvl9pPr>
          </a:lstStyle>
          <a:p/>
        </p:txBody>
      </p:sp>
      <p:sp>
        <p:nvSpPr>
          <p:cNvPr id="249" name="Google Shape;249;p51"/>
          <p:cNvSpPr txBox="1"/>
          <p:nvPr>
            <p:ph idx="1" type="subTitle"/>
          </p:nvPr>
        </p:nvSpPr>
        <p:spPr>
          <a:xfrm>
            <a:off x="1362600" y="3797125"/>
            <a:ext cx="5545500" cy="13758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2400">
                <a:solidFill>
                  <a:srgbClr val="FFFFFF"/>
                </a:solidFill>
              </a:defRPr>
            </a:lvl1pPr>
            <a:lvl2pPr lvl="1" algn="l">
              <a:lnSpc>
                <a:spcPct val="115000"/>
              </a:lnSpc>
              <a:spcBef>
                <a:spcPts val="0"/>
              </a:spcBef>
              <a:spcAft>
                <a:spcPts val="0"/>
              </a:spcAft>
              <a:buSzPts val="1800"/>
              <a:buNone/>
              <a:defRPr/>
            </a:lvl2pPr>
            <a:lvl3pPr lvl="2" algn="l">
              <a:lnSpc>
                <a:spcPct val="115000"/>
              </a:lnSpc>
              <a:spcBef>
                <a:spcPts val="0"/>
              </a:spcBef>
              <a:spcAft>
                <a:spcPts val="0"/>
              </a:spcAft>
              <a:buSzPts val="1800"/>
              <a:buNone/>
              <a:defRPr/>
            </a:lvl3pPr>
            <a:lvl4pPr lvl="3" algn="l">
              <a:lnSpc>
                <a:spcPct val="115000"/>
              </a:lnSpc>
              <a:spcBef>
                <a:spcPts val="0"/>
              </a:spcBef>
              <a:spcAft>
                <a:spcPts val="0"/>
              </a:spcAft>
              <a:buSzPts val="1800"/>
              <a:buNone/>
              <a:defRPr/>
            </a:lvl4pPr>
            <a:lvl5pPr lvl="4" algn="l">
              <a:lnSpc>
                <a:spcPct val="115000"/>
              </a:lnSpc>
              <a:spcBef>
                <a:spcPts val="0"/>
              </a:spcBef>
              <a:spcAft>
                <a:spcPts val="0"/>
              </a:spcAft>
              <a:buSzPts val="1800"/>
              <a:buNone/>
              <a:defRPr/>
            </a:lvl5pPr>
            <a:lvl6pPr lvl="5" algn="l">
              <a:lnSpc>
                <a:spcPct val="115000"/>
              </a:lnSpc>
              <a:spcBef>
                <a:spcPts val="0"/>
              </a:spcBef>
              <a:spcAft>
                <a:spcPts val="0"/>
              </a:spcAft>
              <a:buSzPts val="1800"/>
              <a:buNone/>
              <a:defRPr/>
            </a:lvl6pPr>
            <a:lvl7pPr lvl="6" algn="l">
              <a:lnSpc>
                <a:spcPct val="115000"/>
              </a:lnSpc>
              <a:spcBef>
                <a:spcPts val="0"/>
              </a:spcBef>
              <a:spcAft>
                <a:spcPts val="0"/>
              </a:spcAft>
              <a:buSzPts val="1800"/>
              <a:buNone/>
              <a:defRPr/>
            </a:lvl7pPr>
            <a:lvl8pPr lvl="7" algn="l">
              <a:lnSpc>
                <a:spcPct val="115000"/>
              </a:lnSpc>
              <a:spcBef>
                <a:spcPts val="0"/>
              </a:spcBef>
              <a:spcAft>
                <a:spcPts val="0"/>
              </a:spcAft>
              <a:buSzPts val="1800"/>
              <a:buNone/>
              <a:defRPr/>
            </a:lvl8pPr>
            <a:lvl9pPr lvl="8" algn="l">
              <a:lnSpc>
                <a:spcPct val="115000"/>
              </a:lnSpc>
              <a:spcBef>
                <a:spcPts val="0"/>
              </a:spcBef>
              <a:spcAft>
                <a:spcPts val="0"/>
              </a:spcAft>
              <a:buSzPts val="18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Section Layout (Merchants &amp; Fishing)">
  <p:cSld name="Main Section Layout (Merchants &amp; Fishing)">
    <p:spTree>
      <p:nvGrpSpPr>
        <p:cNvPr id="250" name="Shape 250"/>
        <p:cNvGrpSpPr/>
        <p:nvPr/>
      </p:nvGrpSpPr>
      <p:grpSpPr>
        <a:xfrm>
          <a:off x="0" y="0"/>
          <a:ext cx="0" cy="0"/>
          <a:chOff x="0" y="0"/>
          <a:chExt cx="0" cy="0"/>
        </a:xfrm>
      </p:grpSpPr>
      <p:pic>
        <p:nvPicPr>
          <p:cNvPr id="251" name="Google Shape;251;p52"/>
          <p:cNvPicPr preferRelativeResize="0"/>
          <p:nvPr/>
        </p:nvPicPr>
        <p:blipFill rotWithShape="1">
          <a:blip r:embed="rId2">
            <a:alphaModFix/>
          </a:blip>
          <a:srcRect b="12118" l="0" r="0" t="3961"/>
          <a:stretch/>
        </p:blipFill>
        <p:spPr>
          <a:xfrm>
            <a:off x="-53500" y="0"/>
            <a:ext cx="12287251" cy="6858001"/>
          </a:xfrm>
          <a:prstGeom prst="rect">
            <a:avLst/>
          </a:prstGeom>
          <a:noFill/>
          <a:ln>
            <a:noFill/>
          </a:ln>
        </p:spPr>
      </p:pic>
      <p:sp>
        <p:nvSpPr>
          <p:cNvPr id="252" name="Google Shape;252;p52"/>
          <p:cNvSpPr/>
          <p:nvPr/>
        </p:nvSpPr>
        <p:spPr>
          <a:xfrm>
            <a:off x="762000" y="762000"/>
            <a:ext cx="10656218" cy="5335524"/>
          </a:xfrm>
          <a:custGeom>
            <a:rect b="b" l="l" r="r" t="t"/>
            <a:pathLst>
              <a:path extrusionOk="0" h="5486400" w="10818495">
                <a:moveTo>
                  <a:pt x="0" y="5486400"/>
                </a:moveTo>
                <a:lnTo>
                  <a:pt x="10817999" y="5486400"/>
                </a:lnTo>
                <a:lnTo>
                  <a:pt x="10817999" y="0"/>
                </a:lnTo>
                <a:lnTo>
                  <a:pt x="0" y="0"/>
                </a:lnTo>
                <a:lnTo>
                  <a:pt x="0" y="5486400"/>
                </a:lnTo>
                <a:close/>
              </a:path>
            </a:pathLst>
          </a:custGeom>
          <a:solidFill>
            <a:schemeClr val="dk2"/>
          </a:solid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53" name="Google Shape;253;p52"/>
          <p:cNvSpPr txBox="1"/>
          <p:nvPr>
            <p:ph type="title"/>
          </p:nvPr>
        </p:nvSpPr>
        <p:spPr>
          <a:xfrm>
            <a:off x="1362600" y="1839013"/>
            <a:ext cx="5545500" cy="16533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sz="4800">
                <a:solidFill>
                  <a:srgbClr val="FFFFFF"/>
                </a:solidFill>
                <a:latin typeface="Arial"/>
                <a:ea typeface="Arial"/>
                <a:cs typeface="Arial"/>
                <a:sym typeface="Arial"/>
              </a:defRPr>
            </a:lvl1pPr>
            <a:lvl2pPr lvl="1" algn="l">
              <a:lnSpc>
                <a:spcPct val="100000"/>
              </a:lnSpc>
              <a:spcBef>
                <a:spcPts val="0"/>
              </a:spcBef>
              <a:spcAft>
                <a:spcPts val="0"/>
              </a:spcAft>
              <a:buSzPts val="1400"/>
              <a:buNone/>
              <a:defRPr>
                <a:latin typeface="Arial"/>
                <a:ea typeface="Arial"/>
                <a:cs typeface="Arial"/>
                <a:sym typeface="Arial"/>
              </a:defRPr>
            </a:lvl2pPr>
            <a:lvl3pPr lvl="2" algn="l">
              <a:lnSpc>
                <a:spcPct val="100000"/>
              </a:lnSpc>
              <a:spcBef>
                <a:spcPts val="0"/>
              </a:spcBef>
              <a:spcAft>
                <a:spcPts val="0"/>
              </a:spcAft>
              <a:buSzPts val="1400"/>
              <a:buNone/>
              <a:defRPr>
                <a:latin typeface="Arial"/>
                <a:ea typeface="Arial"/>
                <a:cs typeface="Arial"/>
                <a:sym typeface="Arial"/>
              </a:defRPr>
            </a:lvl3pPr>
            <a:lvl4pPr lvl="3" algn="l">
              <a:lnSpc>
                <a:spcPct val="100000"/>
              </a:lnSpc>
              <a:spcBef>
                <a:spcPts val="0"/>
              </a:spcBef>
              <a:spcAft>
                <a:spcPts val="0"/>
              </a:spcAft>
              <a:buSzPts val="1400"/>
              <a:buNone/>
              <a:defRPr>
                <a:latin typeface="Arial"/>
                <a:ea typeface="Arial"/>
                <a:cs typeface="Arial"/>
                <a:sym typeface="Arial"/>
              </a:defRPr>
            </a:lvl4pPr>
            <a:lvl5pPr lvl="4" algn="l">
              <a:lnSpc>
                <a:spcPct val="100000"/>
              </a:lnSpc>
              <a:spcBef>
                <a:spcPts val="0"/>
              </a:spcBef>
              <a:spcAft>
                <a:spcPts val="0"/>
              </a:spcAft>
              <a:buSzPts val="1400"/>
              <a:buNone/>
              <a:defRPr>
                <a:latin typeface="Arial"/>
                <a:ea typeface="Arial"/>
                <a:cs typeface="Arial"/>
                <a:sym typeface="Arial"/>
              </a:defRPr>
            </a:lvl5pPr>
            <a:lvl6pPr lvl="5" algn="l">
              <a:lnSpc>
                <a:spcPct val="100000"/>
              </a:lnSpc>
              <a:spcBef>
                <a:spcPts val="0"/>
              </a:spcBef>
              <a:spcAft>
                <a:spcPts val="0"/>
              </a:spcAft>
              <a:buSzPts val="1400"/>
              <a:buNone/>
              <a:defRPr>
                <a:latin typeface="Arial"/>
                <a:ea typeface="Arial"/>
                <a:cs typeface="Arial"/>
                <a:sym typeface="Arial"/>
              </a:defRPr>
            </a:lvl6pPr>
            <a:lvl7pPr lvl="6" algn="l">
              <a:lnSpc>
                <a:spcPct val="100000"/>
              </a:lnSpc>
              <a:spcBef>
                <a:spcPts val="0"/>
              </a:spcBef>
              <a:spcAft>
                <a:spcPts val="0"/>
              </a:spcAft>
              <a:buSzPts val="1400"/>
              <a:buNone/>
              <a:defRPr>
                <a:latin typeface="Arial"/>
                <a:ea typeface="Arial"/>
                <a:cs typeface="Arial"/>
                <a:sym typeface="Arial"/>
              </a:defRPr>
            </a:lvl7pPr>
            <a:lvl8pPr lvl="7" algn="l">
              <a:lnSpc>
                <a:spcPct val="100000"/>
              </a:lnSpc>
              <a:spcBef>
                <a:spcPts val="0"/>
              </a:spcBef>
              <a:spcAft>
                <a:spcPts val="0"/>
              </a:spcAft>
              <a:buSzPts val="1400"/>
              <a:buNone/>
              <a:defRPr>
                <a:latin typeface="Arial"/>
                <a:ea typeface="Arial"/>
                <a:cs typeface="Arial"/>
                <a:sym typeface="Arial"/>
              </a:defRPr>
            </a:lvl8pPr>
            <a:lvl9pPr lvl="8" algn="l">
              <a:lnSpc>
                <a:spcPct val="100000"/>
              </a:lnSpc>
              <a:spcBef>
                <a:spcPts val="0"/>
              </a:spcBef>
              <a:spcAft>
                <a:spcPts val="0"/>
              </a:spcAft>
              <a:buSzPts val="1400"/>
              <a:buNone/>
              <a:defRPr>
                <a:latin typeface="Arial"/>
                <a:ea typeface="Arial"/>
                <a:cs typeface="Arial"/>
                <a:sym typeface="Arial"/>
              </a:defRPr>
            </a:lvl9pPr>
          </a:lstStyle>
          <a:p/>
        </p:txBody>
      </p:sp>
      <p:sp>
        <p:nvSpPr>
          <p:cNvPr id="254" name="Google Shape;254;p52"/>
          <p:cNvSpPr txBox="1"/>
          <p:nvPr>
            <p:ph idx="1" type="subTitle"/>
          </p:nvPr>
        </p:nvSpPr>
        <p:spPr>
          <a:xfrm>
            <a:off x="1362600" y="3797125"/>
            <a:ext cx="5545500" cy="13758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2400">
                <a:solidFill>
                  <a:srgbClr val="FFFFFF"/>
                </a:solidFill>
              </a:defRPr>
            </a:lvl1pPr>
            <a:lvl2pPr lvl="1" algn="l">
              <a:lnSpc>
                <a:spcPct val="115000"/>
              </a:lnSpc>
              <a:spcBef>
                <a:spcPts val="0"/>
              </a:spcBef>
              <a:spcAft>
                <a:spcPts val="0"/>
              </a:spcAft>
              <a:buSzPts val="1800"/>
              <a:buNone/>
              <a:defRPr/>
            </a:lvl2pPr>
            <a:lvl3pPr lvl="2" algn="l">
              <a:lnSpc>
                <a:spcPct val="115000"/>
              </a:lnSpc>
              <a:spcBef>
                <a:spcPts val="0"/>
              </a:spcBef>
              <a:spcAft>
                <a:spcPts val="0"/>
              </a:spcAft>
              <a:buSzPts val="1800"/>
              <a:buNone/>
              <a:defRPr/>
            </a:lvl3pPr>
            <a:lvl4pPr lvl="3" algn="l">
              <a:lnSpc>
                <a:spcPct val="115000"/>
              </a:lnSpc>
              <a:spcBef>
                <a:spcPts val="0"/>
              </a:spcBef>
              <a:spcAft>
                <a:spcPts val="0"/>
              </a:spcAft>
              <a:buSzPts val="1800"/>
              <a:buNone/>
              <a:defRPr/>
            </a:lvl4pPr>
            <a:lvl5pPr lvl="4" algn="l">
              <a:lnSpc>
                <a:spcPct val="115000"/>
              </a:lnSpc>
              <a:spcBef>
                <a:spcPts val="0"/>
              </a:spcBef>
              <a:spcAft>
                <a:spcPts val="0"/>
              </a:spcAft>
              <a:buSzPts val="1800"/>
              <a:buNone/>
              <a:defRPr/>
            </a:lvl5pPr>
            <a:lvl6pPr lvl="5" algn="l">
              <a:lnSpc>
                <a:spcPct val="115000"/>
              </a:lnSpc>
              <a:spcBef>
                <a:spcPts val="0"/>
              </a:spcBef>
              <a:spcAft>
                <a:spcPts val="0"/>
              </a:spcAft>
              <a:buSzPts val="1800"/>
              <a:buNone/>
              <a:defRPr/>
            </a:lvl6pPr>
            <a:lvl7pPr lvl="6" algn="l">
              <a:lnSpc>
                <a:spcPct val="115000"/>
              </a:lnSpc>
              <a:spcBef>
                <a:spcPts val="0"/>
              </a:spcBef>
              <a:spcAft>
                <a:spcPts val="0"/>
              </a:spcAft>
              <a:buSzPts val="1800"/>
              <a:buNone/>
              <a:defRPr/>
            </a:lvl7pPr>
            <a:lvl8pPr lvl="7" algn="l">
              <a:lnSpc>
                <a:spcPct val="115000"/>
              </a:lnSpc>
              <a:spcBef>
                <a:spcPts val="0"/>
              </a:spcBef>
              <a:spcAft>
                <a:spcPts val="0"/>
              </a:spcAft>
              <a:buSzPts val="1800"/>
              <a:buNone/>
              <a:defRPr/>
            </a:lvl8pPr>
            <a:lvl9pPr lvl="8" algn="l">
              <a:lnSpc>
                <a:spcPct val="115000"/>
              </a:lnSpc>
              <a:spcBef>
                <a:spcPts val="0"/>
              </a:spcBef>
              <a:spcAft>
                <a:spcPts val="0"/>
              </a:spcAft>
              <a:buSzPts val="18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Section Layout (Landscape)">
  <p:cSld name="Main Section Layout (Landscape)">
    <p:spTree>
      <p:nvGrpSpPr>
        <p:cNvPr id="255" name="Shape 255"/>
        <p:cNvGrpSpPr/>
        <p:nvPr/>
      </p:nvGrpSpPr>
      <p:grpSpPr>
        <a:xfrm>
          <a:off x="0" y="0"/>
          <a:ext cx="0" cy="0"/>
          <a:chOff x="0" y="0"/>
          <a:chExt cx="0" cy="0"/>
        </a:xfrm>
      </p:grpSpPr>
      <p:pic>
        <p:nvPicPr>
          <p:cNvPr id="256" name="Google Shape;256;p53"/>
          <p:cNvPicPr preferRelativeResize="0"/>
          <p:nvPr/>
        </p:nvPicPr>
        <p:blipFill rotWithShape="1">
          <a:blip r:embed="rId2">
            <a:alphaModFix/>
          </a:blip>
          <a:srcRect b="15476" l="0" r="0" t="0"/>
          <a:stretch/>
        </p:blipFill>
        <p:spPr>
          <a:xfrm>
            <a:off x="-76200" y="-76050"/>
            <a:ext cx="12306302" cy="6934051"/>
          </a:xfrm>
          <a:prstGeom prst="rect">
            <a:avLst/>
          </a:prstGeom>
          <a:noFill/>
          <a:ln>
            <a:noFill/>
          </a:ln>
        </p:spPr>
      </p:pic>
      <p:sp>
        <p:nvSpPr>
          <p:cNvPr id="257" name="Google Shape;257;p53"/>
          <p:cNvSpPr/>
          <p:nvPr/>
        </p:nvSpPr>
        <p:spPr>
          <a:xfrm>
            <a:off x="762000" y="762000"/>
            <a:ext cx="10656218" cy="5335524"/>
          </a:xfrm>
          <a:custGeom>
            <a:rect b="b" l="l" r="r" t="t"/>
            <a:pathLst>
              <a:path extrusionOk="0" h="5486400" w="10818495">
                <a:moveTo>
                  <a:pt x="0" y="5486400"/>
                </a:moveTo>
                <a:lnTo>
                  <a:pt x="10817999" y="5486400"/>
                </a:lnTo>
                <a:lnTo>
                  <a:pt x="10817999" y="0"/>
                </a:lnTo>
                <a:lnTo>
                  <a:pt x="0" y="0"/>
                </a:lnTo>
                <a:lnTo>
                  <a:pt x="0" y="5486400"/>
                </a:lnTo>
                <a:close/>
              </a:path>
            </a:pathLst>
          </a:custGeom>
          <a:solidFill>
            <a:schemeClr val="dk2"/>
          </a:solid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58" name="Google Shape;258;p53"/>
          <p:cNvSpPr txBox="1"/>
          <p:nvPr>
            <p:ph type="title"/>
          </p:nvPr>
        </p:nvSpPr>
        <p:spPr>
          <a:xfrm>
            <a:off x="1362600" y="1839013"/>
            <a:ext cx="5545500" cy="16533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sz="4800">
                <a:solidFill>
                  <a:srgbClr val="FFFFFF"/>
                </a:solidFill>
                <a:latin typeface="Arial"/>
                <a:ea typeface="Arial"/>
                <a:cs typeface="Arial"/>
                <a:sym typeface="Arial"/>
              </a:defRPr>
            </a:lvl1pPr>
            <a:lvl2pPr lvl="1" algn="l">
              <a:lnSpc>
                <a:spcPct val="100000"/>
              </a:lnSpc>
              <a:spcBef>
                <a:spcPts val="0"/>
              </a:spcBef>
              <a:spcAft>
                <a:spcPts val="0"/>
              </a:spcAft>
              <a:buSzPts val="1400"/>
              <a:buNone/>
              <a:defRPr>
                <a:latin typeface="Arial"/>
                <a:ea typeface="Arial"/>
                <a:cs typeface="Arial"/>
                <a:sym typeface="Arial"/>
              </a:defRPr>
            </a:lvl2pPr>
            <a:lvl3pPr lvl="2" algn="l">
              <a:lnSpc>
                <a:spcPct val="100000"/>
              </a:lnSpc>
              <a:spcBef>
                <a:spcPts val="0"/>
              </a:spcBef>
              <a:spcAft>
                <a:spcPts val="0"/>
              </a:spcAft>
              <a:buSzPts val="1400"/>
              <a:buNone/>
              <a:defRPr>
                <a:latin typeface="Arial"/>
                <a:ea typeface="Arial"/>
                <a:cs typeface="Arial"/>
                <a:sym typeface="Arial"/>
              </a:defRPr>
            </a:lvl3pPr>
            <a:lvl4pPr lvl="3" algn="l">
              <a:lnSpc>
                <a:spcPct val="100000"/>
              </a:lnSpc>
              <a:spcBef>
                <a:spcPts val="0"/>
              </a:spcBef>
              <a:spcAft>
                <a:spcPts val="0"/>
              </a:spcAft>
              <a:buSzPts val="1400"/>
              <a:buNone/>
              <a:defRPr>
                <a:latin typeface="Arial"/>
                <a:ea typeface="Arial"/>
                <a:cs typeface="Arial"/>
                <a:sym typeface="Arial"/>
              </a:defRPr>
            </a:lvl4pPr>
            <a:lvl5pPr lvl="4" algn="l">
              <a:lnSpc>
                <a:spcPct val="100000"/>
              </a:lnSpc>
              <a:spcBef>
                <a:spcPts val="0"/>
              </a:spcBef>
              <a:spcAft>
                <a:spcPts val="0"/>
              </a:spcAft>
              <a:buSzPts val="1400"/>
              <a:buNone/>
              <a:defRPr>
                <a:latin typeface="Arial"/>
                <a:ea typeface="Arial"/>
                <a:cs typeface="Arial"/>
                <a:sym typeface="Arial"/>
              </a:defRPr>
            </a:lvl5pPr>
            <a:lvl6pPr lvl="5" algn="l">
              <a:lnSpc>
                <a:spcPct val="100000"/>
              </a:lnSpc>
              <a:spcBef>
                <a:spcPts val="0"/>
              </a:spcBef>
              <a:spcAft>
                <a:spcPts val="0"/>
              </a:spcAft>
              <a:buSzPts val="1400"/>
              <a:buNone/>
              <a:defRPr>
                <a:latin typeface="Arial"/>
                <a:ea typeface="Arial"/>
                <a:cs typeface="Arial"/>
                <a:sym typeface="Arial"/>
              </a:defRPr>
            </a:lvl6pPr>
            <a:lvl7pPr lvl="6" algn="l">
              <a:lnSpc>
                <a:spcPct val="100000"/>
              </a:lnSpc>
              <a:spcBef>
                <a:spcPts val="0"/>
              </a:spcBef>
              <a:spcAft>
                <a:spcPts val="0"/>
              </a:spcAft>
              <a:buSzPts val="1400"/>
              <a:buNone/>
              <a:defRPr>
                <a:latin typeface="Arial"/>
                <a:ea typeface="Arial"/>
                <a:cs typeface="Arial"/>
                <a:sym typeface="Arial"/>
              </a:defRPr>
            </a:lvl7pPr>
            <a:lvl8pPr lvl="7" algn="l">
              <a:lnSpc>
                <a:spcPct val="100000"/>
              </a:lnSpc>
              <a:spcBef>
                <a:spcPts val="0"/>
              </a:spcBef>
              <a:spcAft>
                <a:spcPts val="0"/>
              </a:spcAft>
              <a:buSzPts val="1400"/>
              <a:buNone/>
              <a:defRPr>
                <a:latin typeface="Arial"/>
                <a:ea typeface="Arial"/>
                <a:cs typeface="Arial"/>
                <a:sym typeface="Arial"/>
              </a:defRPr>
            </a:lvl8pPr>
            <a:lvl9pPr lvl="8" algn="l">
              <a:lnSpc>
                <a:spcPct val="100000"/>
              </a:lnSpc>
              <a:spcBef>
                <a:spcPts val="0"/>
              </a:spcBef>
              <a:spcAft>
                <a:spcPts val="0"/>
              </a:spcAft>
              <a:buSzPts val="1400"/>
              <a:buNone/>
              <a:defRPr>
                <a:latin typeface="Arial"/>
                <a:ea typeface="Arial"/>
                <a:cs typeface="Arial"/>
                <a:sym typeface="Arial"/>
              </a:defRPr>
            </a:lvl9pPr>
          </a:lstStyle>
          <a:p/>
        </p:txBody>
      </p:sp>
      <p:sp>
        <p:nvSpPr>
          <p:cNvPr id="259" name="Google Shape;259;p53"/>
          <p:cNvSpPr txBox="1"/>
          <p:nvPr>
            <p:ph idx="1" type="subTitle"/>
          </p:nvPr>
        </p:nvSpPr>
        <p:spPr>
          <a:xfrm>
            <a:off x="1362600" y="3797125"/>
            <a:ext cx="5545500" cy="13758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2400">
                <a:solidFill>
                  <a:srgbClr val="FFFFFF"/>
                </a:solidFill>
              </a:defRPr>
            </a:lvl1pPr>
            <a:lvl2pPr lvl="1" algn="l">
              <a:lnSpc>
                <a:spcPct val="115000"/>
              </a:lnSpc>
              <a:spcBef>
                <a:spcPts val="0"/>
              </a:spcBef>
              <a:spcAft>
                <a:spcPts val="0"/>
              </a:spcAft>
              <a:buSzPts val="1800"/>
              <a:buNone/>
              <a:defRPr/>
            </a:lvl2pPr>
            <a:lvl3pPr lvl="2" algn="l">
              <a:lnSpc>
                <a:spcPct val="115000"/>
              </a:lnSpc>
              <a:spcBef>
                <a:spcPts val="0"/>
              </a:spcBef>
              <a:spcAft>
                <a:spcPts val="0"/>
              </a:spcAft>
              <a:buSzPts val="1800"/>
              <a:buNone/>
              <a:defRPr/>
            </a:lvl3pPr>
            <a:lvl4pPr lvl="3" algn="l">
              <a:lnSpc>
                <a:spcPct val="115000"/>
              </a:lnSpc>
              <a:spcBef>
                <a:spcPts val="0"/>
              </a:spcBef>
              <a:spcAft>
                <a:spcPts val="0"/>
              </a:spcAft>
              <a:buSzPts val="1800"/>
              <a:buNone/>
              <a:defRPr/>
            </a:lvl4pPr>
            <a:lvl5pPr lvl="4" algn="l">
              <a:lnSpc>
                <a:spcPct val="115000"/>
              </a:lnSpc>
              <a:spcBef>
                <a:spcPts val="0"/>
              </a:spcBef>
              <a:spcAft>
                <a:spcPts val="0"/>
              </a:spcAft>
              <a:buSzPts val="1800"/>
              <a:buNone/>
              <a:defRPr/>
            </a:lvl5pPr>
            <a:lvl6pPr lvl="5" algn="l">
              <a:lnSpc>
                <a:spcPct val="115000"/>
              </a:lnSpc>
              <a:spcBef>
                <a:spcPts val="0"/>
              </a:spcBef>
              <a:spcAft>
                <a:spcPts val="0"/>
              </a:spcAft>
              <a:buSzPts val="1800"/>
              <a:buNone/>
              <a:defRPr/>
            </a:lvl6pPr>
            <a:lvl7pPr lvl="6" algn="l">
              <a:lnSpc>
                <a:spcPct val="115000"/>
              </a:lnSpc>
              <a:spcBef>
                <a:spcPts val="0"/>
              </a:spcBef>
              <a:spcAft>
                <a:spcPts val="0"/>
              </a:spcAft>
              <a:buSzPts val="1800"/>
              <a:buNone/>
              <a:defRPr/>
            </a:lvl7pPr>
            <a:lvl8pPr lvl="7" algn="l">
              <a:lnSpc>
                <a:spcPct val="115000"/>
              </a:lnSpc>
              <a:spcBef>
                <a:spcPts val="0"/>
              </a:spcBef>
              <a:spcAft>
                <a:spcPts val="0"/>
              </a:spcAft>
              <a:buSzPts val="1800"/>
              <a:buNone/>
              <a:defRPr/>
            </a:lvl8pPr>
            <a:lvl9pPr lvl="8" algn="l">
              <a:lnSpc>
                <a:spcPct val="115000"/>
              </a:lnSpc>
              <a:spcBef>
                <a:spcPts val="0"/>
              </a:spcBef>
              <a:spcAft>
                <a:spcPts val="0"/>
              </a:spcAft>
              <a:buSzPts val="18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Section Layout (Neutral 1)">
  <p:cSld name="Main Section Layout (Neutral 1)">
    <p:spTree>
      <p:nvGrpSpPr>
        <p:cNvPr id="260" name="Shape 260"/>
        <p:cNvGrpSpPr/>
        <p:nvPr/>
      </p:nvGrpSpPr>
      <p:grpSpPr>
        <a:xfrm>
          <a:off x="0" y="0"/>
          <a:ext cx="0" cy="0"/>
          <a:chOff x="0" y="0"/>
          <a:chExt cx="0" cy="0"/>
        </a:xfrm>
      </p:grpSpPr>
      <p:pic>
        <p:nvPicPr>
          <p:cNvPr id="261" name="Google Shape;261;p54"/>
          <p:cNvPicPr preferRelativeResize="0"/>
          <p:nvPr/>
        </p:nvPicPr>
        <p:blipFill rotWithShape="1">
          <a:blip r:embed="rId2">
            <a:alphaModFix/>
          </a:blip>
          <a:srcRect b="15626" l="0" r="0" t="0"/>
          <a:stretch/>
        </p:blipFill>
        <p:spPr>
          <a:xfrm>
            <a:off x="0" y="0"/>
            <a:ext cx="12192000" cy="6858000"/>
          </a:xfrm>
          <a:prstGeom prst="rect">
            <a:avLst/>
          </a:prstGeom>
          <a:noFill/>
          <a:ln>
            <a:noFill/>
          </a:ln>
        </p:spPr>
      </p:pic>
      <p:sp>
        <p:nvSpPr>
          <p:cNvPr id="262" name="Google Shape;262;p54"/>
          <p:cNvSpPr/>
          <p:nvPr/>
        </p:nvSpPr>
        <p:spPr>
          <a:xfrm>
            <a:off x="762000" y="762000"/>
            <a:ext cx="10656218" cy="5335524"/>
          </a:xfrm>
          <a:custGeom>
            <a:rect b="b" l="l" r="r" t="t"/>
            <a:pathLst>
              <a:path extrusionOk="0" h="5486400" w="10818495">
                <a:moveTo>
                  <a:pt x="0" y="5486400"/>
                </a:moveTo>
                <a:lnTo>
                  <a:pt x="10817999" y="5486400"/>
                </a:lnTo>
                <a:lnTo>
                  <a:pt x="10817999" y="0"/>
                </a:lnTo>
                <a:lnTo>
                  <a:pt x="0" y="0"/>
                </a:lnTo>
                <a:lnTo>
                  <a:pt x="0" y="548640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63" name="Google Shape;263;p54"/>
          <p:cNvSpPr txBox="1"/>
          <p:nvPr>
            <p:ph type="title"/>
          </p:nvPr>
        </p:nvSpPr>
        <p:spPr>
          <a:xfrm>
            <a:off x="1362600" y="1839013"/>
            <a:ext cx="5545500" cy="16533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sz="4800">
                <a:latin typeface="Arial"/>
                <a:ea typeface="Arial"/>
                <a:cs typeface="Arial"/>
                <a:sym typeface="Arial"/>
              </a:defRPr>
            </a:lvl1pPr>
            <a:lvl2pPr lvl="1" algn="l">
              <a:lnSpc>
                <a:spcPct val="100000"/>
              </a:lnSpc>
              <a:spcBef>
                <a:spcPts val="0"/>
              </a:spcBef>
              <a:spcAft>
                <a:spcPts val="0"/>
              </a:spcAft>
              <a:buSzPts val="1400"/>
              <a:buNone/>
              <a:defRPr>
                <a:latin typeface="Arial"/>
                <a:ea typeface="Arial"/>
                <a:cs typeface="Arial"/>
                <a:sym typeface="Arial"/>
              </a:defRPr>
            </a:lvl2pPr>
            <a:lvl3pPr lvl="2" algn="l">
              <a:lnSpc>
                <a:spcPct val="100000"/>
              </a:lnSpc>
              <a:spcBef>
                <a:spcPts val="0"/>
              </a:spcBef>
              <a:spcAft>
                <a:spcPts val="0"/>
              </a:spcAft>
              <a:buSzPts val="1400"/>
              <a:buNone/>
              <a:defRPr>
                <a:latin typeface="Arial"/>
                <a:ea typeface="Arial"/>
                <a:cs typeface="Arial"/>
                <a:sym typeface="Arial"/>
              </a:defRPr>
            </a:lvl3pPr>
            <a:lvl4pPr lvl="3" algn="l">
              <a:lnSpc>
                <a:spcPct val="100000"/>
              </a:lnSpc>
              <a:spcBef>
                <a:spcPts val="0"/>
              </a:spcBef>
              <a:spcAft>
                <a:spcPts val="0"/>
              </a:spcAft>
              <a:buSzPts val="1400"/>
              <a:buNone/>
              <a:defRPr>
                <a:latin typeface="Arial"/>
                <a:ea typeface="Arial"/>
                <a:cs typeface="Arial"/>
                <a:sym typeface="Arial"/>
              </a:defRPr>
            </a:lvl4pPr>
            <a:lvl5pPr lvl="4" algn="l">
              <a:lnSpc>
                <a:spcPct val="100000"/>
              </a:lnSpc>
              <a:spcBef>
                <a:spcPts val="0"/>
              </a:spcBef>
              <a:spcAft>
                <a:spcPts val="0"/>
              </a:spcAft>
              <a:buSzPts val="1400"/>
              <a:buNone/>
              <a:defRPr>
                <a:latin typeface="Arial"/>
                <a:ea typeface="Arial"/>
                <a:cs typeface="Arial"/>
                <a:sym typeface="Arial"/>
              </a:defRPr>
            </a:lvl5pPr>
            <a:lvl6pPr lvl="5" algn="l">
              <a:lnSpc>
                <a:spcPct val="100000"/>
              </a:lnSpc>
              <a:spcBef>
                <a:spcPts val="0"/>
              </a:spcBef>
              <a:spcAft>
                <a:spcPts val="0"/>
              </a:spcAft>
              <a:buSzPts val="1400"/>
              <a:buNone/>
              <a:defRPr>
                <a:latin typeface="Arial"/>
                <a:ea typeface="Arial"/>
                <a:cs typeface="Arial"/>
                <a:sym typeface="Arial"/>
              </a:defRPr>
            </a:lvl6pPr>
            <a:lvl7pPr lvl="6" algn="l">
              <a:lnSpc>
                <a:spcPct val="100000"/>
              </a:lnSpc>
              <a:spcBef>
                <a:spcPts val="0"/>
              </a:spcBef>
              <a:spcAft>
                <a:spcPts val="0"/>
              </a:spcAft>
              <a:buSzPts val="1400"/>
              <a:buNone/>
              <a:defRPr>
                <a:latin typeface="Arial"/>
                <a:ea typeface="Arial"/>
                <a:cs typeface="Arial"/>
                <a:sym typeface="Arial"/>
              </a:defRPr>
            </a:lvl7pPr>
            <a:lvl8pPr lvl="7" algn="l">
              <a:lnSpc>
                <a:spcPct val="100000"/>
              </a:lnSpc>
              <a:spcBef>
                <a:spcPts val="0"/>
              </a:spcBef>
              <a:spcAft>
                <a:spcPts val="0"/>
              </a:spcAft>
              <a:buSzPts val="1400"/>
              <a:buNone/>
              <a:defRPr>
                <a:latin typeface="Arial"/>
                <a:ea typeface="Arial"/>
                <a:cs typeface="Arial"/>
                <a:sym typeface="Arial"/>
              </a:defRPr>
            </a:lvl8pPr>
            <a:lvl9pPr lvl="8" algn="l">
              <a:lnSpc>
                <a:spcPct val="100000"/>
              </a:lnSpc>
              <a:spcBef>
                <a:spcPts val="0"/>
              </a:spcBef>
              <a:spcAft>
                <a:spcPts val="0"/>
              </a:spcAft>
              <a:buSzPts val="1400"/>
              <a:buNone/>
              <a:defRPr>
                <a:latin typeface="Arial"/>
                <a:ea typeface="Arial"/>
                <a:cs typeface="Arial"/>
                <a:sym typeface="Arial"/>
              </a:defRPr>
            </a:lvl9pPr>
          </a:lstStyle>
          <a:p/>
        </p:txBody>
      </p:sp>
      <p:sp>
        <p:nvSpPr>
          <p:cNvPr id="264" name="Google Shape;264;p54"/>
          <p:cNvSpPr txBox="1"/>
          <p:nvPr>
            <p:ph idx="1" type="subTitle"/>
          </p:nvPr>
        </p:nvSpPr>
        <p:spPr>
          <a:xfrm>
            <a:off x="1362600" y="3797125"/>
            <a:ext cx="5545500" cy="13758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2400">
                <a:solidFill>
                  <a:schemeClr val="dk2"/>
                </a:solidFill>
              </a:defRPr>
            </a:lvl1pPr>
            <a:lvl2pPr lvl="1" algn="l">
              <a:lnSpc>
                <a:spcPct val="115000"/>
              </a:lnSpc>
              <a:spcBef>
                <a:spcPts val="0"/>
              </a:spcBef>
              <a:spcAft>
                <a:spcPts val="0"/>
              </a:spcAft>
              <a:buSzPts val="1800"/>
              <a:buNone/>
              <a:defRPr>
                <a:solidFill>
                  <a:schemeClr val="dk2"/>
                </a:solidFill>
              </a:defRPr>
            </a:lvl2pPr>
            <a:lvl3pPr lvl="2" algn="l">
              <a:lnSpc>
                <a:spcPct val="115000"/>
              </a:lnSpc>
              <a:spcBef>
                <a:spcPts val="0"/>
              </a:spcBef>
              <a:spcAft>
                <a:spcPts val="0"/>
              </a:spcAft>
              <a:buSzPts val="1800"/>
              <a:buNone/>
              <a:defRPr>
                <a:solidFill>
                  <a:schemeClr val="dk2"/>
                </a:solidFill>
              </a:defRPr>
            </a:lvl3pPr>
            <a:lvl4pPr lvl="3" algn="l">
              <a:lnSpc>
                <a:spcPct val="115000"/>
              </a:lnSpc>
              <a:spcBef>
                <a:spcPts val="0"/>
              </a:spcBef>
              <a:spcAft>
                <a:spcPts val="0"/>
              </a:spcAft>
              <a:buSzPts val="1800"/>
              <a:buNone/>
              <a:defRPr>
                <a:solidFill>
                  <a:schemeClr val="dk2"/>
                </a:solidFill>
              </a:defRPr>
            </a:lvl4pPr>
            <a:lvl5pPr lvl="4" algn="l">
              <a:lnSpc>
                <a:spcPct val="115000"/>
              </a:lnSpc>
              <a:spcBef>
                <a:spcPts val="0"/>
              </a:spcBef>
              <a:spcAft>
                <a:spcPts val="0"/>
              </a:spcAft>
              <a:buSzPts val="1800"/>
              <a:buNone/>
              <a:defRPr>
                <a:solidFill>
                  <a:schemeClr val="dk2"/>
                </a:solidFill>
              </a:defRPr>
            </a:lvl5pPr>
            <a:lvl6pPr lvl="5" algn="l">
              <a:lnSpc>
                <a:spcPct val="115000"/>
              </a:lnSpc>
              <a:spcBef>
                <a:spcPts val="0"/>
              </a:spcBef>
              <a:spcAft>
                <a:spcPts val="0"/>
              </a:spcAft>
              <a:buSzPts val="1800"/>
              <a:buNone/>
              <a:defRPr>
                <a:solidFill>
                  <a:schemeClr val="dk2"/>
                </a:solidFill>
              </a:defRPr>
            </a:lvl6pPr>
            <a:lvl7pPr lvl="6" algn="l">
              <a:lnSpc>
                <a:spcPct val="115000"/>
              </a:lnSpc>
              <a:spcBef>
                <a:spcPts val="0"/>
              </a:spcBef>
              <a:spcAft>
                <a:spcPts val="0"/>
              </a:spcAft>
              <a:buSzPts val="1800"/>
              <a:buNone/>
              <a:defRPr>
                <a:solidFill>
                  <a:schemeClr val="dk2"/>
                </a:solidFill>
              </a:defRPr>
            </a:lvl7pPr>
            <a:lvl8pPr lvl="7" algn="l">
              <a:lnSpc>
                <a:spcPct val="115000"/>
              </a:lnSpc>
              <a:spcBef>
                <a:spcPts val="0"/>
              </a:spcBef>
              <a:spcAft>
                <a:spcPts val="0"/>
              </a:spcAft>
              <a:buSzPts val="1800"/>
              <a:buNone/>
              <a:defRPr>
                <a:solidFill>
                  <a:schemeClr val="dk2"/>
                </a:solidFill>
              </a:defRPr>
            </a:lvl8pPr>
            <a:lvl9pPr lvl="8" algn="l">
              <a:lnSpc>
                <a:spcPct val="115000"/>
              </a:lnSpc>
              <a:spcBef>
                <a:spcPts val="0"/>
              </a:spcBef>
              <a:spcAft>
                <a:spcPts val="0"/>
              </a:spcAft>
              <a:buSzPts val="1800"/>
              <a:buNone/>
              <a:defRPr>
                <a:solidFill>
                  <a:schemeClr val="dk2"/>
                </a:solidFil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Section Layout (Neutral 2)">
  <p:cSld name="Main Section Layout (Neutral 2)">
    <p:spTree>
      <p:nvGrpSpPr>
        <p:cNvPr id="265" name="Shape 265"/>
        <p:cNvGrpSpPr/>
        <p:nvPr/>
      </p:nvGrpSpPr>
      <p:grpSpPr>
        <a:xfrm>
          <a:off x="0" y="0"/>
          <a:ext cx="0" cy="0"/>
          <a:chOff x="0" y="0"/>
          <a:chExt cx="0" cy="0"/>
        </a:xfrm>
      </p:grpSpPr>
      <p:pic>
        <p:nvPicPr>
          <p:cNvPr id="266" name="Google Shape;266;p55"/>
          <p:cNvPicPr preferRelativeResize="0"/>
          <p:nvPr/>
        </p:nvPicPr>
        <p:blipFill rotWithShape="1">
          <a:blip r:embed="rId2">
            <a:alphaModFix/>
          </a:blip>
          <a:srcRect b="10700" l="0" r="0" t="4967"/>
          <a:stretch/>
        </p:blipFill>
        <p:spPr>
          <a:xfrm>
            <a:off x="-5875" y="0"/>
            <a:ext cx="12197881" cy="6858003"/>
          </a:xfrm>
          <a:prstGeom prst="rect">
            <a:avLst/>
          </a:prstGeom>
          <a:noFill/>
          <a:ln>
            <a:noFill/>
          </a:ln>
        </p:spPr>
      </p:pic>
      <p:sp>
        <p:nvSpPr>
          <p:cNvPr id="267" name="Google Shape;267;p55"/>
          <p:cNvSpPr/>
          <p:nvPr/>
        </p:nvSpPr>
        <p:spPr>
          <a:xfrm>
            <a:off x="762000" y="762000"/>
            <a:ext cx="10656218" cy="5335524"/>
          </a:xfrm>
          <a:custGeom>
            <a:rect b="b" l="l" r="r" t="t"/>
            <a:pathLst>
              <a:path extrusionOk="0" h="5486400" w="10818495">
                <a:moveTo>
                  <a:pt x="0" y="5486400"/>
                </a:moveTo>
                <a:lnTo>
                  <a:pt x="10817999" y="5486400"/>
                </a:lnTo>
                <a:lnTo>
                  <a:pt x="10817999" y="0"/>
                </a:lnTo>
                <a:lnTo>
                  <a:pt x="0" y="0"/>
                </a:lnTo>
                <a:lnTo>
                  <a:pt x="0" y="548640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68" name="Google Shape;268;p55"/>
          <p:cNvSpPr txBox="1"/>
          <p:nvPr>
            <p:ph type="title"/>
          </p:nvPr>
        </p:nvSpPr>
        <p:spPr>
          <a:xfrm>
            <a:off x="1362600" y="1839013"/>
            <a:ext cx="5545500" cy="16533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sz="4800">
                <a:latin typeface="Arial"/>
                <a:ea typeface="Arial"/>
                <a:cs typeface="Arial"/>
                <a:sym typeface="Arial"/>
              </a:defRPr>
            </a:lvl1pPr>
            <a:lvl2pPr lvl="1" algn="l">
              <a:lnSpc>
                <a:spcPct val="100000"/>
              </a:lnSpc>
              <a:spcBef>
                <a:spcPts val="0"/>
              </a:spcBef>
              <a:spcAft>
                <a:spcPts val="0"/>
              </a:spcAft>
              <a:buSzPts val="1400"/>
              <a:buNone/>
              <a:defRPr>
                <a:latin typeface="Arial"/>
                <a:ea typeface="Arial"/>
                <a:cs typeface="Arial"/>
                <a:sym typeface="Arial"/>
              </a:defRPr>
            </a:lvl2pPr>
            <a:lvl3pPr lvl="2" algn="l">
              <a:lnSpc>
                <a:spcPct val="100000"/>
              </a:lnSpc>
              <a:spcBef>
                <a:spcPts val="0"/>
              </a:spcBef>
              <a:spcAft>
                <a:spcPts val="0"/>
              </a:spcAft>
              <a:buSzPts val="1400"/>
              <a:buNone/>
              <a:defRPr>
                <a:latin typeface="Arial"/>
                <a:ea typeface="Arial"/>
                <a:cs typeface="Arial"/>
                <a:sym typeface="Arial"/>
              </a:defRPr>
            </a:lvl3pPr>
            <a:lvl4pPr lvl="3" algn="l">
              <a:lnSpc>
                <a:spcPct val="100000"/>
              </a:lnSpc>
              <a:spcBef>
                <a:spcPts val="0"/>
              </a:spcBef>
              <a:spcAft>
                <a:spcPts val="0"/>
              </a:spcAft>
              <a:buSzPts val="1400"/>
              <a:buNone/>
              <a:defRPr>
                <a:latin typeface="Arial"/>
                <a:ea typeface="Arial"/>
                <a:cs typeface="Arial"/>
                <a:sym typeface="Arial"/>
              </a:defRPr>
            </a:lvl4pPr>
            <a:lvl5pPr lvl="4" algn="l">
              <a:lnSpc>
                <a:spcPct val="100000"/>
              </a:lnSpc>
              <a:spcBef>
                <a:spcPts val="0"/>
              </a:spcBef>
              <a:spcAft>
                <a:spcPts val="0"/>
              </a:spcAft>
              <a:buSzPts val="1400"/>
              <a:buNone/>
              <a:defRPr>
                <a:latin typeface="Arial"/>
                <a:ea typeface="Arial"/>
                <a:cs typeface="Arial"/>
                <a:sym typeface="Arial"/>
              </a:defRPr>
            </a:lvl5pPr>
            <a:lvl6pPr lvl="5" algn="l">
              <a:lnSpc>
                <a:spcPct val="100000"/>
              </a:lnSpc>
              <a:spcBef>
                <a:spcPts val="0"/>
              </a:spcBef>
              <a:spcAft>
                <a:spcPts val="0"/>
              </a:spcAft>
              <a:buSzPts val="1400"/>
              <a:buNone/>
              <a:defRPr>
                <a:latin typeface="Arial"/>
                <a:ea typeface="Arial"/>
                <a:cs typeface="Arial"/>
                <a:sym typeface="Arial"/>
              </a:defRPr>
            </a:lvl6pPr>
            <a:lvl7pPr lvl="6" algn="l">
              <a:lnSpc>
                <a:spcPct val="100000"/>
              </a:lnSpc>
              <a:spcBef>
                <a:spcPts val="0"/>
              </a:spcBef>
              <a:spcAft>
                <a:spcPts val="0"/>
              </a:spcAft>
              <a:buSzPts val="1400"/>
              <a:buNone/>
              <a:defRPr>
                <a:latin typeface="Arial"/>
                <a:ea typeface="Arial"/>
                <a:cs typeface="Arial"/>
                <a:sym typeface="Arial"/>
              </a:defRPr>
            </a:lvl7pPr>
            <a:lvl8pPr lvl="7" algn="l">
              <a:lnSpc>
                <a:spcPct val="100000"/>
              </a:lnSpc>
              <a:spcBef>
                <a:spcPts val="0"/>
              </a:spcBef>
              <a:spcAft>
                <a:spcPts val="0"/>
              </a:spcAft>
              <a:buSzPts val="1400"/>
              <a:buNone/>
              <a:defRPr>
                <a:latin typeface="Arial"/>
                <a:ea typeface="Arial"/>
                <a:cs typeface="Arial"/>
                <a:sym typeface="Arial"/>
              </a:defRPr>
            </a:lvl8pPr>
            <a:lvl9pPr lvl="8" algn="l">
              <a:lnSpc>
                <a:spcPct val="100000"/>
              </a:lnSpc>
              <a:spcBef>
                <a:spcPts val="0"/>
              </a:spcBef>
              <a:spcAft>
                <a:spcPts val="0"/>
              </a:spcAft>
              <a:buSzPts val="1400"/>
              <a:buNone/>
              <a:defRPr>
                <a:latin typeface="Arial"/>
                <a:ea typeface="Arial"/>
                <a:cs typeface="Arial"/>
                <a:sym typeface="Arial"/>
              </a:defRPr>
            </a:lvl9pPr>
          </a:lstStyle>
          <a:p/>
        </p:txBody>
      </p:sp>
      <p:sp>
        <p:nvSpPr>
          <p:cNvPr id="269" name="Google Shape;269;p55"/>
          <p:cNvSpPr txBox="1"/>
          <p:nvPr>
            <p:ph idx="1" type="subTitle"/>
          </p:nvPr>
        </p:nvSpPr>
        <p:spPr>
          <a:xfrm>
            <a:off x="1362600" y="3797125"/>
            <a:ext cx="5545500" cy="13758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2400">
                <a:solidFill>
                  <a:schemeClr val="dk2"/>
                </a:solidFill>
              </a:defRPr>
            </a:lvl1pPr>
            <a:lvl2pPr lvl="1" algn="l">
              <a:lnSpc>
                <a:spcPct val="115000"/>
              </a:lnSpc>
              <a:spcBef>
                <a:spcPts val="0"/>
              </a:spcBef>
              <a:spcAft>
                <a:spcPts val="0"/>
              </a:spcAft>
              <a:buSzPts val="1800"/>
              <a:buNone/>
              <a:defRPr>
                <a:solidFill>
                  <a:schemeClr val="dk2"/>
                </a:solidFill>
              </a:defRPr>
            </a:lvl2pPr>
            <a:lvl3pPr lvl="2" algn="l">
              <a:lnSpc>
                <a:spcPct val="115000"/>
              </a:lnSpc>
              <a:spcBef>
                <a:spcPts val="0"/>
              </a:spcBef>
              <a:spcAft>
                <a:spcPts val="0"/>
              </a:spcAft>
              <a:buSzPts val="1800"/>
              <a:buNone/>
              <a:defRPr>
                <a:solidFill>
                  <a:schemeClr val="dk2"/>
                </a:solidFill>
              </a:defRPr>
            </a:lvl3pPr>
            <a:lvl4pPr lvl="3" algn="l">
              <a:lnSpc>
                <a:spcPct val="115000"/>
              </a:lnSpc>
              <a:spcBef>
                <a:spcPts val="0"/>
              </a:spcBef>
              <a:spcAft>
                <a:spcPts val="0"/>
              </a:spcAft>
              <a:buSzPts val="1800"/>
              <a:buNone/>
              <a:defRPr>
                <a:solidFill>
                  <a:schemeClr val="dk2"/>
                </a:solidFill>
              </a:defRPr>
            </a:lvl4pPr>
            <a:lvl5pPr lvl="4" algn="l">
              <a:lnSpc>
                <a:spcPct val="115000"/>
              </a:lnSpc>
              <a:spcBef>
                <a:spcPts val="0"/>
              </a:spcBef>
              <a:spcAft>
                <a:spcPts val="0"/>
              </a:spcAft>
              <a:buSzPts val="1800"/>
              <a:buNone/>
              <a:defRPr>
                <a:solidFill>
                  <a:schemeClr val="dk2"/>
                </a:solidFill>
              </a:defRPr>
            </a:lvl5pPr>
            <a:lvl6pPr lvl="5" algn="l">
              <a:lnSpc>
                <a:spcPct val="115000"/>
              </a:lnSpc>
              <a:spcBef>
                <a:spcPts val="0"/>
              </a:spcBef>
              <a:spcAft>
                <a:spcPts val="0"/>
              </a:spcAft>
              <a:buSzPts val="1800"/>
              <a:buNone/>
              <a:defRPr>
                <a:solidFill>
                  <a:schemeClr val="dk2"/>
                </a:solidFill>
              </a:defRPr>
            </a:lvl6pPr>
            <a:lvl7pPr lvl="6" algn="l">
              <a:lnSpc>
                <a:spcPct val="115000"/>
              </a:lnSpc>
              <a:spcBef>
                <a:spcPts val="0"/>
              </a:spcBef>
              <a:spcAft>
                <a:spcPts val="0"/>
              </a:spcAft>
              <a:buSzPts val="1800"/>
              <a:buNone/>
              <a:defRPr>
                <a:solidFill>
                  <a:schemeClr val="dk2"/>
                </a:solidFill>
              </a:defRPr>
            </a:lvl7pPr>
            <a:lvl8pPr lvl="7" algn="l">
              <a:lnSpc>
                <a:spcPct val="115000"/>
              </a:lnSpc>
              <a:spcBef>
                <a:spcPts val="0"/>
              </a:spcBef>
              <a:spcAft>
                <a:spcPts val="0"/>
              </a:spcAft>
              <a:buSzPts val="1800"/>
              <a:buNone/>
              <a:defRPr>
                <a:solidFill>
                  <a:schemeClr val="dk2"/>
                </a:solidFill>
              </a:defRPr>
            </a:lvl8pPr>
            <a:lvl9pPr lvl="8" algn="l">
              <a:lnSpc>
                <a:spcPct val="115000"/>
              </a:lnSpc>
              <a:spcBef>
                <a:spcPts val="0"/>
              </a:spcBef>
              <a:spcAft>
                <a:spcPts val="0"/>
              </a:spcAft>
              <a:buSzPts val="1800"/>
              <a:buNone/>
              <a:defRPr>
                <a:solidFill>
                  <a:schemeClr val="dk2"/>
                </a:solidFil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Section Layout (Neutral 3)">
  <p:cSld name="Main Section Layout (Neutral 3)">
    <p:spTree>
      <p:nvGrpSpPr>
        <p:cNvPr id="270" name="Shape 270"/>
        <p:cNvGrpSpPr/>
        <p:nvPr/>
      </p:nvGrpSpPr>
      <p:grpSpPr>
        <a:xfrm>
          <a:off x="0" y="0"/>
          <a:ext cx="0" cy="0"/>
          <a:chOff x="0" y="0"/>
          <a:chExt cx="0" cy="0"/>
        </a:xfrm>
      </p:grpSpPr>
      <p:pic>
        <p:nvPicPr>
          <p:cNvPr id="271" name="Google Shape;271;p56"/>
          <p:cNvPicPr preferRelativeResize="0"/>
          <p:nvPr/>
        </p:nvPicPr>
        <p:blipFill rotWithShape="1">
          <a:blip r:embed="rId2">
            <a:alphaModFix/>
          </a:blip>
          <a:srcRect b="9998" l="0" r="0" t="5627"/>
          <a:stretch/>
        </p:blipFill>
        <p:spPr>
          <a:xfrm>
            <a:off x="0" y="0"/>
            <a:ext cx="12191996" cy="6858000"/>
          </a:xfrm>
          <a:prstGeom prst="rect">
            <a:avLst/>
          </a:prstGeom>
          <a:noFill/>
          <a:ln>
            <a:noFill/>
          </a:ln>
        </p:spPr>
      </p:pic>
      <p:sp>
        <p:nvSpPr>
          <p:cNvPr id="272" name="Google Shape;272;p56"/>
          <p:cNvSpPr/>
          <p:nvPr/>
        </p:nvSpPr>
        <p:spPr>
          <a:xfrm>
            <a:off x="762000" y="762000"/>
            <a:ext cx="10656218" cy="5335524"/>
          </a:xfrm>
          <a:custGeom>
            <a:rect b="b" l="l" r="r" t="t"/>
            <a:pathLst>
              <a:path extrusionOk="0" h="5486400" w="10818495">
                <a:moveTo>
                  <a:pt x="0" y="5486400"/>
                </a:moveTo>
                <a:lnTo>
                  <a:pt x="10817999" y="5486400"/>
                </a:lnTo>
                <a:lnTo>
                  <a:pt x="10817999" y="0"/>
                </a:lnTo>
                <a:lnTo>
                  <a:pt x="0" y="0"/>
                </a:lnTo>
                <a:lnTo>
                  <a:pt x="0" y="548640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73" name="Google Shape;273;p56"/>
          <p:cNvSpPr txBox="1"/>
          <p:nvPr>
            <p:ph type="title"/>
          </p:nvPr>
        </p:nvSpPr>
        <p:spPr>
          <a:xfrm>
            <a:off x="1362600" y="1839013"/>
            <a:ext cx="5545500" cy="16533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sz="4800">
                <a:latin typeface="Arial"/>
                <a:ea typeface="Arial"/>
                <a:cs typeface="Arial"/>
                <a:sym typeface="Arial"/>
              </a:defRPr>
            </a:lvl1pPr>
            <a:lvl2pPr lvl="1" algn="l">
              <a:lnSpc>
                <a:spcPct val="100000"/>
              </a:lnSpc>
              <a:spcBef>
                <a:spcPts val="0"/>
              </a:spcBef>
              <a:spcAft>
                <a:spcPts val="0"/>
              </a:spcAft>
              <a:buSzPts val="1400"/>
              <a:buNone/>
              <a:defRPr>
                <a:latin typeface="Arial"/>
                <a:ea typeface="Arial"/>
                <a:cs typeface="Arial"/>
                <a:sym typeface="Arial"/>
              </a:defRPr>
            </a:lvl2pPr>
            <a:lvl3pPr lvl="2" algn="l">
              <a:lnSpc>
                <a:spcPct val="100000"/>
              </a:lnSpc>
              <a:spcBef>
                <a:spcPts val="0"/>
              </a:spcBef>
              <a:spcAft>
                <a:spcPts val="0"/>
              </a:spcAft>
              <a:buSzPts val="1400"/>
              <a:buNone/>
              <a:defRPr>
                <a:latin typeface="Arial"/>
                <a:ea typeface="Arial"/>
                <a:cs typeface="Arial"/>
                <a:sym typeface="Arial"/>
              </a:defRPr>
            </a:lvl3pPr>
            <a:lvl4pPr lvl="3" algn="l">
              <a:lnSpc>
                <a:spcPct val="100000"/>
              </a:lnSpc>
              <a:spcBef>
                <a:spcPts val="0"/>
              </a:spcBef>
              <a:spcAft>
                <a:spcPts val="0"/>
              </a:spcAft>
              <a:buSzPts val="1400"/>
              <a:buNone/>
              <a:defRPr>
                <a:latin typeface="Arial"/>
                <a:ea typeface="Arial"/>
                <a:cs typeface="Arial"/>
                <a:sym typeface="Arial"/>
              </a:defRPr>
            </a:lvl4pPr>
            <a:lvl5pPr lvl="4" algn="l">
              <a:lnSpc>
                <a:spcPct val="100000"/>
              </a:lnSpc>
              <a:spcBef>
                <a:spcPts val="0"/>
              </a:spcBef>
              <a:spcAft>
                <a:spcPts val="0"/>
              </a:spcAft>
              <a:buSzPts val="1400"/>
              <a:buNone/>
              <a:defRPr>
                <a:latin typeface="Arial"/>
                <a:ea typeface="Arial"/>
                <a:cs typeface="Arial"/>
                <a:sym typeface="Arial"/>
              </a:defRPr>
            </a:lvl5pPr>
            <a:lvl6pPr lvl="5" algn="l">
              <a:lnSpc>
                <a:spcPct val="100000"/>
              </a:lnSpc>
              <a:spcBef>
                <a:spcPts val="0"/>
              </a:spcBef>
              <a:spcAft>
                <a:spcPts val="0"/>
              </a:spcAft>
              <a:buSzPts val="1400"/>
              <a:buNone/>
              <a:defRPr>
                <a:latin typeface="Arial"/>
                <a:ea typeface="Arial"/>
                <a:cs typeface="Arial"/>
                <a:sym typeface="Arial"/>
              </a:defRPr>
            </a:lvl6pPr>
            <a:lvl7pPr lvl="6" algn="l">
              <a:lnSpc>
                <a:spcPct val="100000"/>
              </a:lnSpc>
              <a:spcBef>
                <a:spcPts val="0"/>
              </a:spcBef>
              <a:spcAft>
                <a:spcPts val="0"/>
              </a:spcAft>
              <a:buSzPts val="1400"/>
              <a:buNone/>
              <a:defRPr>
                <a:latin typeface="Arial"/>
                <a:ea typeface="Arial"/>
                <a:cs typeface="Arial"/>
                <a:sym typeface="Arial"/>
              </a:defRPr>
            </a:lvl7pPr>
            <a:lvl8pPr lvl="7" algn="l">
              <a:lnSpc>
                <a:spcPct val="100000"/>
              </a:lnSpc>
              <a:spcBef>
                <a:spcPts val="0"/>
              </a:spcBef>
              <a:spcAft>
                <a:spcPts val="0"/>
              </a:spcAft>
              <a:buSzPts val="1400"/>
              <a:buNone/>
              <a:defRPr>
                <a:latin typeface="Arial"/>
                <a:ea typeface="Arial"/>
                <a:cs typeface="Arial"/>
                <a:sym typeface="Arial"/>
              </a:defRPr>
            </a:lvl8pPr>
            <a:lvl9pPr lvl="8" algn="l">
              <a:lnSpc>
                <a:spcPct val="100000"/>
              </a:lnSpc>
              <a:spcBef>
                <a:spcPts val="0"/>
              </a:spcBef>
              <a:spcAft>
                <a:spcPts val="0"/>
              </a:spcAft>
              <a:buSzPts val="1400"/>
              <a:buNone/>
              <a:defRPr>
                <a:latin typeface="Arial"/>
                <a:ea typeface="Arial"/>
                <a:cs typeface="Arial"/>
                <a:sym typeface="Arial"/>
              </a:defRPr>
            </a:lvl9pPr>
          </a:lstStyle>
          <a:p/>
        </p:txBody>
      </p:sp>
      <p:sp>
        <p:nvSpPr>
          <p:cNvPr id="274" name="Google Shape;274;p56"/>
          <p:cNvSpPr txBox="1"/>
          <p:nvPr>
            <p:ph idx="1" type="subTitle"/>
          </p:nvPr>
        </p:nvSpPr>
        <p:spPr>
          <a:xfrm>
            <a:off x="1362600" y="3797125"/>
            <a:ext cx="5545500" cy="13758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2400">
                <a:solidFill>
                  <a:schemeClr val="dk2"/>
                </a:solidFill>
              </a:defRPr>
            </a:lvl1pPr>
            <a:lvl2pPr lvl="1" algn="l">
              <a:lnSpc>
                <a:spcPct val="115000"/>
              </a:lnSpc>
              <a:spcBef>
                <a:spcPts val="0"/>
              </a:spcBef>
              <a:spcAft>
                <a:spcPts val="0"/>
              </a:spcAft>
              <a:buSzPts val="1800"/>
              <a:buNone/>
              <a:defRPr>
                <a:solidFill>
                  <a:schemeClr val="dk2"/>
                </a:solidFill>
              </a:defRPr>
            </a:lvl2pPr>
            <a:lvl3pPr lvl="2" algn="l">
              <a:lnSpc>
                <a:spcPct val="115000"/>
              </a:lnSpc>
              <a:spcBef>
                <a:spcPts val="0"/>
              </a:spcBef>
              <a:spcAft>
                <a:spcPts val="0"/>
              </a:spcAft>
              <a:buSzPts val="1800"/>
              <a:buNone/>
              <a:defRPr>
                <a:solidFill>
                  <a:schemeClr val="dk2"/>
                </a:solidFill>
              </a:defRPr>
            </a:lvl3pPr>
            <a:lvl4pPr lvl="3" algn="l">
              <a:lnSpc>
                <a:spcPct val="115000"/>
              </a:lnSpc>
              <a:spcBef>
                <a:spcPts val="0"/>
              </a:spcBef>
              <a:spcAft>
                <a:spcPts val="0"/>
              </a:spcAft>
              <a:buSzPts val="1800"/>
              <a:buNone/>
              <a:defRPr>
                <a:solidFill>
                  <a:schemeClr val="dk2"/>
                </a:solidFill>
              </a:defRPr>
            </a:lvl4pPr>
            <a:lvl5pPr lvl="4" algn="l">
              <a:lnSpc>
                <a:spcPct val="115000"/>
              </a:lnSpc>
              <a:spcBef>
                <a:spcPts val="0"/>
              </a:spcBef>
              <a:spcAft>
                <a:spcPts val="0"/>
              </a:spcAft>
              <a:buSzPts val="1800"/>
              <a:buNone/>
              <a:defRPr>
                <a:solidFill>
                  <a:schemeClr val="dk2"/>
                </a:solidFill>
              </a:defRPr>
            </a:lvl5pPr>
            <a:lvl6pPr lvl="5" algn="l">
              <a:lnSpc>
                <a:spcPct val="115000"/>
              </a:lnSpc>
              <a:spcBef>
                <a:spcPts val="0"/>
              </a:spcBef>
              <a:spcAft>
                <a:spcPts val="0"/>
              </a:spcAft>
              <a:buSzPts val="1800"/>
              <a:buNone/>
              <a:defRPr>
                <a:solidFill>
                  <a:schemeClr val="dk2"/>
                </a:solidFill>
              </a:defRPr>
            </a:lvl6pPr>
            <a:lvl7pPr lvl="6" algn="l">
              <a:lnSpc>
                <a:spcPct val="115000"/>
              </a:lnSpc>
              <a:spcBef>
                <a:spcPts val="0"/>
              </a:spcBef>
              <a:spcAft>
                <a:spcPts val="0"/>
              </a:spcAft>
              <a:buSzPts val="1800"/>
              <a:buNone/>
              <a:defRPr>
                <a:solidFill>
                  <a:schemeClr val="dk2"/>
                </a:solidFill>
              </a:defRPr>
            </a:lvl7pPr>
            <a:lvl8pPr lvl="7" algn="l">
              <a:lnSpc>
                <a:spcPct val="115000"/>
              </a:lnSpc>
              <a:spcBef>
                <a:spcPts val="0"/>
              </a:spcBef>
              <a:spcAft>
                <a:spcPts val="0"/>
              </a:spcAft>
              <a:buSzPts val="1800"/>
              <a:buNone/>
              <a:defRPr>
                <a:solidFill>
                  <a:schemeClr val="dk2"/>
                </a:solidFill>
              </a:defRPr>
            </a:lvl8pPr>
            <a:lvl9pPr lvl="8" algn="l">
              <a:lnSpc>
                <a:spcPct val="115000"/>
              </a:lnSpc>
              <a:spcBef>
                <a:spcPts val="0"/>
              </a:spcBef>
              <a:spcAft>
                <a:spcPts val="0"/>
              </a:spcAft>
              <a:buSzPts val="1800"/>
              <a:buNone/>
              <a:defRPr>
                <a:solidFill>
                  <a:schemeClr val="dk2"/>
                </a:solidFil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Section Layout (Neutral 3) 1">
  <p:cSld name="Main Section Layout (Neutral 3) 1">
    <p:spTree>
      <p:nvGrpSpPr>
        <p:cNvPr id="275" name="Shape 275"/>
        <p:cNvGrpSpPr/>
        <p:nvPr/>
      </p:nvGrpSpPr>
      <p:grpSpPr>
        <a:xfrm>
          <a:off x="0" y="0"/>
          <a:ext cx="0" cy="0"/>
          <a:chOff x="0" y="0"/>
          <a:chExt cx="0" cy="0"/>
        </a:xfrm>
      </p:grpSpPr>
      <p:pic>
        <p:nvPicPr>
          <p:cNvPr id="276" name="Google Shape;276;p57"/>
          <p:cNvPicPr preferRelativeResize="0"/>
          <p:nvPr/>
        </p:nvPicPr>
        <p:blipFill rotWithShape="1">
          <a:blip r:embed="rId2">
            <a:alphaModFix/>
          </a:blip>
          <a:srcRect b="0" l="0" r="0" t="0"/>
          <a:stretch/>
        </p:blipFill>
        <p:spPr>
          <a:xfrm>
            <a:off x="-5887" y="0"/>
            <a:ext cx="12192003" cy="6858002"/>
          </a:xfrm>
          <a:prstGeom prst="rect">
            <a:avLst/>
          </a:prstGeom>
          <a:noFill/>
          <a:ln>
            <a:noFill/>
          </a:ln>
        </p:spPr>
      </p:pic>
      <p:sp>
        <p:nvSpPr>
          <p:cNvPr id="277" name="Google Shape;277;p57"/>
          <p:cNvSpPr/>
          <p:nvPr/>
        </p:nvSpPr>
        <p:spPr>
          <a:xfrm>
            <a:off x="762000" y="762000"/>
            <a:ext cx="10656218" cy="5335524"/>
          </a:xfrm>
          <a:custGeom>
            <a:rect b="b" l="l" r="r" t="t"/>
            <a:pathLst>
              <a:path extrusionOk="0" h="5486400" w="10818495">
                <a:moveTo>
                  <a:pt x="0" y="5486400"/>
                </a:moveTo>
                <a:lnTo>
                  <a:pt x="10817999" y="5486400"/>
                </a:lnTo>
                <a:lnTo>
                  <a:pt x="10817999" y="0"/>
                </a:lnTo>
                <a:lnTo>
                  <a:pt x="0" y="0"/>
                </a:lnTo>
                <a:lnTo>
                  <a:pt x="0" y="548640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78" name="Google Shape;278;p57"/>
          <p:cNvSpPr txBox="1"/>
          <p:nvPr>
            <p:ph type="title"/>
          </p:nvPr>
        </p:nvSpPr>
        <p:spPr>
          <a:xfrm>
            <a:off x="1362600" y="1839013"/>
            <a:ext cx="5545500" cy="16533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sz="4800">
                <a:latin typeface="Arial"/>
                <a:ea typeface="Arial"/>
                <a:cs typeface="Arial"/>
                <a:sym typeface="Arial"/>
              </a:defRPr>
            </a:lvl1pPr>
            <a:lvl2pPr lvl="1" algn="l">
              <a:lnSpc>
                <a:spcPct val="100000"/>
              </a:lnSpc>
              <a:spcBef>
                <a:spcPts val="0"/>
              </a:spcBef>
              <a:spcAft>
                <a:spcPts val="0"/>
              </a:spcAft>
              <a:buSzPts val="1400"/>
              <a:buNone/>
              <a:defRPr>
                <a:latin typeface="Arial"/>
                <a:ea typeface="Arial"/>
                <a:cs typeface="Arial"/>
                <a:sym typeface="Arial"/>
              </a:defRPr>
            </a:lvl2pPr>
            <a:lvl3pPr lvl="2" algn="l">
              <a:lnSpc>
                <a:spcPct val="100000"/>
              </a:lnSpc>
              <a:spcBef>
                <a:spcPts val="0"/>
              </a:spcBef>
              <a:spcAft>
                <a:spcPts val="0"/>
              </a:spcAft>
              <a:buSzPts val="1400"/>
              <a:buNone/>
              <a:defRPr>
                <a:latin typeface="Arial"/>
                <a:ea typeface="Arial"/>
                <a:cs typeface="Arial"/>
                <a:sym typeface="Arial"/>
              </a:defRPr>
            </a:lvl3pPr>
            <a:lvl4pPr lvl="3" algn="l">
              <a:lnSpc>
                <a:spcPct val="100000"/>
              </a:lnSpc>
              <a:spcBef>
                <a:spcPts val="0"/>
              </a:spcBef>
              <a:spcAft>
                <a:spcPts val="0"/>
              </a:spcAft>
              <a:buSzPts val="1400"/>
              <a:buNone/>
              <a:defRPr>
                <a:latin typeface="Arial"/>
                <a:ea typeface="Arial"/>
                <a:cs typeface="Arial"/>
                <a:sym typeface="Arial"/>
              </a:defRPr>
            </a:lvl4pPr>
            <a:lvl5pPr lvl="4" algn="l">
              <a:lnSpc>
                <a:spcPct val="100000"/>
              </a:lnSpc>
              <a:spcBef>
                <a:spcPts val="0"/>
              </a:spcBef>
              <a:spcAft>
                <a:spcPts val="0"/>
              </a:spcAft>
              <a:buSzPts val="1400"/>
              <a:buNone/>
              <a:defRPr>
                <a:latin typeface="Arial"/>
                <a:ea typeface="Arial"/>
                <a:cs typeface="Arial"/>
                <a:sym typeface="Arial"/>
              </a:defRPr>
            </a:lvl5pPr>
            <a:lvl6pPr lvl="5" algn="l">
              <a:lnSpc>
                <a:spcPct val="100000"/>
              </a:lnSpc>
              <a:spcBef>
                <a:spcPts val="0"/>
              </a:spcBef>
              <a:spcAft>
                <a:spcPts val="0"/>
              </a:spcAft>
              <a:buSzPts val="1400"/>
              <a:buNone/>
              <a:defRPr>
                <a:latin typeface="Arial"/>
                <a:ea typeface="Arial"/>
                <a:cs typeface="Arial"/>
                <a:sym typeface="Arial"/>
              </a:defRPr>
            </a:lvl6pPr>
            <a:lvl7pPr lvl="6" algn="l">
              <a:lnSpc>
                <a:spcPct val="100000"/>
              </a:lnSpc>
              <a:spcBef>
                <a:spcPts val="0"/>
              </a:spcBef>
              <a:spcAft>
                <a:spcPts val="0"/>
              </a:spcAft>
              <a:buSzPts val="1400"/>
              <a:buNone/>
              <a:defRPr>
                <a:latin typeface="Arial"/>
                <a:ea typeface="Arial"/>
                <a:cs typeface="Arial"/>
                <a:sym typeface="Arial"/>
              </a:defRPr>
            </a:lvl7pPr>
            <a:lvl8pPr lvl="7" algn="l">
              <a:lnSpc>
                <a:spcPct val="100000"/>
              </a:lnSpc>
              <a:spcBef>
                <a:spcPts val="0"/>
              </a:spcBef>
              <a:spcAft>
                <a:spcPts val="0"/>
              </a:spcAft>
              <a:buSzPts val="1400"/>
              <a:buNone/>
              <a:defRPr>
                <a:latin typeface="Arial"/>
                <a:ea typeface="Arial"/>
                <a:cs typeface="Arial"/>
                <a:sym typeface="Arial"/>
              </a:defRPr>
            </a:lvl8pPr>
            <a:lvl9pPr lvl="8" algn="l">
              <a:lnSpc>
                <a:spcPct val="100000"/>
              </a:lnSpc>
              <a:spcBef>
                <a:spcPts val="0"/>
              </a:spcBef>
              <a:spcAft>
                <a:spcPts val="0"/>
              </a:spcAft>
              <a:buSzPts val="1400"/>
              <a:buNone/>
              <a:defRPr>
                <a:latin typeface="Arial"/>
                <a:ea typeface="Arial"/>
                <a:cs typeface="Arial"/>
                <a:sym typeface="Arial"/>
              </a:defRPr>
            </a:lvl9pPr>
          </a:lstStyle>
          <a:p/>
        </p:txBody>
      </p:sp>
      <p:sp>
        <p:nvSpPr>
          <p:cNvPr id="279" name="Google Shape;279;p57"/>
          <p:cNvSpPr txBox="1"/>
          <p:nvPr>
            <p:ph idx="1" type="subTitle"/>
          </p:nvPr>
        </p:nvSpPr>
        <p:spPr>
          <a:xfrm>
            <a:off x="1362600" y="3797125"/>
            <a:ext cx="5545500" cy="13758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2400">
                <a:solidFill>
                  <a:schemeClr val="dk2"/>
                </a:solidFill>
              </a:defRPr>
            </a:lvl1pPr>
            <a:lvl2pPr lvl="1" algn="l">
              <a:lnSpc>
                <a:spcPct val="115000"/>
              </a:lnSpc>
              <a:spcBef>
                <a:spcPts val="0"/>
              </a:spcBef>
              <a:spcAft>
                <a:spcPts val="0"/>
              </a:spcAft>
              <a:buSzPts val="1800"/>
              <a:buNone/>
              <a:defRPr>
                <a:solidFill>
                  <a:schemeClr val="dk2"/>
                </a:solidFill>
              </a:defRPr>
            </a:lvl2pPr>
            <a:lvl3pPr lvl="2" algn="l">
              <a:lnSpc>
                <a:spcPct val="115000"/>
              </a:lnSpc>
              <a:spcBef>
                <a:spcPts val="0"/>
              </a:spcBef>
              <a:spcAft>
                <a:spcPts val="0"/>
              </a:spcAft>
              <a:buSzPts val="1800"/>
              <a:buNone/>
              <a:defRPr>
                <a:solidFill>
                  <a:schemeClr val="dk2"/>
                </a:solidFill>
              </a:defRPr>
            </a:lvl3pPr>
            <a:lvl4pPr lvl="3" algn="l">
              <a:lnSpc>
                <a:spcPct val="115000"/>
              </a:lnSpc>
              <a:spcBef>
                <a:spcPts val="0"/>
              </a:spcBef>
              <a:spcAft>
                <a:spcPts val="0"/>
              </a:spcAft>
              <a:buSzPts val="1800"/>
              <a:buNone/>
              <a:defRPr>
                <a:solidFill>
                  <a:schemeClr val="dk2"/>
                </a:solidFill>
              </a:defRPr>
            </a:lvl4pPr>
            <a:lvl5pPr lvl="4" algn="l">
              <a:lnSpc>
                <a:spcPct val="115000"/>
              </a:lnSpc>
              <a:spcBef>
                <a:spcPts val="0"/>
              </a:spcBef>
              <a:spcAft>
                <a:spcPts val="0"/>
              </a:spcAft>
              <a:buSzPts val="1800"/>
              <a:buNone/>
              <a:defRPr>
                <a:solidFill>
                  <a:schemeClr val="dk2"/>
                </a:solidFill>
              </a:defRPr>
            </a:lvl5pPr>
            <a:lvl6pPr lvl="5" algn="l">
              <a:lnSpc>
                <a:spcPct val="115000"/>
              </a:lnSpc>
              <a:spcBef>
                <a:spcPts val="0"/>
              </a:spcBef>
              <a:spcAft>
                <a:spcPts val="0"/>
              </a:spcAft>
              <a:buSzPts val="1800"/>
              <a:buNone/>
              <a:defRPr>
                <a:solidFill>
                  <a:schemeClr val="dk2"/>
                </a:solidFill>
              </a:defRPr>
            </a:lvl6pPr>
            <a:lvl7pPr lvl="6" algn="l">
              <a:lnSpc>
                <a:spcPct val="115000"/>
              </a:lnSpc>
              <a:spcBef>
                <a:spcPts val="0"/>
              </a:spcBef>
              <a:spcAft>
                <a:spcPts val="0"/>
              </a:spcAft>
              <a:buSzPts val="1800"/>
              <a:buNone/>
              <a:defRPr>
                <a:solidFill>
                  <a:schemeClr val="dk2"/>
                </a:solidFill>
              </a:defRPr>
            </a:lvl7pPr>
            <a:lvl8pPr lvl="7" algn="l">
              <a:lnSpc>
                <a:spcPct val="115000"/>
              </a:lnSpc>
              <a:spcBef>
                <a:spcPts val="0"/>
              </a:spcBef>
              <a:spcAft>
                <a:spcPts val="0"/>
              </a:spcAft>
              <a:buSzPts val="1800"/>
              <a:buNone/>
              <a:defRPr>
                <a:solidFill>
                  <a:schemeClr val="dk2"/>
                </a:solidFill>
              </a:defRPr>
            </a:lvl8pPr>
            <a:lvl9pPr lvl="8" algn="l">
              <a:lnSpc>
                <a:spcPct val="115000"/>
              </a:lnSpc>
              <a:spcBef>
                <a:spcPts val="0"/>
              </a:spcBef>
              <a:spcAft>
                <a:spcPts val="0"/>
              </a:spcAft>
              <a:buSzPts val="1800"/>
              <a:buNone/>
              <a:defRPr>
                <a:solidFill>
                  <a:schemeClr val="dk2"/>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showMasterSp="0">
  <p:cSld name="2_Title and Content">
    <p:spTree>
      <p:nvGrpSpPr>
        <p:cNvPr id="32" name="Shape 32"/>
        <p:cNvGrpSpPr/>
        <p:nvPr/>
      </p:nvGrpSpPr>
      <p:grpSpPr>
        <a:xfrm>
          <a:off x="0" y="0"/>
          <a:ext cx="0" cy="0"/>
          <a:chOff x="0" y="0"/>
          <a:chExt cx="0" cy="0"/>
        </a:xfrm>
      </p:grpSpPr>
      <p:sp>
        <p:nvSpPr>
          <p:cNvPr id="33" name="Google Shape;33;p23"/>
          <p:cNvSpPr txBox="1"/>
          <p:nvPr>
            <p:ph type="title"/>
          </p:nvPr>
        </p:nvSpPr>
        <p:spPr>
          <a:xfrm>
            <a:off x="339773" y="5364"/>
            <a:ext cx="12192000" cy="1108075"/>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algn="ctr">
              <a:lnSpc>
                <a:spcPct val="100000"/>
              </a:lnSpc>
              <a:spcBef>
                <a:spcPts val="0"/>
              </a:spcBef>
              <a:spcAft>
                <a:spcPts val="0"/>
              </a:spcAft>
              <a:buClr>
                <a:schemeClr val="lt2"/>
              </a:buClr>
              <a:buSzPts val="4800"/>
              <a:buFont typeface="Times"/>
              <a:buNone/>
              <a:defRPr b="1" sz="4800" cap="none">
                <a:latin typeface="Times"/>
                <a:ea typeface="Times"/>
                <a:cs typeface="Times"/>
                <a:sym typeface="Time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23"/>
          <p:cNvSpPr txBox="1"/>
          <p:nvPr>
            <p:ph idx="10" type="dt"/>
          </p:nvPr>
        </p:nvSpPr>
        <p:spPr>
          <a:xfrm>
            <a:off x="7678736" y="6000749"/>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3"/>
          <p:cNvSpPr txBox="1"/>
          <p:nvPr>
            <p:ph idx="11" type="ftr"/>
          </p:nvPr>
        </p:nvSpPr>
        <p:spPr>
          <a:xfrm>
            <a:off x="913795" y="6000749"/>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23"/>
          <p:cNvSpPr txBox="1"/>
          <p:nvPr>
            <p:ph idx="12" type="sldNum"/>
          </p:nvPr>
        </p:nvSpPr>
        <p:spPr>
          <a:xfrm>
            <a:off x="10514011" y="6000749"/>
            <a:ext cx="75354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Section Layout (Neutral 3) 1 1">
  <p:cSld name="Main Section Layout (Neutral 3) 1 1">
    <p:spTree>
      <p:nvGrpSpPr>
        <p:cNvPr id="280" name="Shape 280"/>
        <p:cNvGrpSpPr/>
        <p:nvPr/>
      </p:nvGrpSpPr>
      <p:grpSpPr>
        <a:xfrm>
          <a:off x="0" y="0"/>
          <a:ext cx="0" cy="0"/>
          <a:chOff x="0" y="0"/>
          <a:chExt cx="0" cy="0"/>
        </a:xfrm>
      </p:grpSpPr>
      <p:pic>
        <p:nvPicPr>
          <p:cNvPr id="281" name="Google Shape;281;p58"/>
          <p:cNvPicPr preferRelativeResize="0"/>
          <p:nvPr/>
        </p:nvPicPr>
        <p:blipFill rotWithShape="1">
          <a:blip r:embed="rId2">
            <a:alphaModFix/>
          </a:blip>
          <a:srcRect b="1774" l="2901" r="2910" t="1765"/>
          <a:stretch/>
        </p:blipFill>
        <p:spPr>
          <a:xfrm>
            <a:off x="0" y="0"/>
            <a:ext cx="12191998" cy="6858000"/>
          </a:xfrm>
          <a:prstGeom prst="rect">
            <a:avLst/>
          </a:prstGeom>
          <a:noFill/>
          <a:ln>
            <a:noFill/>
          </a:ln>
        </p:spPr>
      </p:pic>
      <p:sp>
        <p:nvSpPr>
          <p:cNvPr id="282" name="Google Shape;282;p58"/>
          <p:cNvSpPr/>
          <p:nvPr/>
        </p:nvSpPr>
        <p:spPr>
          <a:xfrm>
            <a:off x="762000" y="762000"/>
            <a:ext cx="10656218" cy="5335524"/>
          </a:xfrm>
          <a:custGeom>
            <a:rect b="b" l="l" r="r" t="t"/>
            <a:pathLst>
              <a:path extrusionOk="0" h="5486400" w="10818495">
                <a:moveTo>
                  <a:pt x="0" y="5486400"/>
                </a:moveTo>
                <a:lnTo>
                  <a:pt x="10817999" y="5486400"/>
                </a:lnTo>
                <a:lnTo>
                  <a:pt x="10817999" y="0"/>
                </a:lnTo>
                <a:lnTo>
                  <a:pt x="0" y="0"/>
                </a:lnTo>
                <a:lnTo>
                  <a:pt x="0" y="548640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83" name="Google Shape;283;p58"/>
          <p:cNvSpPr txBox="1"/>
          <p:nvPr>
            <p:ph type="title"/>
          </p:nvPr>
        </p:nvSpPr>
        <p:spPr>
          <a:xfrm>
            <a:off x="1362600" y="1839013"/>
            <a:ext cx="5545500" cy="16533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sz="4800">
                <a:latin typeface="Arial"/>
                <a:ea typeface="Arial"/>
                <a:cs typeface="Arial"/>
                <a:sym typeface="Arial"/>
              </a:defRPr>
            </a:lvl1pPr>
            <a:lvl2pPr lvl="1" algn="l">
              <a:lnSpc>
                <a:spcPct val="100000"/>
              </a:lnSpc>
              <a:spcBef>
                <a:spcPts val="0"/>
              </a:spcBef>
              <a:spcAft>
                <a:spcPts val="0"/>
              </a:spcAft>
              <a:buSzPts val="1400"/>
              <a:buNone/>
              <a:defRPr>
                <a:latin typeface="Arial"/>
                <a:ea typeface="Arial"/>
                <a:cs typeface="Arial"/>
                <a:sym typeface="Arial"/>
              </a:defRPr>
            </a:lvl2pPr>
            <a:lvl3pPr lvl="2" algn="l">
              <a:lnSpc>
                <a:spcPct val="100000"/>
              </a:lnSpc>
              <a:spcBef>
                <a:spcPts val="0"/>
              </a:spcBef>
              <a:spcAft>
                <a:spcPts val="0"/>
              </a:spcAft>
              <a:buSzPts val="1400"/>
              <a:buNone/>
              <a:defRPr>
                <a:latin typeface="Arial"/>
                <a:ea typeface="Arial"/>
                <a:cs typeface="Arial"/>
                <a:sym typeface="Arial"/>
              </a:defRPr>
            </a:lvl3pPr>
            <a:lvl4pPr lvl="3" algn="l">
              <a:lnSpc>
                <a:spcPct val="100000"/>
              </a:lnSpc>
              <a:spcBef>
                <a:spcPts val="0"/>
              </a:spcBef>
              <a:spcAft>
                <a:spcPts val="0"/>
              </a:spcAft>
              <a:buSzPts val="1400"/>
              <a:buNone/>
              <a:defRPr>
                <a:latin typeface="Arial"/>
                <a:ea typeface="Arial"/>
                <a:cs typeface="Arial"/>
                <a:sym typeface="Arial"/>
              </a:defRPr>
            </a:lvl4pPr>
            <a:lvl5pPr lvl="4" algn="l">
              <a:lnSpc>
                <a:spcPct val="100000"/>
              </a:lnSpc>
              <a:spcBef>
                <a:spcPts val="0"/>
              </a:spcBef>
              <a:spcAft>
                <a:spcPts val="0"/>
              </a:spcAft>
              <a:buSzPts val="1400"/>
              <a:buNone/>
              <a:defRPr>
                <a:latin typeface="Arial"/>
                <a:ea typeface="Arial"/>
                <a:cs typeface="Arial"/>
                <a:sym typeface="Arial"/>
              </a:defRPr>
            </a:lvl5pPr>
            <a:lvl6pPr lvl="5" algn="l">
              <a:lnSpc>
                <a:spcPct val="100000"/>
              </a:lnSpc>
              <a:spcBef>
                <a:spcPts val="0"/>
              </a:spcBef>
              <a:spcAft>
                <a:spcPts val="0"/>
              </a:spcAft>
              <a:buSzPts val="1400"/>
              <a:buNone/>
              <a:defRPr>
                <a:latin typeface="Arial"/>
                <a:ea typeface="Arial"/>
                <a:cs typeface="Arial"/>
                <a:sym typeface="Arial"/>
              </a:defRPr>
            </a:lvl6pPr>
            <a:lvl7pPr lvl="6" algn="l">
              <a:lnSpc>
                <a:spcPct val="100000"/>
              </a:lnSpc>
              <a:spcBef>
                <a:spcPts val="0"/>
              </a:spcBef>
              <a:spcAft>
                <a:spcPts val="0"/>
              </a:spcAft>
              <a:buSzPts val="1400"/>
              <a:buNone/>
              <a:defRPr>
                <a:latin typeface="Arial"/>
                <a:ea typeface="Arial"/>
                <a:cs typeface="Arial"/>
                <a:sym typeface="Arial"/>
              </a:defRPr>
            </a:lvl7pPr>
            <a:lvl8pPr lvl="7" algn="l">
              <a:lnSpc>
                <a:spcPct val="100000"/>
              </a:lnSpc>
              <a:spcBef>
                <a:spcPts val="0"/>
              </a:spcBef>
              <a:spcAft>
                <a:spcPts val="0"/>
              </a:spcAft>
              <a:buSzPts val="1400"/>
              <a:buNone/>
              <a:defRPr>
                <a:latin typeface="Arial"/>
                <a:ea typeface="Arial"/>
                <a:cs typeface="Arial"/>
                <a:sym typeface="Arial"/>
              </a:defRPr>
            </a:lvl8pPr>
            <a:lvl9pPr lvl="8" algn="l">
              <a:lnSpc>
                <a:spcPct val="100000"/>
              </a:lnSpc>
              <a:spcBef>
                <a:spcPts val="0"/>
              </a:spcBef>
              <a:spcAft>
                <a:spcPts val="0"/>
              </a:spcAft>
              <a:buSzPts val="1400"/>
              <a:buNone/>
              <a:defRPr>
                <a:latin typeface="Arial"/>
                <a:ea typeface="Arial"/>
                <a:cs typeface="Arial"/>
                <a:sym typeface="Arial"/>
              </a:defRPr>
            </a:lvl9pPr>
          </a:lstStyle>
          <a:p/>
        </p:txBody>
      </p:sp>
      <p:sp>
        <p:nvSpPr>
          <p:cNvPr id="284" name="Google Shape;284;p58"/>
          <p:cNvSpPr txBox="1"/>
          <p:nvPr>
            <p:ph idx="1" type="subTitle"/>
          </p:nvPr>
        </p:nvSpPr>
        <p:spPr>
          <a:xfrm>
            <a:off x="1362600" y="3797125"/>
            <a:ext cx="5545500" cy="13758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2400">
                <a:solidFill>
                  <a:schemeClr val="dk2"/>
                </a:solidFill>
              </a:defRPr>
            </a:lvl1pPr>
            <a:lvl2pPr lvl="1" algn="l">
              <a:lnSpc>
                <a:spcPct val="115000"/>
              </a:lnSpc>
              <a:spcBef>
                <a:spcPts val="0"/>
              </a:spcBef>
              <a:spcAft>
                <a:spcPts val="0"/>
              </a:spcAft>
              <a:buSzPts val="1800"/>
              <a:buNone/>
              <a:defRPr>
                <a:solidFill>
                  <a:schemeClr val="dk2"/>
                </a:solidFill>
              </a:defRPr>
            </a:lvl2pPr>
            <a:lvl3pPr lvl="2" algn="l">
              <a:lnSpc>
                <a:spcPct val="115000"/>
              </a:lnSpc>
              <a:spcBef>
                <a:spcPts val="0"/>
              </a:spcBef>
              <a:spcAft>
                <a:spcPts val="0"/>
              </a:spcAft>
              <a:buSzPts val="1800"/>
              <a:buNone/>
              <a:defRPr>
                <a:solidFill>
                  <a:schemeClr val="dk2"/>
                </a:solidFill>
              </a:defRPr>
            </a:lvl3pPr>
            <a:lvl4pPr lvl="3" algn="l">
              <a:lnSpc>
                <a:spcPct val="115000"/>
              </a:lnSpc>
              <a:spcBef>
                <a:spcPts val="0"/>
              </a:spcBef>
              <a:spcAft>
                <a:spcPts val="0"/>
              </a:spcAft>
              <a:buSzPts val="1800"/>
              <a:buNone/>
              <a:defRPr>
                <a:solidFill>
                  <a:schemeClr val="dk2"/>
                </a:solidFill>
              </a:defRPr>
            </a:lvl4pPr>
            <a:lvl5pPr lvl="4" algn="l">
              <a:lnSpc>
                <a:spcPct val="115000"/>
              </a:lnSpc>
              <a:spcBef>
                <a:spcPts val="0"/>
              </a:spcBef>
              <a:spcAft>
                <a:spcPts val="0"/>
              </a:spcAft>
              <a:buSzPts val="1800"/>
              <a:buNone/>
              <a:defRPr>
                <a:solidFill>
                  <a:schemeClr val="dk2"/>
                </a:solidFill>
              </a:defRPr>
            </a:lvl5pPr>
            <a:lvl6pPr lvl="5" algn="l">
              <a:lnSpc>
                <a:spcPct val="115000"/>
              </a:lnSpc>
              <a:spcBef>
                <a:spcPts val="0"/>
              </a:spcBef>
              <a:spcAft>
                <a:spcPts val="0"/>
              </a:spcAft>
              <a:buSzPts val="1800"/>
              <a:buNone/>
              <a:defRPr>
                <a:solidFill>
                  <a:schemeClr val="dk2"/>
                </a:solidFill>
              </a:defRPr>
            </a:lvl6pPr>
            <a:lvl7pPr lvl="6" algn="l">
              <a:lnSpc>
                <a:spcPct val="115000"/>
              </a:lnSpc>
              <a:spcBef>
                <a:spcPts val="0"/>
              </a:spcBef>
              <a:spcAft>
                <a:spcPts val="0"/>
              </a:spcAft>
              <a:buSzPts val="1800"/>
              <a:buNone/>
              <a:defRPr>
                <a:solidFill>
                  <a:schemeClr val="dk2"/>
                </a:solidFill>
              </a:defRPr>
            </a:lvl7pPr>
            <a:lvl8pPr lvl="7" algn="l">
              <a:lnSpc>
                <a:spcPct val="115000"/>
              </a:lnSpc>
              <a:spcBef>
                <a:spcPts val="0"/>
              </a:spcBef>
              <a:spcAft>
                <a:spcPts val="0"/>
              </a:spcAft>
              <a:buSzPts val="1800"/>
              <a:buNone/>
              <a:defRPr>
                <a:solidFill>
                  <a:schemeClr val="dk2"/>
                </a:solidFill>
              </a:defRPr>
            </a:lvl8pPr>
            <a:lvl9pPr lvl="8" algn="l">
              <a:lnSpc>
                <a:spcPct val="115000"/>
              </a:lnSpc>
              <a:spcBef>
                <a:spcPts val="0"/>
              </a:spcBef>
              <a:spcAft>
                <a:spcPts val="0"/>
              </a:spcAft>
              <a:buSzPts val="1800"/>
              <a:buNone/>
              <a:defRPr>
                <a:solidFill>
                  <a:schemeClr val="dk2"/>
                </a:solidFil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Section Layout (Neutral 3) 1 1 1">
  <p:cSld name="Main Section Layout (Neutral 3) 1 1 1">
    <p:spTree>
      <p:nvGrpSpPr>
        <p:cNvPr id="285" name="Shape 285"/>
        <p:cNvGrpSpPr/>
        <p:nvPr/>
      </p:nvGrpSpPr>
      <p:grpSpPr>
        <a:xfrm>
          <a:off x="0" y="0"/>
          <a:ext cx="0" cy="0"/>
          <a:chOff x="0" y="0"/>
          <a:chExt cx="0" cy="0"/>
        </a:xfrm>
      </p:grpSpPr>
      <p:pic>
        <p:nvPicPr>
          <p:cNvPr id="286" name="Google Shape;286;p59"/>
          <p:cNvPicPr preferRelativeResize="0"/>
          <p:nvPr/>
        </p:nvPicPr>
        <p:blipFill rotWithShape="1">
          <a:blip r:embed="rId2">
            <a:alphaModFix/>
          </a:blip>
          <a:srcRect b="20619" l="0" r="0" t="4963"/>
          <a:stretch/>
        </p:blipFill>
        <p:spPr>
          <a:xfrm>
            <a:off x="-47475" y="0"/>
            <a:ext cx="12287099" cy="6858002"/>
          </a:xfrm>
          <a:prstGeom prst="rect">
            <a:avLst/>
          </a:prstGeom>
          <a:noFill/>
          <a:ln>
            <a:noFill/>
          </a:ln>
        </p:spPr>
      </p:pic>
      <p:sp>
        <p:nvSpPr>
          <p:cNvPr id="287" name="Google Shape;287;p59"/>
          <p:cNvSpPr/>
          <p:nvPr/>
        </p:nvSpPr>
        <p:spPr>
          <a:xfrm>
            <a:off x="762000" y="762000"/>
            <a:ext cx="10656218" cy="5335524"/>
          </a:xfrm>
          <a:custGeom>
            <a:rect b="b" l="l" r="r" t="t"/>
            <a:pathLst>
              <a:path extrusionOk="0" h="5486400" w="10818495">
                <a:moveTo>
                  <a:pt x="0" y="5486400"/>
                </a:moveTo>
                <a:lnTo>
                  <a:pt x="10817999" y="5486400"/>
                </a:lnTo>
                <a:lnTo>
                  <a:pt x="10817999" y="0"/>
                </a:lnTo>
                <a:lnTo>
                  <a:pt x="0" y="0"/>
                </a:lnTo>
                <a:lnTo>
                  <a:pt x="0" y="548640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88" name="Google Shape;288;p59"/>
          <p:cNvSpPr txBox="1"/>
          <p:nvPr>
            <p:ph type="title"/>
          </p:nvPr>
        </p:nvSpPr>
        <p:spPr>
          <a:xfrm>
            <a:off x="1362600" y="1839013"/>
            <a:ext cx="5545500" cy="16533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sz="4800">
                <a:latin typeface="Arial"/>
                <a:ea typeface="Arial"/>
                <a:cs typeface="Arial"/>
                <a:sym typeface="Arial"/>
              </a:defRPr>
            </a:lvl1pPr>
            <a:lvl2pPr lvl="1" algn="l">
              <a:lnSpc>
                <a:spcPct val="100000"/>
              </a:lnSpc>
              <a:spcBef>
                <a:spcPts val="0"/>
              </a:spcBef>
              <a:spcAft>
                <a:spcPts val="0"/>
              </a:spcAft>
              <a:buSzPts val="1400"/>
              <a:buNone/>
              <a:defRPr>
                <a:latin typeface="Arial"/>
                <a:ea typeface="Arial"/>
                <a:cs typeface="Arial"/>
                <a:sym typeface="Arial"/>
              </a:defRPr>
            </a:lvl2pPr>
            <a:lvl3pPr lvl="2" algn="l">
              <a:lnSpc>
                <a:spcPct val="100000"/>
              </a:lnSpc>
              <a:spcBef>
                <a:spcPts val="0"/>
              </a:spcBef>
              <a:spcAft>
                <a:spcPts val="0"/>
              </a:spcAft>
              <a:buSzPts val="1400"/>
              <a:buNone/>
              <a:defRPr>
                <a:latin typeface="Arial"/>
                <a:ea typeface="Arial"/>
                <a:cs typeface="Arial"/>
                <a:sym typeface="Arial"/>
              </a:defRPr>
            </a:lvl3pPr>
            <a:lvl4pPr lvl="3" algn="l">
              <a:lnSpc>
                <a:spcPct val="100000"/>
              </a:lnSpc>
              <a:spcBef>
                <a:spcPts val="0"/>
              </a:spcBef>
              <a:spcAft>
                <a:spcPts val="0"/>
              </a:spcAft>
              <a:buSzPts val="1400"/>
              <a:buNone/>
              <a:defRPr>
                <a:latin typeface="Arial"/>
                <a:ea typeface="Arial"/>
                <a:cs typeface="Arial"/>
                <a:sym typeface="Arial"/>
              </a:defRPr>
            </a:lvl4pPr>
            <a:lvl5pPr lvl="4" algn="l">
              <a:lnSpc>
                <a:spcPct val="100000"/>
              </a:lnSpc>
              <a:spcBef>
                <a:spcPts val="0"/>
              </a:spcBef>
              <a:spcAft>
                <a:spcPts val="0"/>
              </a:spcAft>
              <a:buSzPts val="1400"/>
              <a:buNone/>
              <a:defRPr>
                <a:latin typeface="Arial"/>
                <a:ea typeface="Arial"/>
                <a:cs typeface="Arial"/>
                <a:sym typeface="Arial"/>
              </a:defRPr>
            </a:lvl5pPr>
            <a:lvl6pPr lvl="5" algn="l">
              <a:lnSpc>
                <a:spcPct val="100000"/>
              </a:lnSpc>
              <a:spcBef>
                <a:spcPts val="0"/>
              </a:spcBef>
              <a:spcAft>
                <a:spcPts val="0"/>
              </a:spcAft>
              <a:buSzPts val="1400"/>
              <a:buNone/>
              <a:defRPr>
                <a:latin typeface="Arial"/>
                <a:ea typeface="Arial"/>
                <a:cs typeface="Arial"/>
                <a:sym typeface="Arial"/>
              </a:defRPr>
            </a:lvl6pPr>
            <a:lvl7pPr lvl="6" algn="l">
              <a:lnSpc>
                <a:spcPct val="100000"/>
              </a:lnSpc>
              <a:spcBef>
                <a:spcPts val="0"/>
              </a:spcBef>
              <a:spcAft>
                <a:spcPts val="0"/>
              </a:spcAft>
              <a:buSzPts val="1400"/>
              <a:buNone/>
              <a:defRPr>
                <a:latin typeface="Arial"/>
                <a:ea typeface="Arial"/>
                <a:cs typeface="Arial"/>
                <a:sym typeface="Arial"/>
              </a:defRPr>
            </a:lvl7pPr>
            <a:lvl8pPr lvl="7" algn="l">
              <a:lnSpc>
                <a:spcPct val="100000"/>
              </a:lnSpc>
              <a:spcBef>
                <a:spcPts val="0"/>
              </a:spcBef>
              <a:spcAft>
                <a:spcPts val="0"/>
              </a:spcAft>
              <a:buSzPts val="1400"/>
              <a:buNone/>
              <a:defRPr>
                <a:latin typeface="Arial"/>
                <a:ea typeface="Arial"/>
                <a:cs typeface="Arial"/>
                <a:sym typeface="Arial"/>
              </a:defRPr>
            </a:lvl8pPr>
            <a:lvl9pPr lvl="8" algn="l">
              <a:lnSpc>
                <a:spcPct val="100000"/>
              </a:lnSpc>
              <a:spcBef>
                <a:spcPts val="0"/>
              </a:spcBef>
              <a:spcAft>
                <a:spcPts val="0"/>
              </a:spcAft>
              <a:buSzPts val="1400"/>
              <a:buNone/>
              <a:defRPr>
                <a:latin typeface="Arial"/>
                <a:ea typeface="Arial"/>
                <a:cs typeface="Arial"/>
                <a:sym typeface="Arial"/>
              </a:defRPr>
            </a:lvl9pPr>
          </a:lstStyle>
          <a:p/>
        </p:txBody>
      </p:sp>
      <p:sp>
        <p:nvSpPr>
          <p:cNvPr id="289" name="Google Shape;289;p59"/>
          <p:cNvSpPr txBox="1"/>
          <p:nvPr>
            <p:ph idx="1" type="subTitle"/>
          </p:nvPr>
        </p:nvSpPr>
        <p:spPr>
          <a:xfrm>
            <a:off x="1362600" y="3797125"/>
            <a:ext cx="5545500" cy="13758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2400">
                <a:solidFill>
                  <a:schemeClr val="dk2"/>
                </a:solidFill>
              </a:defRPr>
            </a:lvl1pPr>
            <a:lvl2pPr lvl="1" algn="l">
              <a:lnSpc>
                <a:spcPct val="115000"/>
              </a:lnSpc>
              <a:spcBef>
                <a:spcPts val="0"/>
              </a:spcBef>
              <a:spcAft>
                <a:spcPts val="0"/>
              </a:spcAft>
              <a:buSzPts val="1800"/>
              <a:buNone/>
              <a:defRPr>
                <a:solidFill>
                  <a:schemeClr val="dk2"/>
                </a:solidFill>
              </a:defRPr>
            </a:lvl2pPr>
            <a:lvl3pPr lvl="2" algn="l">
              <a:lnSpc>
                <a:spcPct val="115000"/>
              </a:lnSpc>
              <a:spcBef>
                <a:spcPts val="0"/>
              </a:spcBef>
              <a:spcAft>
                <a:spcPts val="0"/>
              </a:spcAft>
              <a:buSzPts val="1800"/>
              <a:buNone/>
              <a:defRPr>
                <a:solidFill>
                  <a:schemeClr val="dk2"/>
                </a:solidFill>
              </a:defRPr>
            </a:lvl3pPr>
            <a:lvl4pPr lvl="3" algn="l">
              <a:lnSpc>
                <a:spcPct val="115000"/>
              </a:lnSpc>
              <a:spcBef>
                <a:spcPts val="0"/>
              </a:spcBef>
              <a:spcAft>
                <a:spcPts val="0"/>
              </a:spcAft>
              <a:buSzPts val="1800"/>
              <a:buNone/>
              <a:defRPr>
                <a:solidFill>
                  <a:schemeClr val="dk2"/>
                </a:solidFill>
              </a:defRPr>
            </a:lvl4pPr>
            <a:lvl5pPr lvl="4" algn="l">
              <a:lnSpc>
                <a:spcPct val="115000"/>
              </a:lnSpc>
              <a:spcBef>
                <a:spcPts val="0"/>
              </a:spcBef>
              <a:spcAft>
                <a:spcPts val="0"/>
              </a:spcAft>
              <a:buSzPts val="1800"/>
              <a:buNone/>
              <a:defRPr>
                <a:solidFill>
                  <a:schemeClr val="dk2"/>
                </a:solidFill>
              </a:defRPr>
            </a:lvl5pPr>
            <a:lvl6pPr lvl="5" algn="l">
              <a:lnSpc>
                <a:spcPct val="115000"/>
              </a:lnSpc>
              <a:spcBef>
                <a:spcPts val="0"/>
              </a:spcBef>
              <a:spcAft>
                <a:spcPts val="0"/>
              </a:spcAft>
              <a:buSzPts val="1800"/>
              <a:buNone/>
              <a:defRPr>
                <a:solidFill>
                  <a:schemeClr val="dk2"/>
                </a:solidFill>
              </a:defRPr>
            </a:lvl6pPr>
            <a:lvl7pPr lvl="6" algn="l">
              <a:lnSpc>
                <a:spcPct val="115000"/>
              </a:lnSpc>
              <a:spcBef>
                <a:spcPts val="0"/>
              </a:spcBef>
              <a:spcAft>
                <a:spcPts val="0"/>
              </a:spcAft>
              <a:buSzPts val="1800"/>
              <a:buNone/>
              <a:defRPr>
                <a:solidFill>
                  <a:schemeClr val="dk2"/>
                </a:solidFill>
              </a:defRPr>
            </a:lvl7pPr>
            <a:lvl8pPr lvl="7" algn="l">
              <a:lnSpc>
                <a:spcPct val="115000"/>
              </a:lnSpc>
              <a:spcBef>
                <a:spcPts val="0"/>
              </a:spcBef>
              <a:spcAft>
                <a:spcPts val="0"/>
              </a:spcAft>
              <a:buSzPts val="1800"/>
              <a:buNone/>
              <a:defRPr>
                <a:solidFill>
                  <a:schemeClr val="dk2"/>
                </a:solidFill>
              </a:defRPr>
            </a:lvl8pPr>
            <a:lvl9pPr lvl="8" algn="l">
              <a:lnSpc>
                <a:spcPct val="115000"/>
              </a:lnSpc>
              <a:spcBef>
                <a:spcPts val="0"/>
              </a:spcBef>
              <a:spcAft>
                <a:spcPts val="0"/>
              </a:spcAft>
              <a:buSzPts val="1800"/>
              <a:buNone/>
              <a:defRPr>
                <a:solidFill>
                  <a:schemeClr val="dk2"/>
                </a:solidFil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Section Layout (Neutral 3) 1 1 1 1">
  <p:cSld name="Main Section Layout (Neutral 3) 1 1 1 1">
    <p:spTree>
      <p:nvGrpSpPr>
        <p:cNvPr id="290" name="Shape 290"/>
        <p:cNvGrpSpPr/>
        <p:nvPr/>
      </p:nvGrpSpPr>
      <p:grpSpPr>
        <a:xfrm>
          <a:off x="0" y="0"/>
          <a:ext cx="0" cy="0"/>
          <a:chOff x="0" y="0"/>
          <a:chExt cx="0" cy="0"/>
        </a:xfrm>
      </p:grpSpPr>
      <p:pic>
        <p:nvPicPr>
          <p:cNvPr id="291" name="Google Shape;291;p60"/>
          <p:cNvPicPr preferRelativeResize="0"/>
          <p:nvPr/>
        </p:nvPicPr>
        <p:blipFill rotWithShape="1">
          <a:blip r:embed="rId2">
            <a:alphaModFix/>
          </a:blip>
          <a:srcRect b="16317" l="0" r="0" t="0"/>
          <a:stretch/>
        </p:blipFill>
        <p:spPr>
          <a:xfrm>
            <a:off x="0" y="0"/>
            <a:ext cx="12292980" cy="6858002"/>
          </a:xfrm>
          <a:prstGeom prst="rect">
            <a:avLst/>
          </a:prstGeom>
          <a:noFill/>
          <a:ln>
            <a:noFill/>
          </a:ln>
        </p:spPr>
      </p:pic>
      <p:sp>
        <p:nvSpPr>
          <p:cNvPr id="292" name="Google Shape;292;p60"/>
          <p:cNvSpPr/>
          <p:nvPr/>
        </p:nvSpPr>
        <p:spPr>
          <a:xfrm>
            <a:off x="762000" y="762000"/>
            <a:ext cx="10656218" cy="5335524"/>
          </a:xfrm>
          <a:custGeom>
            <a:rect b="b" l="l" r="r" t="t"/>
            <a:pathLst>
              <a:path extrusionOk="0" h="5486400" w="10818495">
                <a:moveTo>
                  <a:pt x="0" y="5486400"/>
                </a:moveTo>
                <a:lnTo>
                  <a:pt x="10817999" y="5486400"/>
                </a:lnTo>
                <a:lnTo>
                  <a:pt x="10817999" y="0"/>
                </a:lnTo>
                <a:lnTo>
                  <a:pt x="0" y="0"/>
                </a:lnTo>
                <a:lnTo>
                  <a:pt x="0" y="548640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93" name="Google Shape;293;p60"/>
          <p:cNvSpPr txBox="1"/>
          <p:nvPr>
            <p:ph type="title"/>
          </p:nvPr>
        </p:nvSpPr>
        <p:spPr>
          <a:xfrm>
            <a:off x="1362600" y="1839013"/>
            <a:ext cx="5545500" cy="16533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sz="4800">
                <a:latin typeface="Arial"/>
                <a:ea typeface="Arial"/>
                <a:cs typeface="Arial"/>
                <a:sym typeface="Arial"/>
              </a:defRPr>
            </a:lvl1pPr>
            <a:lvl2pPr lvl="1" algn="l">
              <a:lnSpc>
                <a:spcPct val="100000"/>
              </a:lnSpc>
              <a:spcBef>
                <a:spcPts val="0"/>
              </a:spcBef>
              <a:spcAft>
                <a:spcPts val="0"/>
              </a:spcAft>
              <a:buSzPts val="1400"/>
              <a:buNone/>
              <a:defRPr>
                <a:latin typeface="Arial"/>
                <a:ea typeface="Arial"/>
                <a:cs typeface="Arial"/>
                <a:sym typeface="Arial"/>
              </a:defRPr>
            </a:lvl2pPr>
            <a:lvl3pPr lvl="2" algn="l">
              <a:lnSpc>
                <a:spcPct val="100000"/>
              </a:lnSpc>
              <a:spcBef>
                <a:spcPts val="0"/>
              </a:spcBef>
              <a:spcAft>
                <a:spcPts val="0"/>
              </a:spcAft>
              <a:buSzPts val="1400"/>
              <a:buNone/>
              <a:defRPr>
                <a:latin typeface="Arial"/>
                <a:ea typeface="Arial"/>
                <a:cs typeface="Arial"/>
                <a:sym typeface="Arial"/>
              </a:defRPr>
            </a:lvl3pPr>
            <a:lvl4pPr lvl="3" algn="l">
              <a:lnSpc>
                <a:spcPct val="100000"/>
              </a:lnSpc>
              <a:spcBef>
                <a:spcPts val="0"/>
              </a:spcBef>
              <a:spcAft>
                <a:spcPts val="0"/>
              </a:spcAft>
              <a:buSzPts val="1400"/>
              <a:buNone/>
              <a:defRPr>
                <a:latin typeface="Arial"/>
                <a:ea typeface="Arial"/>
                <a:cs typeface="Arial"/>
                <a:sym typeface="Arial"/>
              </a:defRPr>
            </a:lvl4pPr>
            <a:lvl5pPr lvl="4" algn="l">
              <a:lnSpc>
                <a:spcPct val="100000"/>
              </a:lnSpc>
              <a:spcBef>
                <a:spcPts val="0"/>
              </a:spcBef>
              <a:spcAft>
                <a:spcPts val="0"/>
              </a:spcAft>
              <a:buSzPts val="1400"/>
              <a:buNone/>
              <a:defRPr>
                <a:latin typeface="Arial"/>
                <a:ea typeface="Arial"/>
                <a:cs typeface="Arial"/>
                <a:sym typeface="Arial"/>
              </a:defRPr>
            </a:lvl5pPr>
            <a:lvl6pPr lvl="5" algn="l">
              <a:lnSpc>
                <a:spcPct val="100000"/>
              </a:lnSpc>
              <a:spcBef>
                <a:spcPts val="0"/>
              </a:spcBef>
              <a:spcAft>
                <a:spcPts val="0"/>
              </a:spcAft>
              <a:buSzPts val="1400"/>
              <a:buNone/>
              <a:defRPr>
                <a:latin typeface="Arial"/>
                <a:ea typeface="Arial"/>
                <a:cs typeface="Arial"/>
                <a:sym typeface="Arial"/>
              </a:defRPr>
            </a:lvl6pPr>
            <a:lvl7pPr lvl="6" algn="l">
              <a:lnSpc>
                <a:spcPct val="100000"/>
              </a:lnSpc>
              <a:spcBef>
                <a:spcPts val="0"/>
              </a:spcBef>
              <a:spcAft>
                <a:spcPts val="0"/>
              </a:spcAft>
              <a:buSzPts val="1400"/>
              <a:buNone/>
              <a:defRPr>
                <a:latin typeface="Arial"/>
                <a:ea typeface="Arial"/>
                <a:cs typeface="Arial"/>
                <a:sym typeface="Arial"/>
              </a:defRPr>
            </a:lvl7pPr>
            <a:lvl8pPr lvl="7" algn="l">
              <a:lnSpc>
                <a:spcPct val="100000"/>
              </a:lnSpc>
              <a:spcBef>
                <a:spcPts val="0"/>
              </a:spcBef>
              <a:spcAft>
                <a:spcPts val="0"/>
              </a:spcAft>
              <a:buSzPts val="1400"/>
              <a:buNone/>
              <a:defRPr>
                <a:latin typeface="Arial"/>
                <a:ea typeface="Arial"/>
                <a:cs typeface="Arial"/>
                <a:sym typeface="Arial"/>
              </a:defRPr>
            </a:lvl8pPr>
            <a:lvl9pPr lvl="8" algn="l">
              <a:lnSpc>
                <a:spcPct val="100000"/>
              </a:lnSpc>
              <a:spcBef>
                <a:spcPts val="0"/>
              </a:spcBef>
              <a:spcAft>
                <a:spcPts val="0"/>
              </a:spcAft>
              <a:buSzPts val="1400"/>
              <a:buNone/>
              <a:defRPr>
                <a:latin typeface="Arial"/>
                <a:ea typeface="Arial"/>
                <a:cs typeface="Arial"/>
                <a:sym typeface="Arial"/>
              </a:defRPr>
            </a:lvl9pPr>
          </a:lstStyle>
          <a:p/>
        </p:txBody>
      </p:sp>
      <p:sp>
        <p:nvSpPr>
          <p:cNvPr id="294" name="Google Shape;294;p60"/>
          <p:cNvSpPr txBox="1"/>
          <p:nvPr>
            <p:ph idx="1" type="subTitle"/>
          </p:nvPr>
        </p:nvSpPr>
        <p:spPr>
          <a:xfrm>
            <a:off x="1362600" y="3797125"/>
            <a:ext cx="5545500" cy="13758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2400">
                <a:solidFill>
                  <a:schemeClr val="dk2"/>
                </a:solidFill>
              </a:defRPr>
            </a:lvl1pPr>
            <a:lvl2pPr lvl="1" algn="l">
              <a:lnSpc>
                <a:spcPct val="115000"/>
              </a:lnSpc>
              <a:spcBef>
                <a:spcPts val="0"/>
              </a:spcBef>
              <a:spcAft>
                <a:spcPts val="0"/>
              </a:spcAft>
              <a:buSzPts val="1800"/>
              <a:buNone/>
              <a:defRPr>
                <a:solidFill>
                  <a:schemeClr val="dk2"/>
                </a:solidFill>
              </a:defRPr>
            </a:lvl2pPr>
            <a:lvl3pPr lvl="2" algn="l">
              <a:lnSpc>
                <a:spcPct val="115000"/>
              </a:lnSpc>
              <a:spcBef>
                <a:spcPts val="0"/>
              </a:spcBef>
              <a:spcAft>
                <a:spcPts val="0"/>
              </a:spcAft>
              <a:buSzPts val="1800"/>
              <a:buNone/>
              <a:defRPr>
                <a:solidFill>
                  <a:schemeClr val="dk2"/>
                </a:solidFill>
              </a:defRPr>
            </a:lvl3pPr>
            <a:lvl4pPr lvl="3" algn="l">
              <a:lnSpc>
                <a:spcPct val="115000"/>
              </a:lnSpc>
              <a:spcBef>
                <a:spcPts val="0"/>
              </a:spcBef>
              <a:spcAft>
                <a:spcPts val="0"/>
              </a:spcAft>
              <a:buSzPts val="1800"/>
              <a:buNone/>
              <a:defRPr>
                <a:solidFill>
                  <a:schemeClr val="dk2"/>
                </a:solidFill>
              </a:defRPr>
            </a:lvl4pPr>
            <a:lvl5pPr lvl="4" algn="l">
              <a:lnSpc>
                <a:spcPct val="115000"/>
              </a:lnSpc>
              <a:spcBef>
                <a:spcPts val="0"/>
              </a:spcBef>
              <a:spcAft>
                <a:spcPts val="0"/>
              </a:spcAft>
              <a:buSzPts val="1800"/>
              <a:buNone/>
              <a:defRPr>
                <a:solidFill>
                  <a:schemeClr val="dk2"/>
                </a:solidFill>
              </a:defRPr>
            </a:lvl5pPr>
            <a:lvl6pPr lvl="5" algn="l">
              <a:lnSpc>
                <a:spcPct val="115000"/>
              </a:lnSpc>
              <a:spcBef>
                <a:spcPts val="0"/>
              </a:spcBef>
              <a:spcAft>
                <a:spcPts val="0"/>
              </a:spcAft>
              <a:buSzPts val="1800"/>
              <a:buNone/>
              <a:defRPr>
                <a:solidFill>
                  <a:schemeClr val="dk2"/>
                </a:solidFill>
              </a:defRPr>
            </a:lvl6pPr>
            <a:lvl7pPr lvl="6" algn="l">
              <a:lnSpc>
                <a:spcPct val="115000"/>
              </a:lnSpc>
              <a:spcBef>
                <a:spcPts val="0"/>
              </a:spcBef>
              <a:spcAft>
                <a:spcPts val="0"/>
              </a:spcAft>
              <a:buSzPts val="1800"/>
              <a:buNone/>
              <a:defRPr>
                <a:solidFill>
                  <a:schemeClr val="dk2"/>
                </a:solidFill>
              </a:defRPr>
            </a:lvl7pPr>
            <a:lvl8pPr lvl="7" algn="l">
              <a:lnSpc>
                <a:spcPct val="115000"/>
              </a:lnSpc>
              <a:spcBef>
                <a:spcPts val="0"/>
              </a:spcBef>
              <a:spcAft>
                <a:spcPts val="0"/>
              </a:spcAft>
              <a:buSzPts val="1800"/>
              <a:buNone/>
              <a:defRPr>
                <a:solidFill>
                  <a:schemeClr val="dk2"/>
                </a:solidFill>
              </a:defRPr>
            </a:lvl8pPr>
            <a:lvl9pPr lvl="8" algn="l">
              <a:lnSpc>
                <a:spcPct val="115000"/>
              </a:lnSpc>
              <a:spcBef>
                <a:spcPts val="0"/>
              </a:spcBef>
              <a:spcAft>
                <a:spcPts val="0"/>
              </a:spcAft>
              <a:buSzPts val="1800"/>
              <a:buNone/>
              <a:defRPr>
                <a:solidFill>
                  <a:schemeClr val="dk2"/>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Section Layout (Neutral 4)">
  <p:cSld name="Main Section Layout (Neutral 4)">
    <p:spTree>
      <p:nvGrpSpPr>
        <p:cNvPr id="295" name="Shape 295"/>
        <p:cNvGrpSpPr/>
        <p:nvPr/>
      </p:nvGrpSpPr>
      <p:grpSpPr>
        <a:xfrm>
          <a:off x="0" y="0"/>
          <a:ext cx="0" cy="0"/>
          <a:chOff x="0" y="0"/>
          <a:chExt cx="0" cy="0"/>
        </a:xfrm>
      </p:grpSpPr>
      <p:pic>
        <p:nvPicPr>
          <p:cNvPr id="296" name="Google Shape;296;p61"/>
          <p:cNvPicPr preferRelativeResize="0"/>
          <p:nvPr/>
        </p:nvPicPr>
        <p:blipFill rotWithShape="1">
          <a:blip r:embed="rId2">
            <a:alphaModFix/>
          </a:blip>
          <a:srcRect b="20878" l="8491" r="0" t="0"/>
          <a:stretch/>
        </p:blipFill>
        <p:spPr>
          <a:xfrm>
            <a:off x="0" y="0"/>
            <a:ext cx="12192000" cy="6858000"/>
          </a:xfrm>
          <a:prstGeom prst="rect">
            <a:avLst/>
          </a:prstGeom>
          <a:noFill/>
          <a:ln>
            <a:noFill/>
          </a:ln>
        </p:spPr>
      </p:pic>
      <p:sp>
        <p:nvSpPr>
          <p:cNvPr id="297" name="Google Shape;297;p61"/>
          <p:cNvSpPr/>
          <p:nvPr/>
        </p:nvSpPr>
        <p:spPr>
          <a:xfrm>
            <a:off x="762000" y="762000"/>
            <a:ext cx="10656218" cy="5335524"/>
          </a:xfrm>
          <a:custGeom>
            <a:rect b="b" l="l" r="r" t="t"/>
            <a:pathLst>
              <a:path extrusionOk="0" h="5486400" w="10818495">
                <a:moveTo>
                  <a:pt x="0" y="5486400"/>
                </a:moveTo>
                <a:lnTo>
                  <a:pt x="10817999" y="5486400"/>
                </a:lnTo>
                <a:lnTo>
                  <a:pt x="10817999" y="0"/>
                </a:lnTo>
                <a:lnTo>
                  <a:pt x="0" y="0"/>
                </a:lnTo>
                <a:lnTo>
                  <a:pt x="0" y="548640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98" name="Google Shape;298;p61"/>
          <p:cNvSpPr txBox="1"/>
          <p:nvPr>
            <p:ph type="title"/>
          </p:nvPr>
        </p:nvSpPr>
        <p:spPr>
          <a:xfrm>
            <a:off x="1362600" y="1839013"/>
            <a:ext cx="5545500" cy="16533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sz="4800">
                <a:latin typeface="Arial"/>
                <a:ea typeface="Arial"/>
                <a:cs typeface="Arial"/>
                <a:sym typeface="Arial"/>
              </a:defRPr>
            </a:lvl1pPr>
            <a:lvl2pPr lvl="1" algn="l">
              <a:lnSpc>
                <a:spcPct val="100000"/>
              </a:lnSpc>
              <a:spcBef>
                <a:spcPts val="0"/>
              </a:spcBef>
              <a:spcAft>
                <a:spcPts val="0"/>
              </a:spcAft>
              <a:buSzPts val="1400"/>
              <a:buNone/>
              <a:defRPr>
                <a:latin typeface="Arial"/>
                <a:ea typeface="Arial"/>
                <a:cs typeface="Arial"/>
                <a:sym typeface="Arial"/>
              </a:defRPr>
            </a:lvl2pPr>
            <a:lvl3pPr lvl="2" algn="l">
              <a:lnSpc>
                <a:spcPct val="100000"/>
              </a:lnSpc>
              <a:spcBef>
                <a:spcPts val="0"/>
              </a:spcBef>
              <a:spcAft>
                <a:spcPts val="0"/>
              </a:spcAft>
              <a:buSzPts val="1400"/>
              <a:buNone/>
              <a:defRPr>
                <a:latin typeface="Arial"/>
                <a:ea typeface="Arial"/>
                <a:cs typeface="Arial"/>
                <a:sym typeface="Arial"/>
              </a:defRPr>
            </a:lvl3pPr>
            <a:lvl4pPr lvl="3" algn="l">
              <a:lnSpc>
                <a:spcPct val="100000"/>
              </a:lnSpc>
              <a:spcBef>
                <a:spcPts val="0"/>
              </a:spcBef>
              <a:spcAft>
                <a:spcPts val="0"/>
              </a:spcAft>
              <a:buSzPts val="1400"/>
              <a:buNone/>
              <a:defRPr>
                <a:latin typeface="Arial"/>
                <a:ea typeface="Arial"/>
                <a:cs typeface="Arial"/>
                <a:sym typeface="Arial"/>
              </a:defRPr>
            </a:lvl4pPr>
            <a:lvl5pPr lvl="4" algn="l">
              <a:lnSpc>
                <a:spcPct val="100000"/>
              </a:lnSpc>
              <a:spcBef>
                <a:spcPts val="0"/>
              </a:spcBef>
              <a:spcAft>
                <a:spcPts val="0"/>
              </a:spcAft>
              <a:buSzPts val="1400"/>
              <a:buNone/>
              <a:defRPr>
                <a:latin typeface="Arial"/>
                <a:ea typeface="Arial"/>
                <a:cs typeface="Arial"/>
                <a:sym typeface="Arial"/>
              </a:defRPr>
            </a:lvl5pPr>
            <a:lvl6pPr lvl="5" algn="l">
              <a:lnSpc>
                <a:spcPct val="100000"/>
              </a:lnSpc>
              <a:spcBef>
                <a:spcPts val="0"/>
              </a:spcBef>
              <a:spcAft>
                <a:spcPts val="0"/>
              </a:spcAft>
              <a:buSzPts val="1400"/>
              <a:buNone/>
              <a:defRPr>
                <a:latin typeface="Arial"/>
                <a:ea typeface="Arial"/>
                <a:cs typeface="Arial"/>
                <a:sym typeface="Arial"/>
              </a:defRPr>
            </a:lvl6pPr>
            <a:lvl7pPr lvl="6" algn="l">
              <a:lnSpc>
                <a:spcPct val="100000"/>
              </a:lnSpc>
              <a:spcBef>
                <a:spcPts val="0"/>
              </a:spcBef>
              <a:spcAft>
                <a:spcPts val="0"/>
              </a:spcAft>
              <a:buSzPts val="1400"/>
              <a:buNone/>
              <a:defRPr>
                <a:latin typeface="Arial"/>
                <a:ea typeface="Arial"/>
                <a:cs typeface="Arial"/>
                <a:sym typeface="Arial"/>
              </a:defRPr>
            </a:lvl7pPr>
            <a:lvl8pPr lvl="7" algn="l">
              <a:lnSpc>
                <a:spcPct val="100000"/>
              </a:lnSpc>
              <a:spcBef>
                <a:spcPts val="0"/>
              </a:spcBef>
              <a:spcAft>
                <a:spcPts val="0"/>
              </a:spcAft>
              <a:buSzPts val="1400"/>
              <a:buNone/>
              <a:defRPr>
                <a:latin typeface="Arial"/>
                <a:ea typeface="Arial"/>
                <a:cs typeface="Arial"/>
                <a:sym typeface="Arial"/>
              </a:defRPr>
            </a:lvl8pPr>
            <a:lvl9pPr lvl="8" algn="l">
              <a:lnSpc>
                <a:spcPct val="100000"/>
              </a:lnSpc>
              <a:spcBef>
                <a:spcPts val="0"/>
              </a:spcBef>
              <a:spcAft>
                <a:spcPts val="0"/>
              </a:spcAft>
              <a:buSzPts val="1400"/>
              <a:buNone/>
              <a:defRPr>
                <a:latin typeface="Arial"/>
                <a:ea typeface="Arial"/>
                <a:cs typeface="Arial"/>
                <a:sym typeface="Arial"/>
              </a:defRPr>
            </a:lvl9pPr>
          </a:lstStyle>
          <a:p/>
        </p:txBody>
      </p:sp>
      <p:sp>
        <p:nvSpPr>
          <p:cNvPr id="299" name="Google Shape;299;p61"/>
          <p:cNvSpPr txBox="1"/>
          <p:nvPr>
            <p:ph idx="1" type="subTitle"/>
          </p:nvPr>
        </p:nvSpPr>
        <p:spPr>
          <a:xfrm>
            <a:off x="1362600" y="3797125"/>
            <a:ext cx="5545500" cy="13758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2400">
                <a:solidFill>
                  <a:schemeClr val="dk2"/>
                </a:solidFill>
              </a:defRPr>
            </a:lvl1pPr>
            <a:lvl2pPr lvl="1" algn="l">
              <a:lnSpc>
                <a:spcPct val="115000"/>
              </a:lnSpc>
              <a:spcBef>
                <a:spcPts val="0"/>
              </a:spcBef>
              <a:spcAft>
                <a:spcPts val="0"/>
              </a:spcAft>
              <a:buSzPts val="1800"/>
              <a:buNone/>
              <a:defRPr>
                <a:solidFill>
                  <a:schemeClr val="dk2"/>
                </a:solidFill>
              </a:defRPr>
            </a:lvl2pPr>
            <a:lvl3pPr lvl="2" algn="l">
              <a:lnSpc>
                <a:spcPct val="115000"/>
              </a:lnSpc>
              <a:spcBef>
                <a:spcPts val="0"/>
              </a:spcBef>
              <a:spcAft>
                <a:spcPts val="0"/>
              </a:spcAft>
              <a:buSzPts val="1800"/>
              <a:buNone/>
              <a:defRPr>
                <a:solidFill>
                  <a:schemeClr val="dk2"/>
                </a:solidFill>
              </a:defRPr>
            </a:lvl3pPr>
            <a:lvl4pPr lvl="3" algn="l">
              <a:lnSpc>
                <a:spcPct val="115000"/>
              </a:lnSpc>
              <a:spcBef>
                <a:spcPts val="0"/>
              </a:spcBef>
              <a:spcAft>
                <a:spcPts val="0"/>
              </a:spcAft>
              <a:buSzPts val="1800"/>
              <a:buNone/>
              <a:defRPr>
                <a:solidFill>
                  <a:schemeClr val="dk2"/>
                </a:solidFill>
              </a:defRPr>
            </a:lvl4pPr>
            <a:lvl5pPr lvl="4" algn="l">
              <a:lnSpc>
                <a:spcPct val="115000"/>
              </a:lnSpc>
              <a:spcBef>
                <a:spcPts val="0"/>
              </a:spcBef>
              <a:spcAft>
                <a:spcPts val="0"/>
              </a:spcAft>
              <a:buSzPts val="1800"/>
              <a:buNone/>
              <a:defRPr>
                <a:solidFill>
                  <a:schemeClr val="dk2"/>
                </a:solidFill>
              </a:defRPr>
            </a:lvl5pPr>
            <a:lvl6pPr lvl="5" algn="l">
              <a:lnSpc>
                <a:spcPct val="115000"/>
              </a:lnSpc>
              <a:spcBef>
                <a:spcPts val="0"/>
              </a:spcBef>
              <a:spcAft>
                <a:spcPts val="0"/>
              </a:spcAft>
              <a:buSzPts val="1800"/>
              <a:buNone/>
              <a:defRPr>
                <a:solidFill>
                  <a:schemeClr val="dk2"/>
                </a:solidFill>
              </a:defRPr>
            </a:lvl6pPr>
            <a:lvl7pPr lvl="6" algn="l">
              <a:lnSpc>
                <a:spcPct val="115000"/>
              </a:lnSpc>
              <a:spcBef>
                <a:spcPts val="0"/>
              </a:spcBef>
              <a:spcAft>
                <a:spcPts val="0"/>
              </a:spcAft>
              <a:buSzPts val="1800"/>
              <a:buNone/>
              <a:defRPr>
                <a:solidFill>
                  <a:schemeClr val="dk2"/>
                </a:solidFill>
              </a:defRPr>
            </a:lvl7pPr>
            <a:lvl8pPr lvl="7" algn="l">
              <a:lnSpc>
                <a:spcPct val="115000"/>
              </a:lnSpc>
              <a:spcBef>
                <a:spcPts val="0"/>
              </a:spcBef>
              <a:spcAft>
                <a:spcPts val="0"/>
              </a:spcAft>
              <a:buSzPts val="1800"/>
              <a:buNone/>
              <a:defRPr>
                <a:solidFill>
                  <a:schemeClr val="dk2"/>
                </a:solidFill>
              </a:defRPr>
            </a:lvl8pPr>
            <a:lvl9pPr lvl="8" algn="l">
              <a:lnSpc>
                <a:spcPct val="115000"/>
              </a:lnSpc>
              <a:spcBef>
                <a:spcPts val="0"/>
              </a:spcBef>
              <a:spcAft>
                <a:spcPts val="0"/>
              </a:spcAft>
              <a:buSzPts val="1800"/>
              <a:buNone/>
              <a:defRPr>
                <a:solidFill>
                  <a:schemeClr val="dk2"/>
                </a:solidFill>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Section Layout (Neutral 5)">
  <p:cSld name="Main Section Layout (Neutral 5)">
    <p:spTree>
      <p:nvGrpSpPr>
        <p:cNvPr id="300" name="Shape 300"/>
        <p:cNvGrpSpPr/>
        <p:nvPr/>
      </p:nvGrpSpPr>
      <p:grpSpPr>
        <a:xfrm>
          <a:off x="0" y="0"/>
          <a:ext cx="0" cy="0"/>
          <a:chOff x="0" y="0"/>
          <a:chExt cx="0" cy="0"/>
        </a:xfrm>
      </p:grpSpPr>
      <p:pic>
        <p:nvPicPr>
          <p:cNvPr id="301" name="Google Shape;301;p62"/>
          <p:cNvPicPr preferRelativeResize="0"/>
          <p:nvPr/>
        </p:nvPicPr>
        <p:blipFill rotWithShape="1">
          <a:blip r:embed="rId2">
            <a:alphaModFix/>
          </a:blip>
          <a:srcRect b="0" l="15526" r="0" t="0"/>
          <a:stretch/>
        </p:blipFill>
        <p:spPr>
          <a:xfrm rot="-5400000">
            <a:off x="2667000" y="-2667000"/>
            <a:ext cx="6877050" cy="12211050"/>
          </a:xfrm>
          <a:prstGeom prst="rect">
            <a:avLst/>
          </a:prstGeom>
          <a:noFill/>
          <a:ln>
            <a:noFill/>
          </a:ln>
        </p:spPr>
      </p:pic>
      <p:sp>
        <p:nvSpPr>
          <p:cNvPr id="302" name="Google Shape;302;p62"/>
          <p:cNvSpPr/>
          <p:nvPr/>
        </p:nvSpPr>
        <p:spPr>
          <a:xfrm>
            <a:off x="762000" y="762000"/>
            <a:ext cx="10656218" cy="5335524"/>
          </a:xfrm>
          <a:custGeom>
            <a:rect b="b" l="l" r="r" t="t"/>
            <a:pathLst>
              <a:path extrusionOk="0" h="5486400" w="10818495">
                <a:moveTo>
                  <a:pt x="0" y="5486400"/>
                </a:moveTo>
                <a:lnTo>
                  <a:pt x="10817999" y="5486400"/>
                </a:lnTo>
                <a:lnTo>
                  <a:pt x="10817999" y="0"/>
                </a:lnTo>
                <a:lnTo>
                  <a:pt x="0" y="0"/>
                </a:lnTo>
                <a:lnTo>
                  <a:pt x="0" y="548640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03" name="Google Shape;303;p62"/>
          <p:cNvSpPr txBox="1"/>
          <p:nvPr>
            <p:ph type="title"/>
          </p:nvPr>
        </p:nvSpPr>
        <p:spPr>
          <a:xfrm>
            <a:off x="1362600" y="1839013"/>
            <a:ext cx="5545500" cy="16533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sz="4800">
                <a:latin typeface="Arial"/>
                <a:ea typeface="Arial"/>
                <a:cs typeface="Arial"/>
                <a:sym typeface="Arial"/>
              </a:defRPr>
            </a:lvl1pPr>
            <a:lvl2pPr lvl="1" algn="l">
              <a:lnSpc>
                <a:spcPct val="100000"/>
              </a:lnSpc>
              <a:spcBef>
                <a:spcPts val="0"/>
              </a:spcBef>
              <a:spcAft>
                <a:spcPts val="0"/>
              </a:spcAft>
              <a:buSzPts val="1400"/>
              <a:buNone/>
              <a:defRPr>
                <a:latin typeface="Arial"/>
                <a:ea typeface="Arial"/>
                <a:cs typeface="Arial"/>
                <a:sym typeface="Arial"/>
              </a:defRPr>
            </a:lvl2pPr>
            <a:lvl3pPr lvl="2" algn="l">
              <a:lnSpc>
                <a:spcPct val="100000"/>
              </a:lnSpc>
              <a:spcBef>
                <a:spcPts val="0"/>
              </a:spcBef>
              <a:spcAft>
                <a:spcPts val="0"/>
              </a:spcAft>
              <a:buSzPts val="1400"/>
              <a:buNone/>
              <a:defRPr>
                <a:latin typeface="Arial"/>
                <a:ea typeface="Arial"/>
                <a:cs typeface="Arial"/>
                <a:sym typeface="Arial"/>
              </a:defRPr>
            </a:lvl3pPr>
            <a:lvl4pPr lvl="3" algn="l">
              <a:lnSpc>
                <a:spcPct val="100000"/>
              </a:lnSpc>
              <a:spcBef>
                <a:spcPts val="0"/>
              </a:spcBef>
              <a:spcAft>
                <a:spcPts val="0"/>
              </a:spcAft>
              <a:buSzPts val="1400"/>
              <a:buNone/>
              <a:defRPr>
                <a:latin typeface="Arial"/>
                <a:ea typeface="Arial"/>
                <a:cs typeface="Arial"/>
                <a:sym typeface="Arial"/>
              </a:defRPr>
            </a:lvl4pPr>
            <a:lvl5pPr lvl="4" algn="l">
              <a:lnSpc>
                <a:spcPct val="100000"/>
              </a:lnSpc>
              <a:spcBef>
                <a:spcPts val="0"/>
              </a:spcBef>
              <a:spcAft>
                <a:spcPts val="0"/>
              </a:spcAft>
              <a:buSzPts val="1400"/>
              <a:buNone/>
              <a:defRPr>
                <a:latin typeface="Arial"/>
                <a:ea typeface="Arial"/>
                <a:cs typeface="Arial"/>
                <a:sym typeface="Arial"/>
              </a:defRPr>
            </a:lvl5pPr>
            <a:lvl6pPr lvl="5" algn="l">
              <a:lnSpc>
                <a:spcPct val="100000"/>
              </a:lnSpc>
              <a:spcBef>
                <a:spcPts val="0"/>
              </a:spcBef>
              <a:spcAft>
                <a:spcPts val="0"/>
              </a:spcAft>
              <a:buSzPts val="1400"/>
              <a:buNone/>
              <a:defRPr>
                <a:latin typeface="Arial"/>
                <a:ea typeface="Arial"/>
                <a:cs typeface="Arial"/>
                <a:sym typeface="Arial"/>
              </a:defRPr>
            </a:lvl6pPr>
            <a:lvl7pPr lvl="6" algn="l">
              <a:lnSpc>
                <a:spcPct val="100000"/>
              </a:lnSpc>
              <a:spcBef>
                <a:spcPts val="0"/>
              </a:spcBef>
              <a:spcAft>
                <a:spcPts val="0"/>
              </a:spcAft>
              <a:buSzPts val="1400"/>
              <a:buNone/>
              <a:defRPr>
                <a:latin typeface="Arial"/>
                <a:ea typeface="Arial"/>
                <a:cs typeface="Arial"/>
                <a:sym typeface="Arial"/>
              </a:defRPr>
            </a:lvl7pPr>
            <a:lvl8pPr lvl="7" algn="l">
              <a:lnSpc>
                <a:spcPct val="100000"/>
              </a:lnSpc>
              <a:spcBef>
                <a:spcPts val="0"/>
              </a:spcBef>
              <a:spcAft>
                <a:spcPts val="0"/>
              </a:spcAft>
              <a:buSzPts val="1400"/>
              <a:buNone/>
              <a:defRPr>
                <a:latin typeface="Arial"/>
                <a:ea typeface="Arial"/>
                <a:cs typeface="Arial"/>
                <a:sym typeface="Arial"/>
              </a:defRPr>
            </a:lvl8pPr>
            <a:lvl9pPr lvl="8" algn="l">
              <a:lnSpc>
                <a:spcPct val="100000"/>
              </a:lnSpc>
              <a:spcBef>
                <a:spcPts val="0"/>
              </a:spcBef>
              <a:spcAft>
                <a:spcPts val="0"/>
              </a:spcAft>
              <a:buSzPts val="1400"/>
              <a:buNone/>
              <a:defRPr>
                <a:latin typeface="Arial"/>
                <a:ea typeface="Arial"/>
                <a:cs typeface="Arial"/>
                <a:sym typeface="Arial"/>
              </a:defRPr>
            </a:lvl9pPr>
          </a:lstStyle>
          <a:p/>
        </p:txBody>
      </p:sp>
      <p:sp>
        <p:nvSpPr>
          <p:cNvPr id="304" name="Google Shape;304;p62"/>
          <p:cNvSpPr txBox="1"/>
          <p:nvPr>
            <p:ph idx="1" type="subTitle"/>
          </p:nvPr>
        </p:nvSpPr>
        <p:spPr>
          <a:xfrm>
            <a:off x="1362600" y="3797125"/>
            <a:ext cx="5545500" cy="13758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2400">
                <a:solidFill>
                  <a:schemeClr val="dk2"/>
                </a:solidFill>
              </a:defRPr>
            </a:lvl1pPr>
            <a:lvl2pPr lvl="1" algn="l">
              <a:lnSpc>
                <a:spcPct val="115000"/>
              </a:lnSpc>
              <a:spcBef>
                <a:spcPts val="0"/>
              </a:spcBef>
              <a:spcAft>
                <a:spcPts val="0"/>
              </a:spcAft>
              <a:buSzPts val="1800"/>
              <a:buNone/>
              <a:defRPr>
                <a:solidFill>
                  <a:schemeClr val="dk2"/>
                </a:solidFill>
              </a:defRPr>
            </a:lvl2pPr>
            <a:lvl3pPr lvl="2" algn="l">
              <a:lnSpc>
                <a:spcPct val="115000"/>
              </a:lnSpc>
              <a:spcBef>
                <a:spcPts val="0"/>
              </a:spcBef>
              <a:spcAft>
                <a:spcPts val="0"/>
              </a:spcAft>
              <a:buSzPts val="1800"/>
              <a:buNone/>
              <a:defRPr>
                <a:solidFill>
                  <a:schemeClr val="dk2"/>
                </a:solidFill>
              </a:defRPr>
            </a:lvl3pPr>
            <a:lvl4pPr lvl="3" algn="l">
              <a:lnSpc>
                <a:spcPct val="115000"/>
              </a:lnSpc>
              <a:spcBef>
                <a:spcPts val="0"/>
              </a:spcBef>
              <a:spcAft>
                <a:spcPts val="0"/>
              </a:spcAft>
              <a:buSzPts val="1800"/>
              <a:buNone/>
              <a:defRPr>
                <a:solidFill>
                  <a:schemeClr val="dk2"/>
                </a:solidFill>
              </a:defRPr>
            </a:lvl4pPr>
            <a:lvl5pPr lvl="4" algn="l">
              <a:lnSpc>
                <a:spcPct val="115000"/>
              </a:lnSpc>
              <a:spcBef>
                <a:spcPts val="0"/>
              </a:spcBef>
              <a:spcAft>
                <a:spcPts val="0"/>
              </a:spcAft>
              <a:buSzPts val="1800"/>
              <a:buNone/>
              <a:defRPr>
                <a:solidFill>
                  <a:schemeClr val="dk2"/>
                </a:solidFill>
              </a:defRPr>
            </a:lvl5pPr>
            <a:lvl6pPr lvl="5" algn="l">
              <a:lnSpc>
                <a:spcPct val="115000"/>
              </a:lnSpc>
              <a:spcBef>
                <a:spcPts val="0"/>
              </a:spcBef>
              <a:spcAft>
                <a:spcPts val="0"/>
              </a:spcAft>
              <a:buSzPts val="1800"/>
              <a:buNone/>
              <a:defRPr>
                <a:solidFill>
                  <a:schemeClr val="dk2"/>
                </a:solidFill>
              </a:defRPr>
            </a:lvl6pPr>
            <a:lvl7pPr lvl="6" algn="l">
              <a:lnSpc>
                <a:spcPct val="115000"/>
              </a:lnSpc>
              <a:spcBef>
                <a:spcPts val="0"/>
              </a:spcBef>
              <a:spcAft>
                <a:spcPts val="0"/>
              </a:spcAft>
              <a:buSzPts val="1800"/>
              <a:buNone/>
              <a:defRPr>
                <a:solidFill>
                  <a:schemeClr val="dk2"/>
                </a:solidFill>
              </a:defRPr>
            </a:lvl7pPr>
            <a:lvl8pPr lvl="7" algn="l">
              <a:lnSpc>
                <a:spcPct val="115000"/>
              </a:lnSpc>
              <a:spcBef>
                <a:spcPts val="0"/>
              </a:spcBef>
              <a:spcAft>
                <a:spcPts val="0"/>
              </a:spcAft>
              <a:buSzPts val="1800"/>
              <a:buNone/>
              <a:defRPr>
                <a:solidFill>
                  <a:schemeClr val="dk2"/>
                </a:solidFill>
              </a:defRPr>
            </a:lvl8pPr>
            <a:lvl9pPr lvl="8" algn="l">
              <a:lnSpc>
                <a:spcPct val="115000"/>
              </a:lnSpc>
              <a:spcBef>
                <a:spcPts val="0"/>
              </a:spcBef>
              <a:spcAft>
                <a:spcPts val="0"/>
              </a:spcAft>
              <a:buSzPts val="1800"/>
              <a:buNone/>
              <a:defRPr>
                <a:solidFill>
                  <a:schemeClr val="dk2"/>
                </a:solidFil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p:spTree>
      <p:nvGrpSpPr>
        <p:cNvPr id="305" name="Shape 305"/>
        <p:cNvGrpSpPr/>
        <p:nvPr/>
      </p:nvGrpSpPr>
      <p:grpSpPr>
        <a:xfrm>
          <a:off x="0" y="0"/>
          <a:ext cx="0" cy="0"/>
          <a:chOff x="0" y="0"/>
          <a:chExt cx="0" cy="0"/>
        </a:xfrm>
      </p:grpSpPr>
      <p:graphicFrame>
        <p:nvGraphicFramePr>
          <p:cNvPr id="306" name="Google Shape;306;p63"/>
          <p:cNvGraphicFramePr/>
          <p:nvPr/>
        </p:nvGraphicFramePr>
        <p:xfrm>
          <a:off x="0" y="0"/>
          <a:ext cx="3000000" cy="3000000"/>
        </p:xfrm>
        <a:graphic>
          <a:graphicData uri="http://schemas.openxmlformats.org/drawingml/2006/table">
            <a:tbl>
              <a:tblPr>
                <a:noFill/>
                <a:tableStyleId>{5CF54E72-F7B6-4357-AD4F-D8D1A4135567}</a:tableStyleId>
              </a:tblPr>
              <a:tblGrid>
                <a:gridCol w="762000"/>
                <a:gridCol w="762000"/>
                <a:gridCol w="762000"/>
                <a:gridCol w="762000"/>
                <a:gridCol w="762000"/>
                <a:gridCol w="762000"/>
                <a:gridCol w="762000"/>
                <a:gridCol w="762000"/>
                <a:gridCol w="762000"/>
                <a:gridCol w="762000"/>
                <a:gridCol w="762000"/>
                <a:gridCol w="762000"/>
                <a:gridCol w="762000"/>
                <a:gridCol w="762000"/>
                <a:gridCol w="762000"/>
                <a:gridCol w="762000"/>
              </a:tblGrid>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bl>
          </a:graphicData>
        </a:graphic>
      </p:graphicFrame>
      <p:sp>
        <p:nvSpPr>
          <p:cNvPr id="307" name="Google Shape;307;p63"/>
          <p:cNvSpPr txBox="1"/>
          <p:nvPr>
            <p:ph type="title"/>
          </p:nvPr>
        </p:nvSpPr>
        <p:spPr>
          <a:xfrm>
            <a:off x="762000" y="1705750"/>
            <a:ext cx="5220600" cy="2409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4800">
                <a:solidFill>
                  <a:srgbClr val="111111"/>
                </a:solidFill>
                <a:latin typeface="Arial"/>
                <a:ea typeface="Arial"/>
                <a:cs typeface="Arial"/>
                <a:sym typeface="Arial"/>
              </a:defRPr>
            </a:lvl1pPr>
            <a:lvl2pPr lvl="1" algn="l">
              <a:lnSpc>
                <a:spcPct val="100000"/>
              </a:lnSpc>
              <a:spcBef>
                <a:spcPts val="0"/>
              </a:spcBef>
              <a:spcAft>
                <a:spcPts val="0"/>
              </a:spcAft>
              <a:buSzPts val="1400"/>
              <a:buNone/>
              <a:defRPr>
                <a:solidFill>
                  <a:srgbClr val="111111"/>
                </a:solidFill>
                <a:latin typeface="Arial"/>
                <a:ea typeface="Arial"/>
                <a:cs typeface="Arial"/>
                <a:sym typeface="Arial"/>
              </a:defRPr>
            </a:lvl2pPr>
            <a:lvl3pPr lvl="2" algn="l">
              <a:lnSpc>
                <a:spcPct val="100000"/>
              </a:lnSpc>
              <a:spcBef>
                <a:spcPts val="0"/>
              </a:spcBef>
              <a:spcAft>
                <a:spcPts val="0"/>
              </a:spcAft>
              <a:buSzPts val="1400"/>
              <a:buNone/>
              <a:defRPr>
                <a:solidFill>
                  <a:srgbClr val="111111"/>
                </a:solidFill>
                <a:latin typeface="Arial"/>
                <a:ea typeface="Arial"/>
                <a:cs typeface="Arial"/>
                <a:sym typeface="Arial"/>
              </a:defRPr>
            </a:lvl3pPr>
            <a:lvl4pPr lvl="3" algn="l">
              <a:lnSpc>
                <a:spcPct val="100000"/>
              </a:lnSpc>
              <a:spcBef>
                <a:spcPts val="0"/>
              </a:spcBef>
              <a:spcAft>
                <a:spcPts val="0"/>
              </a:spcAft>
              <a:buSzPts val="1400"/>
              <a:buNone/>
              <a:defRPr>
                <a:solidFill>
                  <a:srgbClr val="111111"/>
                </a:solidFill>
                <a:latin typeface="Arial"/>
                <a:ea typeface="Arial"/>
                <a:cs typeface="Arial"/>
                <a:sym typeface="Arial"/>
              </a:defRPr>
            </a:lvl4pPr>
            <a:lvl5pPr lvl="4" algn="l">
              <a:lnSpc>
                <a:spcPct val="100000"/>
              </a:lnSpc>
              <a:spcBef>
                <a:spcPts val="0"/>
              </a:spcBef>
              <a:spcAft>
                <a:spcPts val="0"/>
              </a:spcAft>
              <a:buSzPts val="1400"/>
              <a:buNone/>
              <a:defRPr>
                <a:solidFill>
                  <a:srgbClr val="111111"/>
                </a:solidFill>
                <a:latin typeface="Arial"/>
                <a:ea typeface="Arial"/>
                <a:cs typeface="Arial"/>
                <a:sym typeface="Arial"/>
              </a:defRPr>
            </a:lvl5pPr>
            <a:lvl6pPr lvl="5" algn="l">
              <a:lnSpc>
                <a:spcPct val="100000"/>
              </a:lnSpc>
              <a:spcBef>
                <a:spcPts val="0"/>
              </a:spcBef>
              <a:spcAft>
                <a:spcPts val="0"/>
              </a:spcAft>
              <a:buSzPts val="1400"/>
              <a:buNone/>
              <a:defRPr>
                <a:solidFill>
                  <a:srgbClr val="111111"/>
                </a:solidFill>
                <a:latin typeface="Arial"/>
                <a:ea typeface="Arial"/>
                <a:cs typeface="Arial"/>
                <a:sym typeface="Arial"/>
              </a:defRPr>
            </a:lvl6pPr>
            <a:lvl7pPr lvl="6" algn="l">
              <a:lnSpc>
                <a:spcPct val="100000"/>
              </a:lnSpc>
              <a:spcBef>
                <a:spcPts val="0"/>
              </a:spcBef>
              <a:spcAft>
                <a:spcPts val="0"/>
              </a:spcAft>
              <a:buSzPts val="1400"/>
              <a:buNone/>
              <a:defRPr>
                <a:solidFill>
                  <a:srgbClr val="111111"/>
                </a:solidFill>
                <a:latin typeface="Arial"/>
                <a:ea typeface="Arial"/>
                <a:cs typeface="Arial"/>
                <a:sym typeface="Arial"/>
              </a:defRPr>
            </a:lvl7pPr>
            <a:lvl8pPr lvl="7" algn="l">
              <a:lnSpc>
                <a:spcPct val="100000"/>
              </a:lnSpc>
              <a:spcBef>
                <a:spcPts val="0"/>
              </a:spcBef>
              <a:spcAft>
                <a:spcPts val="0"/>
              </a:spcAft>
              <a:buSzPts val="1400"/>
              <a:buNone/>
              <a:defRPr>
                <a:solidFill>
                  <a:srgbClr val="111111"/>
                </a:solidFill>
                <a:latin typeface="Arial"/>
                <a:ea typeface="Arial"/>
                <a:cs typeface="Arial"/>
                <a:sym typeface="Arial"/>
              </a:defRPr>
            </a:lvl8pPr>
            <a:lvl9pPr lvl="8" algn="l">
              <a:lnSpc>
                <a:spcPct val="100000"/>
              </a:lnSpc>
              <a:spcBef>
                <a:spcPts val="0"/>
              </a:spcBef>
              <a:spcAft>
                <a:spcPts val="0"/>
              </a:spcAft>
              <a:buSzPts val="1400"/>
              <a:buNone/>
              <a:defRPr>
                <a:solidFill>
                  <a:srgbClr val="111111"/>
                </a:solidFill>
                <a:latin typeface="Arial"/>
                <a:ea typeface="Arial"/>
                <a:cs typeface="Arial"/>
                <a:sym typeface="Arial"/>
              </a:defRPr>
            </a:lvl9pPr>
          </a:lstStyle>
          <a:p/>
        </p:txBody>
      </p:sp>
      <p:sp>
        <p:nvSpPr>
          <p:cNvPr id="308" name="Google Shape;308;p63"/>
          <p:cNvSpPr txBox="1"/>
          <p:nvPr>
            <p:ph idx="1" type="subTitle"/>
          </p:nvPr>
        </p:nvSpPr>
        <p:spPr>
          <a:xfrm>
            <a:off x="762000" y="4242125"/>
            <a:ext cx="5334000" cy="11724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2400">
                <a:solidFill>
                  <a:srgbClr val="111111"/>
                </a:solidFill>
              </a:defRPr>
            </a:lvl1pPr>
            <a:lvl2pPr lvl="1" algn="l">
              <a:lnSpc>
                <a:spcPct val="115000"/>
              </a:lnSpc>
              <a:spcBef>
                <a:spcPts val="0"/>
              </a:spcBef>
              <a:spcAft>
                <a:spcPts val="0"/>
              </a:spcAft>
              <a:buSzPts val="1800"/>
              <a:buNone/>
              <a:defRPr>
                <a:solidFill>
                  <a:srgbClr val="111111"/>
                </a:solidFill>
              </a:defRPr>
            </a:lvl2pPr>
            <a:lvl3pPr lvl="2" algn="l">
              <a:lnSpc>
                <a:spcPct val="115000"/>
              </a:lnSpc>
              <a:spcBef>
                <a:spcPts val="0"/>
              </a:spcBef>
              <a:spcAft>
                <a:spcPts val="0"/>
              </a:spcAft>
              <a:buSzPts val="1800"/>
              <a:buNone/>
              <a:defRPr>
                <a:solidFill>
                  <a:srgbClr val="111111"/>
                </a:solidFill>
              </a:defRPr>
            </a:lvl3pPr>
            <a:lvl4pPr lvl="3" algn="l">
              <a:lnSpc>
                <a:spcPct val="115000"/>
              </a:lnSpc>
              <a:spcBef>
                <a:spcPts val="0"/>
              </a:spcBef>
              <a:spcAft>
                <a:spcPts val="0"/>
              </a:spcAft>
              <a:buSzPts val="1800"/>
              <a:buNone/>
              <a:defRPr>
                <a:solidFill>
                  <a:srgbClr val="111111"/>
                </a:solidFill>
              </a:defRPr>
            </a:lvl4pPr>
            <a:lvl5pPr lvl="4" algn="l">
              <a:lnSpc>
                <a:spcPct val="115000"/>
              </a:lnSpc>
              <a:spcBef>
                <a:spcPts val="0"/>
              </a:spcBef>
              <a:spcAft>
                <a:spcPts val="0"/>
              </a:spcAft>
              <a:buSzPts val="1800"/>
              <a:buNone/>
              <a:defRPr>
                <a:solidFill>
                  <a:srgbClr val="111111"/>
                </a:solidFill>
              </a:defRPr>
            </a:lvl5pPr>
            <a:lvl6pPr lvl="5" algn="l">
              <a:lnSpc>
                <a:spcPct val="115000"/>
              </a:lnSpc>
              <a:spcBef>
                <a:spcPts val="0"/>
              </a:spcBef>
              <a:spcAft>
                <a:spcPts val="0"/>
              </a:spcAft>
              <a:buSzPts val="1800"/>
              <a:buNone/>
              <a:defRPr>
                <a:solidFill>
                  <a:srgbClr val="111111"/>
                </a:solidFill>
              </a:defRPr>
            </a:lvl6pPr>
            <a:lvl7pPr lvl="6" algn="l">
              <a:lnSpc>
                <a:spcPct val="115000"/>
              </a:lnSpc>
              <a:spcBef>
                <a:spcPts val="0"/>
              </a:spcBef>
              <a:spcAft>
                <a:spcPts val="0"/>
              </a:spcAft>
              <a:buSzPts val="1800"/>
              <a:buNone/>
              <a:defRPr>
                <a:solidFill>
                  <a:srgbClr val="111111"/>
                </a:solidFill>
              </a:defRPr>
            </a:lvl7pPr>
            <a:lvl8pPr lvl="7" algn="l">
              <a:lnSpc>
                <a:spcPct val="115000"/>
              </a:lnSpc>
              <a:spcBef>
                <a:spcPts val="0"/>
              </a:spcBef>
              <a:spcAft>
                <a:spcPts val="0"/>
              </a:spcAft>
              <a:buSzPts val="1800"/>
              <a:buNone/>
              <a:defRPr>
                <a:solidFill>
                  <a:srgbClr val="111111"/>
                </a:solidFill>
              </a:defRPr>
            </a:lvl8pPr>
            <a:lvl9pPr lvl="8" algn="l">
              <a:lnSpc>
                <a:spcPct val="115000"/>
              </a:lnSpc>
              <a:spcBef>
                <a:spcPts val="0"/>
              </a:spcBef>
              <a:spcAft>
                <a:spcPts val="0"/>
              </a:spcAft>
              <a:buSzPts val="1800"/>
              <a:buNone/>
              <a:defRPr>
                <a:solidFill>
                  <a:srgbClr val="111111"/>
                </a:solidFill>
              </a:defRPr>
            </a:lvl9pPr>
          </a:lstStyle>
          <a:p/>
        </p:txBody>
      </p:sp>
      <p:pic>
        <p:nvPicPr>
          <p:cNvPr id="309" name="Google Shape;309;p63"/>
          <p:cNvPicPr preferRelativeResize="0"/>
          <p:nvPr/>
        </p:nvPicPr>
        <p:blipFill rotWithShape="1">
          <a:blip r:embed="rId2">
            <a:alphaModFix/>
          </a:blip>
          <a:srcRect b="0" l="0" r="0" t="0"/>
          <a:stretch/>
        </p:blipFill>
        <p:spPr>
          <a:xfrm>
            <a:off x="825098" y="5653206"/>
            <a:ext cx="1296824" cy="499347"/>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ption 2)">
  <p:cSld name="Title (Option 2)">
    <p:spTree>
      <p:nvGrpSpPr>
        <p:cNvPr id="310" name="Shape 310"/>
        <p:cNvGrpSpPr/>
        <p:nvPr/>
      </p:nvGrpSpPr>
      <p:grpSpPr>
        <a:xfrm>
          <a:off x="0" y="0"/>
          <a:ext cx="0" cy="0"/>
          <a:chOff x="0" y="0"/>
          <a:chExt cx="0" cy="0"/>
        </a:xfrm>
      </p:grpSpPr>
      <p:graphicFrame>
        <p:nvGraphicFramePr>
          <p:cNvPr id="311" name="Google Shape;311;p64"/>
          <p:cNvGraphicFramePr/>
          <p:nvPr/>
        </p:nvGraphicFramePr>
        <p:xfrm>
          <a:off x="0" y="0"/>
          <a:ext cx="3000000" cy="3000000"/>
        </p:xfrm>
        <a:graphic>
          <a:graphicData uri="http://schemas.openxmlformats.org/drawingml/2006/table">
            <a:tbl>
              <a:tblPr>
                <a:noFill/>
                <a:tableStyleId>{5CF54E72-F7B6-4357-AD4F-D8D1A4135567}</a:tableStyleId>
              </a:tblPr>
              <a:tblGrid>
                <a:gridCol w="762000"/>
                <a:gridCol w="762000"/>
                <a:gridCol w="762000"/>
                <a:gridCol w="762000"/>
                <a:gridCol w="762000"/>
                <a:gridCol w="762000"/>
                <a:gridCol w="762000"/>
                <a:gridCol w="762000"/>
                <a:gridCol w="762000"/>
                <a:gridCol w="762000"/>
                <a:gridCol w="762000"/>
                <a:gridCol w="762000"/>
                <a:gridCol w="762000"/>
                <a:gridCol w="762000"/>
                <a:gridCol w="762000"/>
                <a:gridCol w="762000"/>
              </a:tblGrid>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bl>
          </a:graphicData>
        </a:graphic>
      </p:graphicFrame>
      <p:sp>
        <p:nvSpPr>
          <p:cNvPr id="312" name="Google Shape;312;p64"/>
          <p:cNvSpPr txBox="1"/>
          <p:nvPr>
            <p:ph type="title"/>
          </p:nvPr>
        </p:nvSpPr>
        <p:spPr>
          <a:xfrm>
            <a:off x="762000" y="1705750"/>
            <a:ext cx="5220600" cy="2409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4800">
                <a:solidFill>
                  <a:srgbClr val="111111"/>
                </a:solidFill>
                <a:latin typeface="Arial"/>
                <a:ea typeface="Arial"/>
                <a:cs typeface="Arial"/>
                <a:sym typeface="Arial"/>
              </a:defRPr>
            </a:lvl1pPr>
            <a:lvl2pPr lvl="1" algn="l">
              <a:lnSpc>
                <a:spcPct val="100000"/>
              </a:lnSpc>
              <a:spcBef>
                <a:spcPts val="0"/>
              </a:spcBef>
              <a:spcAft>
                <a:spcPts val="0"/>
              </a:spcAft>
              <a:buSzPts val="1400"/>
              <a:buNone/>
              <a:defRPr>
                <a:solidFill>
                  <a:srgbClr val="111111"/>
                </a:solidFill>
                <a:latin typeface="Arial"/>
                <a:ea typeface="Arial"/>
                <a:cs typeface="Arial"/>
                <a:sym typeface="Arial"/>
              </a:defRPr>
            </a:lvl2pPr>
            <a:lvl3pPr lvl="2" algn="l">
              <a:lnSpc>
                <a:spcPct val="100000"/>
              </a:lnSpc>
              <a:spcBef>
                <a:spcPts val="0"/>
              </a:spcBef>
              <a:spcAft>
                <a:spcPts val="0"/>
              </a:spcAft>
              <a:buSzPts val="1400"/>
              <a:buNone/>
              <a:defRPr>
                <a:solidFill>
                  <a:srgbClr val="111111"/>
                </a:solidFill>
                <a:latin typeface="Arial"/>
                <a:ea typeface="Arial"/>
                <a:cs typeface="Arial"/>
                <a:sym typeface="Arial"/>
              </a:defRPr>
            </a:lvl3pPr>
            <a:lvl4pPr lvl="3" algn="l">
              <a:lnSpc>
                <a:spcPct val="100000"/>
              </a:lnSpc>
              <a:spcBef>
                <a:spcPts val="0"/>
              </a:spcBef>
              <a:spcAft>
                <a:spcPts val="0"/>
              </a:spcAft>
              <a:buSzPts val="1400"/>
              <a:buNone/>
              <a:defRPr>
                <a:solidFill>
                  <a:srgbClr val="111111"/>
                </a:solidFill>
                <a:latin typeface="Arial"/>
                <a:ea typeface="Arial"/>
                <a:cs typeface="Arial"/>
                <a:sym typeface="Arial"/>
              </a:defRPr>
            </a:lvl4pPr>
            <a:lvl5pPr lvl="4" algn="l">
              <a:lnSpc>
                <a:spcPct val="100000"/>
              </a:lnSpc>
              <a:spcBef>
                <a:spcPts val="0"/>
              </a:spcBef>
              <a:spcAft>
                <a:spcPts val="0"/>
              </a:spcAft>
              <a:buSzPts val="1400"/>
              <a:buNone/>
              <a:defRPr>
                <a:solidFill>
                  <a:srgbClr val="111111"/>
                </a:solidFill>
                <a:latin typeface="Arial"/>
                <a:ea typeface="Arial"/>
                <a:cs typeface="Arial"/>
                <a:sym typeface="Arial"/>
              </a:defRPr>
            </a:lvl5pPr>
            <a:lvl6pPr lvl="5" algn="l">
              <a:lnSpc>
                <a:spcPct val="100000"/>
              </a:lnSpc>
              <a:spcBef>
                <a:spcPts val="0"/>
              </a:spcBef>
              <a:spcAft>
                <a:spcPts val="0"/>
              </a:spcAft>
              <a:buSzPts val="1400"/>
              <a:buNone/>
              <a:defRPr>
                <a:solidFill>
                  <a:srgbClr val="111111"/>
                </a:solidFill>
                <a:latin typeface="Arial"/>
                <a:ea typeface="Arial"/>
                <a:cs typeface="Arial"/>
                <a:sym typeface="Arial"/>
              </a:defRPr>
            </a:lvl6pPr>
            <a:lvl7pPr lvl="6" algn="l">
              <a:lnSpc>
                <a:spcPct val="100000"/>
              </a:lnSpc>
              <a:spcBef>
                <a:spcPts val="0"/>
              </a:spcBef>
              <a:spcAft>
                <a:spcPts val="0"/>
              </a:spcAft>
              <a:buSzPts val="1400"/>
              <a:buNone/>
              <a:defRPr>
                <a:solidFill>
                  <a:srgbClr val="111111"/>
                </a:solidFill>
                <a:latin typeface="Arial"/>
                <a:ea typeface="Arial"/>
                <a:cs typeface="Arial"/>
                <a:sym typeface="Arial"/>
              </a:defRPr>
            </a:lvl7pPr>
            <a:lvl8pPr lvl="7" algn="l">
              <a:lnSpc>
                <a:spcPct val="100000"/>
              </a:lnSpc>
              <a:spcBef>
                <a:spcPts val="0"/>
              </a:spcBef>
              <a:spcAft>
                <a:spcPts val="0"/>
              </a:spcAft>
              <a:buSzPts val="1400"/>
              <a:buNone/>
              <a:defRPr>
                <a:solidFill>
                  <a:srgbClr val="111111"/>
                </a:solidFill>
                <a:latin typeface="Arial"/>
                <a:ea typeface="Arial"/>
                <a:cs typeface="Arial"/>
                <a:sym typeface="Arial"/>
              </a:defRPr>
            </a:lvl8pPr>
            <a:lvl9pPr lvl="8" algn="l">
              <a:lnSpc>
                <a:spcPct val="100000"/>
              </a:lnSpc>
              <a:spcBef>
                <a:spcPts val="0"/>
              </a:spcBef>
              <a:spcAft>
                <a:spcPts val="0"/>
              </a:spcAft>
              <a:buSzPts val="1400"/>
              <a:buNone/>
              <a:defRPr>
                <a:solidFill>
                  <a:srgbClr val="111111"/>
                </a:solidFill>
                <a:latin typeface="Arial"/>
                <a:ea typeface="Arial"/>
                <a:cs typeface="Arial"/>
                <a:sym typeface="Arial"/>
              </a:defRPr>
            </a:lvl9pPr>
          </a:lstStyle>
          <a:p/>
        </p:txBody>
      </p:sp>
      <p:sp>
        <p:nvSpPr>
          <p:cNvPr id="313" name="Google Shape;313;p64"/>
          <p:cNvSpPr txBox="1"/>
          <p:nvPr>
            <p:ph idx="1" type="subTitle"/>
          </p:nvPr>
        </p:nvSpPr>
        <p:spPr>
          <a:xfrm>
            <a:off x="762000" y="4242125"/>
            <a:ext cx="5334000" cy="11724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2400">
                <a:solidFill>
                  <a:srgbClr val="111111"/>
                </a:solidFill>
              </a:defRPr>
            </a:lvl1pPr>
            <a:lvl2pPr lvl="1" algn="l">
              <a:lnSpc>
                <a:spcPct val="115000"/>
              </a:lnSpc>
              <a:spcBef>
                <a:spcPts val="0"/>
              </a:spcBef>
              <a:spcAft>
                <a:spcPts val="0"/>
              </a:spcAft>
              <a:buSzPts val="1800"/>
              <a:buNone/>
              <a:defRPr>
                <a:solidFill>
                  <a:srgbClr val="111111"/>
                </a:solidFill>
              </a:defRPr>
            </a:lvl2pPr>
            <a:lvl3pPr lvl="2" algn="l">
              <a:lnSpc>
                <a:spcPct val="115000"/>
              </a:lnSpc>
              <a:spcBef>
                <a:spcPts val="0"/>
              </a:spcBef>
              <a:spcAft>
                <a:spcPts val="0"/>
              </a:spcAft>
              <a:buSzPts val="1800"/>
              <a:buNone/>
              <a:defRPr>
                <a:solidFill>
                  <a:srgbClr val="111111"/>
                </a:solidFill>
              </a:defRPr>
            </a:lvl3pPr>
            <a:lvl4pPr lvl="3" algn="l">
              <a:lnSpc>
                <a:spcPct val="115000"/>
              </a:lnSpc>
              <a:spcBef>
                <a:spcPts val="0"/>
              </a:spcBef>
              <a:spcAft>
                <a:spcPts val="0"/>
              </a:spcAft>
              <a:buSzPts val="1800"/>
              <a:buNone/>
              <a:defRPr>
                <a:solidFill>
                  <a:srgbClr val="111111"/>
                </a:solidFill>
              </a:defRPr>
            </a:lvl4pPr>
            <a:lvl5pPr lvl="4" algn="l">
              <a:lnSpc>
                <a:spcPct val="115000"/>
              </a:lnSpc>
              <a:spcBef>
                <a:spcPts val="0"/>
              </a:spcBef>
              <a:spcAft>
                <a:spcPts val="0"/>
              </a:spcAft>
              <a:buSzPts val="1800"/>
              <a:buNone/>
              <a:defRPr>
                <a:solidFill>
                  <a:srgbClr val="111111"/>
                </a:solidFill>
              </a:defRPr>
            </a:lvl5pPr>
            <a:lvl6pPr lvl="5" algn="l">
              <a:lnSpc>
                <a:spcPct val="115000"/>
              </a:lnSpc>
              <a:spcBef>
                <a:spcPts val="0"/>
              </a:spcBef>
              <a:spcAft>
                <a:spcPts val="0"/>
              </a:spcAft>
              <a:buSzPts val="1800"/>
              <a:buNone/>
              <a:defRPr>
                <a:solidFill>
                  <a:srgbClr val="111111"/>
                </a:solidFill>
              </a:defRPr>
            </a:lvl6pPr>
            <a:lvl7pPr lvl="6" algn="l">
              <a:lnSpc>
                <a:spcPct val="115000"/>
              </a:lnSpc>
              <a:spcBef>
                <a:spcPts val="0"/>
              </a:spcBef>
              <a:spcAft>
                <a:spcPts val="0"/>
              </a:spcAft>
              <a:buSzPts val="1800"/>
              <a:buNone/>
              <a:defRPr>
                <a:solidFill>
                  <a:srgbClr val="111111"/>
                </a:solidFill>
              </a:defRPr>
            </a:lvl7pPr>
            <a:lvl8pPr lvl="7" algn="l">
              <a:lnSpc>
                <a:spcPct val="115000"/>
              </a:lnSpc>
              <a:spcBef>
                <a:spcPts val="0"/>
              </a:spcBef>
              <a:spcAft>
                <a:spcPts val="0"/>
              </a:spcAft>
              <a:buSzPts val="1800"/>
              <a:buNone/>
              <a:defRPr>
                <a:solidFill>
                  <a:srgbClr val="111111"/>
                </a:solidFill>
              </a:defRPr>
            </a:lvl8pPr>
            <a:lvl9pPr lvl="8" algn="l">
              <a:lnSpc>
                <a:spcPct val="115000"/>
              </a:lnSpc>
              <a:spcBef>
                <a:spcPts val="0"/>
              </a:spcBef>
              <a:spcAft>
                <a:spcPts val="0"/>
              </a:spcAft>
              <a:buSzPts val="1800"/>
              <a:buNone/>
              <a:defRPr>
                <a:solidFill>
                  <a:srgbClr val="111111"/>
                </a:solidFill>
              </a:defRPr>
            </a:lvl9pPr>
          </a:lstStyle>
          <a:p/>
        </p:txBody>
      </p:sp>
      <p:pic>
        <p:nvPicPr>
          <p:cNvPr id="314" name="Google Shape;314;p64"/>
          <p:cNvPicPr preferRelativeResize="0"/>
          <p:nvPr/>
        </p:nvPicPr>
        <p:blipFill rotWithShape="1">
          <a:blip r:embed="rId2">
            <a:alphaModFix/>
          </a:blip>
          <a:srcRect b="0" l="0" r="0" t="0"/>
          <a:stretch/>
        </p:blipFill>
        <p:spPr>
          <a:xfrm>
            <a:off x="825098" y="5653206"/>
            <a:ext cx="1296824" cy="499347"/>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ption 3)">
  <p:cSld name="Title (Option 3)">
    <p:spTree>
      <p:nvGrpSpPr>
        <p:cNvPr id="315" name="Shape 315"/>
        <p:cNvGrpSpPr/>
        <p:nvPr/>
      </p:nvGrpSpPr>
      <p:grpSpPr>
        <a:xfrm>
          <a:off x="0" y="0"/>
          <a:ext cx="0" cy="0"/>
          <a:chOff x="0" y="0"/>
          <a:chExt cx="0" cy="0"/>
        </a:xfrm>
      </p:grpSpPr>
      <p:graphicFrame>
        <p:nvGraphicFramePr>
          <p:cNvPr id="316" name="Google Shape;316;p65"/>
          <p:cNvGraphicFramePr/>
          <p:nvPr/>
        </p:nvGraphicFramePr>
        <p:xfrm>
          <a:off x="0" y="0"/>
          <a:ext cx="3000000" cy="3000000"/>
        </p:xfrm>
        <a:graphic>
          <a:graphicData uri="http://schemas.openxmlformats.org/drawingml/2006/table">
            <a:tbl>
              <a:tblPr>
                <a:noFill/>
                <a:tableStyleId>{5CF54E72-F7B6-4357-AD4F-D8D1A4135567}</a:tableStyleId>
              </a:tblPr>
              <a:tblGrid>
                <a:gridCol w="762000"/>
                <a:gridCol w="762000"/>
                <a:gridCol w="762000"/>
                <a:gridCol w="762000"/>
                <a:gridCol w="762000"/>
                <a:gridCol w="762000"/>
                <a:gridCol w="762000"/>
                <a:gridCol w="762000"/>
                <a:gridCol w="762000"/>
                <a:gridCol w="762000"/>
                <a:gridCol w="762000"/>
                <a:gridCol w="762000"/>
                <a:gridCol w="762000"/>
                <a:gridCol w="762000"/>
                <a:gridCol w="762000"/>
                <a:gridCol w="762000"/>
              </a:tblGrid>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bl>
          </a:graphicData>
        </a:graphic>
      </p:graphicFrame>
      <p:sp>
        <p:nvSpPr>
          <p:cNvPr id="317" name="Google Shape;317;p65"/>
          <p:cNvSpPr txBox="1"/>
          <p:nvPr>
            <p:ph type="title"/>
          </p:nvPr>
        </p:nvSpPr>
        <p:spPr>
          <a:xfrm>
            <a:off x="762000" y="1705750"/>
            <a:ext cx="5220600" cy="2409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4800">
                <a:solidFill>
                  <a:srgbClr val="111111"/>
                </a:solidFill>
                <a:latin typeface="Arial"/>
                <a:ea typeface="Arial"/>
                <a:cs typeface="Arial"/>
                <a:sym typeface="Arial"/>
              </a:defRPr>
            </a:lvl1pPr>
            <a:lvl2pPr lvl="1" algn="l">
              <a:lnSpc>
                <a:spcPct val="100000"/>
              </a:lnSpc>
              <a:spcBef>
                <a:spcPts val="0"/>
              </a:spcBef>
              <a:spcAft>
                <a:spcPts val="0"/>
              </a:spcAft>
              <a:buSzPts val="1400"/>
              <a:buNone/>
              <a:defRPr>
                <a:solidFill>
                  <a:srgbClr val="111111"/>
                </a:solidFill>
                <a:latin typeface="Arial"/>
                <a:ea typeface="Arial"/>
                <a:cs typeface="Arial"/>
                <a:sym typeface="Arial"/>
              </a:defRPr>
            </a:lvl2pPr>
            <a:lvl3pPr lvl="2" algn="l">
              <a:lnSpc>
                <a:spcPct val="100000"/>
              </a:lnSpc>
              <a:spcBef>
                <a:spcPts val="0"/>
              </a:spcBef>
              <a:spcAft>
                <a:spcPts val="0"/>
              </a:spcAft>
              <a:buSzPts val="1400"/>
              <a:buNone/>
              <a:defRPr>
                <a:solidFill>
                  <a:srgbClr val="111111"/>
                </a:solidFill>
                <a:latin typeface="Arial"/>
                <a:ea typeface="Arial"/>
                <a:cs typeface="Arial"/>
                <a:sym typeface="Arial"/>
              </a:defRPr>
            </a:lvl3pPr>
            <a:lvl4pPr lvl="3" algn="l">
              <a:lnSpc>
                <a:spcPct val="100000"/>
              </a:lnSpc>
              <a:spcBef>
                <a:spcPts val="0"/>
              </a:spcBef>
              <a:spcAft>
                <a:spcPts val="0"/>
              </a:spcAft>
              <a:buSzPts val="1400"/>
              <a:buNone/>
              <a:defRPr>
                <a:solidFill>
                  <a:srgbClr val="111111"/>
                </a:solidFill>
                <a:latin typeface="Arial"/>
                <a:ea typeface="Arial"/>
                <a:cs typeface="Arial"/>
                <a:sym typeface="Arial"/>
              </a:defRPr>
            </a:lvl4pPr>
            <a:lvl5pPr lvl="4" algn="l">
              <a:lnSpc>
                <a:spcPct val="100000"/>
              </a:lnSpc>
              <a:spcBef>
                <a:spcPts val="0"/>
              </a:spcBef>
              <a:spcAft>
                <a:spcPts val="0"/>
              </a:spcAft>
              <a:buSzPts val="1400"/>
              <a:buNone/>
              <a:defRPr>
                <a:solidFill>
                  <a:srgbClr val="111111"/>
                </a:solidFill>
                <a:latin typeface="Arial"/>
                <a:ea typeface="Arial"/>
                <a:cs typeface="Arial"/>
                <a:sym typeface="Arial"/>
              </a:defRPr>
            </a:lvl5pPr>
            <a:lvl6pPr lvl="5" algn="l">
              <a:lnSpc>
                <a:spcPct val="100000"/>
              </a:lnSpc>
              <a:spcBef>
                <a:spcPts val="0"/>
              </a:spcBef>
              <a:spcAft>
                <a:spcPts val="0"/>
              </a:spcAft>
              <a:buSzPts val="1400"/>
              <a:buNone/>
              <a:defRPr>
                <a:solidFill>
                  <a:srgbClr val="111111"/>
                </a:solidFill>
                <a:latin typeface="Arial"/>
                <a:ea typeface="Arial"/>
                <a:cs typeface="Arial"/>
                <a:sym typeface="Arial"/>
              </a:defRPr>
            </a:lvl6pPr>
            <a:lvl7pPr lvl="6" algn="l">
              <a:lnSpc>
                <a:spcPct val="100000"/>
              </a:lnSpc>
              <a:spcBef>
                <a:spcPts val="0"/>
              </a:spcBef>
              <a:spcAft>
                <a:spcPts val="0"/>
              </a:spcAft>
              <a:buSzPts val="1400"/>
              <a:buNone/>
              <a:defRPr>
                <a:solidFill>
                  <a:srgbClr val="111111"/>
                </a:solidFill>
                <a:latin typeface="Arial"/>
                <a:ea typeface="Arial"/>
                <a:cs typeface="Arial"/>
                <a:sym typeface="Arial"/>
              </a:defRPr>
            </a:lvl7pPr>
            <a:lvl8pPr lvl="7" algn="l">
              <a:lnSpc>
                <a:spcPct val="100000"/>
              </a:lnSpc>
              <a:spcBef>
                <a:spcPts val="0"/>
              </a:spcBef>
              <a:spcAft>
                <a:spcPts val="0"/>
              </a:spcAft>
              <a:buSzPts val="1400"/>
              <a:buNone/>
              <a:defRPr>
                <a:solidFill>
                  <a:srgbClr val="111111"/>
                </a:solidFill>
                <a:latin typeface="Arial"/>
                <a:ea typeface="Arial"/>
                <a:cs typeface="Arial"/>
                <a:sym typeface="Arial"/>
              </a:defRPr>
            </a:lvl8pPr>
            <a:lvl9pPr lvl="8" algn="l">
              <a:lnSpc>
                <a:spcPct val="100000"/>
              </a:lnSpc>
              <a:spcBef>
                <a:spcPts val="0"/>
              </a:spcBef>
              <a:spcAft>
                <a:spcPts val="0"/>
              </a:spcAft>
              <a:buSzPts val="1400"/>
              <a:buNone/>
              <a:defRPr>
                <a:solidFill>
                  <a:srgbClr val="111111"/>
                </a:solidFill>
                <a:latin typeface="Arial"/>
                <a:ea typeface="Arial"/>
                <a:cs typeface="Arial"/>
                <a:sym typeface="Arial"/>
              </a:defRPr>
            </a:lvl9pPr>
          </a:lstStyle>
          <a:p/>
        </p:txBody>
      </p:sp>
      <p:sp>
        <p:nvSpPr>
          <p:cNvPr id="318" name="Google Shape;318;p65"/>
          <p:cNvSpPr txBox="1"/>
          <p:nvPr>
            <p:ph idx="1" type="subTitle"/>
          </p:nvPr>
        </p:nvSpPr>
        <p:spPr>
          <a:xfrm>
            <a:off x="762000" y="4242125"/>
            <a:ext cx="5334000" cy="11724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2400">
                <a:solidFill>
                  <a:srgbClr val="111111"/>
                </a:solidFill>
              </a:defRPr>
            </a:lvl1pPr>
            <a:lvl2pPr lvl="1" algn="l">
              <a:lnSpc>
                <a:spcPct val="115000"/>
              </a:lnSpc>
              <a:spcBef>
                <a:spcPts val="0"/>
              </a:spcBef>
              <a:spcAft>
                <a:spcPts val="0"/>
              </a:spcAft>
              <a:buSzPts val="1800"/>
              <a:buNone/>
              <a:defRPr>
                <a:solidFill>
                  <a:srgbClr val="111111"/>
                </a:solidFill>
              </a:defRPr>
            </a:lvl2pPr>
            <a:lvl3pPr lvl="2" algn="l">
              <a:lnSpc>
                <a:spcPct val="115000"/>
              </a:lnSpc>
              <a:spcBef>
                <a:spcPts val="0"/>
              </a:spcBef>
              <a:spcAft>
                <a:spcPts val="0"/>
              </a:spcAft>
              <a:buSzPts val="1800"/>
              <a:buNone/>
              <a:defRPr>
                <a:solidFill>
                  <a:srgbClr val="111111"/>
                </a:solidFill>
              </a:defRPr>
            </a:lvl3pPr>
            <a:lvl4pPr lvl="3" algn="l">
              <a:lnSpc>
                <a:spcPct val="115000"/>
              </a:lnSpc>
              <a:spcBef>
                <a:spcPts val="0"/>
              </a:spcBef>
              <a:spcAft>
                <a:spcPts val="0"/>
              </a:spcAft>
              <a:buSzPts val="1800"/>
              <a:buNone/>
              <a:defRPr>
                <a:solidFill>
                  <a:srgbClr val="111111"/>
                </a:solidFill>
              </a:defRPr>
            </a:lvl4pPr>
            <a:lvl5pPr lvl="4" algn="l">
              <a:lnSpc>
                <a:spcPct val="115000"/>
              </a:lnSpc>
              <a:spcBef>
                <a:spcPts val="0"/>
              </a:spcBef>
              <a:spcAft>
                <a:spcPts val="0"/>
              </a:spcAft>
              <a:buSzPts val="1800"/>
              <a:buNone/>
              <a:defRPr>
                <a:solidFill>
                  <a:srgbClr val="111111"/>
                </a:solidFill>
              </a:defRPr>
            </a:lvl5pPr>
            <a:lvl6pPr lvl="5" algn="l">
              <a:lnSpc>
                <a:spcPct val="115000"/>
              </a:lnSpc>
              <a:spcBef>
                <a:spcPts val="0"/>
              </a:spcBef>
              <a:spcAft>
                <a:spcPts val="0"/>
              </a:spcAft>
              <a:buSzPts val="1800"/>
              <a:buNone/>
              <a:defRPr>
                <a:solidFill>
                  <a:srgbClr val="111111"/>
                </a:solidFill>
              </a:defRPr>
            </a:lvl6pPr>
            <a:lvl7pPr lvl="6" algn="l">
              <a:lnSpc>
                <a:spcPct val="115000"/>
              </a:lnSpc>
              <a:spcBef>
                <a:spcPts val="0"/>
              </a:spcBef>
              <a:spcAft>
                <a:spcPts val="0"/>
              </a:spcAft>
              <a:buSzPts val="1800"/>
              <a:buNone/>
              <a:defRPr>
                <a:solidFill>
                  <a:srgbClr val="111111"/>
                </a:solidFill>
              </a:defRPr>
            </a:lvl7pPr>
            <a:lvl8pPr lvl="7" algn="l">
              <a:lnSpc>
                <a:spcPct val="115000"/>
              </a:lnSpc>
              <a:spcBef>
                <a:spcPts val="0"/>
              </a:spcBef>
              <a:spcAft>
                <a:spcPts val="0"/>
              </a:spcAft>
              <a:buSzPts val="1800"/>
              <a:buNone/>
              <a:defRPr>
                <a:solidFill>
                  <a:srgbClr val="111111"/>
                </a:solidFill>
              </a:defRPr>
            </a:lvl8pPr>
            <a:lvl9pPr lvl="8" algn="l">
              <a:lnSpc>
                <a:spcPct val="115000"/>
              </a:lnSpc>
              <a:spcBef>
                <a:spcPts val="0"/>
              </a:spcBef>
              <a:spcAft>
                <a:spcPts val="0"/>
              </a:spcAft>
              <a:buSzPts val="1800"/>
              <a:buNone/>
              <a:defRPr>
                <a:solidFill>
                  <a:srgbClr val="111111"/>
                </a:solidFill>
              </a:defRPr>
            </a:lvl9pPr>
          </a:lstStyle>
          <a:p/>
        </p:txBody>
      </p:sp>
      <p:pic>
        <p:nvPicPr>
          <p:cNvPr id="319" name="Google Shape;319;p65"/>
          <p:cNvPicPr preferRelativeResize="0"/>
          <p:nvPr/>
        </p:nvPicPr>
        <p:blipFill rotWithShape="1">
          <a:blip r:embed="rId2">
            <a:alphaModFix/>
          </a:blip>
          <a:srcRect b="0" l="0" r="0" t="0"/>
          <a:stretch/>
        </p:blipFill>
        <p:spPr>
          <a:xfrm>
            <a:off x="825098" y="5653206"/>
            <a:ext cx="1296824" cy="499347"/>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able of contents">
    <p:spTree>
      <p:nvGrpSpPr>
        <p:cNvPr id="320" name="Shape 320"/>
        <p:cNvGrpSpPr/>
        <p:nvPr/>
      </p:nvGrpSpPr>
      <p:grpSpPr>
        <a:xfrm>
          <a:off x="0" y="0"/>
          <a:ext cx="0" cy="0"/>
          <a:chOff x="0" y="0"/>
          <a:chExt cx="0" cy="0"/>
        </a:xfrm>
      </p:grpSpPr>
      <p:pic>
        <p:nvPicPr>
          <p:cNvPr id="321" name="Google Shape;321;p66"/>
          <p:cNvPicPr preferRelativeResize="0"/>
          <p:nvPr/>
        </p:nvPicPr>
        <p:blipFill rotWithShape="1">
          <a:blip r:embed="rId2">
            <a:alphaModFix/>
          </a:blip>
          <a:srcRect b="14681" l="0" r="0" t="936"/>
          <a:stretch/>
        </p:blipFill>
        <p:spPr>
          <a:xfrm>
            <a:off x="0" y="0"/>
            <a:ext cx="12192000" cy="6858000"/>
          </a:xfrm>
          <a:prstGeom prst="rect">
            <a:avLst/>
          </a:prstGeom>
          <a:noFill/>
          <a:ln>
            <a:noFill/>
          </a:ln>
        </p:spPr>
      </p:pic>
      <p:sp>
        <p:nvSpPr>
          <p:cNvPr id="322" name="Google Shape;322;p66"/>
          <p:cNvSpPr/>
          <p:nvPr/>
        </p:nvSpPr>
        <p:spPr>
          <a:xfrm>
            <a:off x="762000" y="762000"/>
            <a:ext cx="10656218" cy="5335524"/>
          </a:xfrm>
          <a:custGeom>
            <a:rect b="b" l="l" r="r" t="t"/>
            <a:pathLst>
              <a:path extrusionOk="0" h="5486400" w="10818495">
                <a:moveTo>
                  <a:pt x="0" y="5486400"/>
                </a:moveTo>
                <a:lnTo>
                  <a:pt x="10817999" y="5486400"/>
                </a:lnTo>
                <a:lnTo>
                  <a:pt x="10817999" y="0"/>
                </a:lnTo>
                <a:lnTo>
                  <a:pt x="0" y="0"/>
                </a:lnTo>
                <a:lnTo>
                  <a:pt x="0" y="548640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23" name="Google Shape;323;p66"/>
          <p:cNvSpPr txBox="1"/>
          <p:nvPr>
            <p:ph type="title"/>
          </p:nvPr>
        </p:nvSpPr>
        <p:spPr>
          <a:xfrm>
            <a:off x="1275150" y="1236125"/>
            <a:ext cx="9641700" cy="812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4" name="Google Shape;324;p66"/>
          <p:cNvSpPr txBox="1"/>
          <p:nvPr>
            <p:ph idx="1" type="body"/>
          </p:nvPr>
        </p:nvSpPr>
        <p:spPr>
          <a:xfrm>
            <a:off x="1275150" y="2048225"/>
            <a:ext cx="9641700" cy="35520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1">
  <p:cSld name="Table of contents 1">
    <p:spTree>
      <p:nvGrpSpPr>
        <p:cNvPr id="325" name="Shape 325"/>
        <p:cNvGrpSpPr/>
        <p:nvPr/>
      </p:nvGrpSpPr>
      <p:grpSpPr>
        <a:xfrm>
          <a:off x="0" y="0"/>
          <a:ext cx="0" cy="0"/>
          <a:chOff x="0" y="0"/>
          <a:chExt cx="0" cy="0"/>
        </a:xfrm>
      </p:grpSpPr>
      <p:sp>
        <p:nvSpPr>
          <p:cNvPr id="326" name="Google Shape;326;p67"/>
          <p:cNvSpPr/>
          <p:nvPr/>
        </p:nvSpPr>
        <p:spPr>
          <a:xfrm>
            <a:off x="0" y="0"/>
            <a:ext cx="12192000" cy="68580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27" name="Google Shape;327;p67"/>
          <p:cNvSpPr/>
          <p:nvPr/>
        </p:nvSpPr>
        <p:spPr>
          <a:xfrm>
            <a:off x="762000" y="762000"/>
            <a:ext cx="10656218" cy="5335524"/>
          </a:xfrm>
          <a:custGeom>
            <a:rect b="b" l="l" r="r" t="t"/>
            <a:pathLst>
              <a:path extrusionOk="0" h="5486400" w="10818495">
                <a:moveTo>
                  <a:pt x="0" y="5486400"/>
                </a:moveTo>
                <a:lnTo>
                  <a:pt x="10817999" y="5486400"/>
                </a:lnTo>
                <a:lnTo>
                  <a:pt x="10817999" y="0"/>
                </a:lnTo>
                <a:lnTo>
                  <a:pt x="0" y="0"/>
                </a:lnTo>
                <a:lnTo>
                  <a:pt x="0" y="548640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28" name="Google Shape;328;p67"/>
          <p:cNvSpPr txBox="1"/>
          <p:nvPr>
            <p:ph type="title"/>
          </p:nvPr>
        </p:nvSpPr>
        <p:spPr>
          <a:xfrm>
            <a:off x="1275150" y="1236125"/>
            <a:ext cx="9641700" cy="812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9" name="Google Shape;329;p67"/>
          <p:cNvSpPr txBox="1"/>
          <p:nvPr>
            <p:ph idx="1" type="body"/>
          </p:nvPr>
        </p:nvSpPr>
        <p:spPr>
          <a:xfrm>
            <a:off x="1275150" y="2048225"/>
            <a:ext cx="9641700" cy="35520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 name="Shape 37"/>
        <p:cNvGrpSpPr/>
        <p:nvPr/>
      </p:nvGrpSpPr>
      <p:grpSpPr>
        <a:xfrm>
          <a:off x="0" y="0"/>
          <a:ext cx="0" cy="0"/>
          <a:chOff x="0" y="0"/>
          <a:chExt cx="0" cy="0"/>
        </a:xfrm>
      </p:grpSpPr>
      <p:sp>
        <p:nvSpPr>
          <p:cNvPr id="38" name="Google Shape;38;p27"/>
          <p:cNvSpPr txBox="1"/>
          <p:nvPr>
            <p:ph type="title"/>
          </p:nvPr>
        </p:nvSpPr>
        <p:spPr>
          <a:xfrm>
            <a:off x="1295401" y="1761067"/>
            <a:ext cx="9590550" cy="1828813"/>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rmAutofit/>
          </a:bodyPr>
          <a:lstStyle>
            <a:lvl1pPr lvl="0" algn="ctr">
              <a:lnSpc>
                <a:spcPct val="100000"/>
              </a:lnSpc>
              <a:spcBef>
                <a:spcPts val="0"/>
              </a:spcBef>
              <a:spcAft>
                <a:spcPts val="0"/>
              </a:spcAft>
              <a:buClr>
                <a:schemeClr val="lt2"/>
              </a:buClr>
              <a:buSzPts val="4000"/>
              <a:buFont typeface="Lustria"/>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7"/>
          <p:cNvSpPr txBox="1"/>
          <p:nvPr>
            <p:ph idx="1" type="body"/>
          </p:nvPr>
        </p:nvSpPr>
        <p:spPr>
          <a:xfrm>
            <a:off x="1295401" y="3763439"/>
            <a:ext cx="9590550" cy="1333494"/>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ctr">
              <a:lnSpc>
                <a:spcPct val="100000"/>
              </a:lnSpc>
              <a:spcBef>
                <a:spcPts val="400"/>
              </a:spcBef>
              <a:spcAft>
                <a:spcPts val="0"/>
              </a:spcAft>
              <a:buSzPts val="1400"/>
              <a:buNone/>
              <a:defRPr sz="2000">
                <a:solidFill>
                  <a:schemeClr val="lt1"/>
                </a:solidFill>
              </a:defRPr>
            </a:lvl1pPr>
            <a:lvl2pPr indent="-228600" lvl="1" marL="914400" algn="l">
              <a:lnSpc>
                <a:spcPct val="100000"/>
              </a:lnSpc>
              <a:spcBef>
                <a:spcPts val="600"/>
              </a:spcBef>
              <a:spcAft>
                <a:spcPts val="0"/>
              </a:spcAft>
              <a:buSzPts val="1260"/>
              <a:buNone/>
              <a:defRPr sz="1800">
                <a:solidFill>
                  <a:schemeClr val="lt1"/>
                </a:solidFill>
              </a:defRPr>
            </a:lvl2pPr>
            <a:lvl3pPr indent="-228600" lvl="2" marL="1371600" algn="l">
              <a:lnSpc>
                <a:spcPct val="100000"/>
              </a:lnSpc>
              <a:spcBef>
                <a:spcPts val="600"/>
              </a:spcBef>
              <a:spcAft>
                <a:spcPts val="0"/>
              </a:spcAft>
              <a:buSzPts val="1120"/>
              <a:buNone/>
              <a:defRPr sz="1600">
                <a:solidFill>
                  <a:schemeClr val="lt1"/>
                </a:solidFill>
              </a:defRPr>
            </a:lvl3pPr>
            <a:lvl4pPr indent="-228600" lvl="3" marL="1828800" algn="l">
              <a:lnSpc>
                <a:spcPct val="100000"/>
              </a:lnSpc>
              <a:spcBef>
                <a:spcPts val="600"/>
              </a:spcBef>
              <a:spcAft>
                <a:spcPts val="0"/>
              </a:spcAft>
              <a:buSzPts val="980"/>
              <a:buNone/>
              <a:defRPr sz="1400">
                <a:solidFill>
                  <a:schemeClr val="lt1"/>
                </a:solidFill>
              </a:defRPr>
            </a:lvl4pPr>
            <a:lvl5pPr indent="-228600" lvl="4" marL="2286000" algn="l">
              <a:lnSpc>
                <a:spcPct val="100000"/>
              </a:lnSpc>
              <a:spcBef>
                <a:spcPts val="600"/>
              </a:spcBef>
              <a:spcAft>
                <a:spcPts val="0"/>
              </a:spcAft>
              <a:buSzPts val="980"/>
              <a:buNone/>
              <a:defRPr sz="1400">
                <a:solidFill>
                  <a:schemeClr val="lt1"/>
                </a:solidFill>
              </a:defRPr>
            </a:lvl5pPr>
            <a:lvl6pPr indent="-228600" lvl="5" marL="2743200" algn="l">
              <a:spcBef>
                <a:spcPts val="600"/>
              </a:spcBef>
              <a:spcAft>
                <a:spcPts val="0"/>
              </a:spcAft>
              <a:buSzPts val="980"/>
              <a:buNone/>
              <a:defRPr sz="1400">
                <a:solidFill>
                  <a:schemeClr val="lt1"/>
                </a:solidFill>
              </a:defRPr>
            </a:lvl6pPr>
            <a:lvl7pPr indent="-228600" lvl="6" marL="3200400" algn="l">
              <a:spcBef>
                <a:spcPts val="600"/>
              </a:spcBef>
              <a:spcAft>
                <a:spcPts val="0"/>
              </a:spcAft>
              <a:buSzPts val="980"/>
              <a:buNone/>
              <a:defRPr sz="1400">
                <a:solidFill>
                  <a:schemeClr val="lt1"/>
                </a:solidFill>
              </a:defRPr>
            </a:lvl7pPr>
            <a:lvl8pPr indent="-228600" lvl="7" marL="3657600" algn="l">
              <a:spcBef>
                <a:spcPts val="600"/>
              </a:spcBef>
              <a:spcAft>
                <a:spcPts val="0"/>
              </a:spcAft>
              <a:buSzPts val="980"/>
              <a:buNone/>
              <a:defRPr sz="1400">
                <a:solidFill>
                  <a:schemeClr val="lt1"/>
                </a:solidFill>
              </a:defRPr>
            </a:lvl8pPr>
            <a:lvl9pPr indent="-228600" lvl="8" marL="4114800" algn="l">
              <a:spcBef>
                <a:spcPts val="600"/>
              </a:spcBef>
              <a:spcAft>
                <a:spcPts val="600"/>
              </a:spcAft>
              <a:buSzPts val="980"/>
              <a:buNone/>
              <a:defRPr sz="1400">
                <a:solidFill>
                  <a:schemeClr val="lt1"/>
                </a:solidFill>
              </a:defRPr>
            </a:lvl9pPr>
          </a:lstStyle>
          <a:p/>
        </p:txBody>
      </p:sp>
      <p:sp>
        <p:nvSpPr>
          <p:cNvPr id="40" name="Google Shape;40;p27"/>
          <p:cNvSpPr txBox="1"/>
          <p:nvPr>
            <p:ph idx="10" type="dt"/>
          </p:nvPr>
        </p:nvSpPr>
        <p:spPr>
          <a:xfrm>
            <a:off x="7678736" y="6000749"/>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27"/>
          <p:cNvSpPr txBox="1"/>
          <p:nvPr>
            <p:ph idx="11" type="ftr"/>
          </p:nvPr>
        </p:nvSpPr>
        <p:spPr>
          <a:xfrm>
            <a:off x="913795" y="6000749"/>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27"/>
          <p:cNvSpPr txBox="1"/>
          <p:nvPr>
            <p:ph idx="12" type="sldNum"/>
          </p:nvPr>
        </p:nvSpPr>
        <p:spPr>
          <a:xfrm>
            <a:off x="10514011" y="6000749"/>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330" name="Shape 330"/>
        <p:cNvGrpSpPr/>
        <p:nvPr/>
      </p:nvGrpSpPr>
      <p:grpSpPr>
        <a:xfrm>
          <a:off x="0" y="0"/>
          <a:ext cx="0" cy="0"/>
          <a:chOff x="0" y="0"/>
          <a:chExt cx="0" cy="0"/>
        </a:xfrm>
      </p:grpSpPr>
      <p:graphicFrame>
        <p:nvGraphicFramePr>
          <p:cNvPr id="331" name="Google Shape;331;p68"/>
          <p:cNvGraphicFramePr/>
          <p:nvPr/>
        </p:nvGraphicFramePr>
        <p:xfrm>
          <a:off x="0" y="0"/>
          <a:ext cx="3000000" cy="3000000"/>
        </p:xfrm>
        <a:graphic>
          <a:graphicData uri="http://schemas.openxmlformats.org/drawingml/2006/table">
            <a:tbl>
              <a:tblPr>
                <a:noFill/>
                <a:tableStyleId>{5CF54E72-F7B6-4357-AD4F-D8D1A4135567}</a:tableStyleId>
              </a:tblPr>
              <a:tblGrid>
                <a:gridCol w="762000"/>
                <a:gridCol w="762000"/>
                <a:gridCol w="762000"/>
                <a:gridCol w="762000"/>
                <a:gridCol w="762000"/>
                <a:gridCol w="762000"/>
                <a:gridCol w="762000"/>
                <a:gridCol w="762000"/>
                <a:gridCol w="762000"/>
                <a:gridCol w="762000"/>
                <a:gridCol w="762000"/>
                <a:gridCol w="762000"/>
                <a:gridCol w="762000"/>
                <a:gridCol w="762000"/>
                <a:gridCol w="762000"/>
                <a:gridCol w="762000"/>
              </a:tblGrid>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bl>
          </a:graphicData>
        </a:graphic>
      </p:graphicFrame>
      <p:sp>
        <p:nvSpPr>
          <p:cNvPr id="332" name="Google Shape;332;p68"/>
          <p:cNvSpPr txBox="1"/>
          <p:nvPr>
            <p:ph type="title"/>
          </p:nvPr>
        </p:nvSpPr>
        <p:spPr>
          <a:xfrm>
            <a:off x="995000" y="2217900"/>
            <a:ext cx="5311200" cy="1894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3600"/>
              <a:buFont typeface="Arial"/>
              <a:buNone/>
              <a:defRPr i="0" sz="3600">
                <a:solidFill>
                  <a:srgbClr val="000000"/>
                </a:solidFill>
                <a:latin typeface="Arial"/>
                <a:ea typeface="Arial"/>
                <a:cs typeface="Arial"/>
                <a:sym typeface="Arial"/>
              </a:defRPr>
            </a:lvl1pPr>
            <a:lvl2pPr lvl="1" algn="l">
              <a:lnSpc>
                <a:spcPct val="100000"/>
              </a:lnSpc>
              <a:spcBef>
                <a:spcPts val="0"/>
              </a:spcBef>
              <a:spcAft>
                <a:spcPts val="0"/>
              </a:spcAft>
              <a:buSzPts val="3600"/>
              <a:buFont typeface="Arial"/>
              <a:buNone/>
              <a:defRPr sz="3600">
                <a:latin typeface="Arial"/>
                <a:ea typeface="Arial"/>
                <a:cs typeface="Arial"/>
                <a:sym typeface="Arial"/>
              </a:defRPr>
            </a:lvl2pPr>
            <a:lvl3pPr lvl="2" algn="l">
              <a:lnSpc>
                <a:spcPct val="100000"/>
              </a:lnSpc>
              <a:spcBef>
                <a:spcPts val="0"/>
              </a:spcBef>
              <a:spcAft>
                <a:spcPts val="0"/>
              </a:spcAft>
              <a:buSzPts val="3600"/>
              <a:buFont typeface="Arial"/>
              <a:buNone/>
              <a:defRPr sz="3600">
                <a:latin typeface="Arial"/>
                <a:ea typeface="Arial"/>
                <a:cs typeface="Arial"/>
                <a:sym typeface="Arial"/>
              </a:defRPr>
            </a:lvl3pPr>
            <a:lvl4pPr lvl="3" algn="l">
              <a:lnSpc>
                <a:spcPct val="100000"/>
              </a:lnSpc>
              <a:spcBef>
                <a:spcPts val="0"/>
              </a:spcBef>
              <a:spcAft>
                <a:spcPts val="0"/>
              </a:spcAft>
              <a:buSzPts val="3600"/>
              <a:buFont typeface="Arial"/>
              <a:buNone/>
              <a:defRPr sz="3600">
                <a:latin typeface="Arial"/>
                <a:ea typeface="Arial"/>
                <a:cs typeface="Arial"/>
                <a:sym typeface="Arial"/>
              </a:defRPr>
            </a:lvl4pPr>
            <a:lvl5pPr lvl="4" algn="l">
              <a:lnSpc>
                <a:spcPct val="100000"/>
              </a:lnSpc>
              <a:spcBef>
                <a:spcPts val="0"/>
              </a:spcBef>
              <a:spcAft>
                <a:spcPts val="0"/>
              </a:spcAft>
              <a:buSzPts val="3600"/>
              <a:buFont typeface="Arial"/>
              <a:buNone/>
              <a:defRPr sz="3600">
                <a:latin typeface="Arial"/>
                <a:ea typeface="Arial"/>
                <a:cs typeface="Arial"/>
                <a:sym typeface="Arial"/>
              </a:defRPr>
            </a:lvl5pPr>
            <a:lvl6pPr lvl="5" algn="l">
              <a:lnSpc>
                <a:spcPct val="100000"/>
              </a:lnSpc>
              <a:spcBef>
                <a:spcPts val="0"/>
              </a:spcBef>
              <a:spcAft>
                <a:spcPts val="0"/>
              </a:spcAft>
              <a:buSzPts val="3600"/>
              <a:buFont typeface="Arial"/>
              <a:buNone/>
              <a:defRPr sz="3600">
                <a:latin typeface="Arial"/>
                <a:ea typeface="Arial"/>
                <a:cs typeface="Arial"/>
                <a:sym typeface="Arial"/>
              </a:defRPr>
            </a:lvl6pPr>
            <a:lvl7pPr lvl="6" algn="l">
              <a:lnSpc>
                <a:spcPct val="100000"/>
              </a:lnSpc>
              <a:spcBef>
                <a:spcPts val="0"/>
              </a:spcBef>
              <a:spcAft>
                <a:spcPts val="0"/>
              </a:spcAft>
              <a:buSzPts val="3600"/>
              <a:buFont typeface="Arial"/>
              <a:buNone/>
              <a:defRPr sz="3600">
                <a:latin typeface="Arial"/>
                <a:ea typeface="Arial"/>
                <a:cs typeface="Arial"/>
                <a:sym typeface="Arial"/>
              </a:defRPr>
            </a:lvl7pPr>
            <a:lvl8pPr lvl="7" algn="l">
              <a:lnSpc>
                <a:spcPct val="100000"/>
              </a:lnSpc>
              <a:spcBef>
                <a:spcPts val="0"/>
              </a:spcBef>
              <a:spcAft>
                <a:spcPts val="0"/>
              </a:spcAft>
              <a:buSzPts val="3600"/>
              <a:buFont typeface="Arial"/>
              <a:buNone/>
              <a:defRPr sz="3600">
                <a:latin typeface="Arial"/>
                <a:ea typeface="Arial"/>
                <a:cs typeface="Arial"/>
                <a:sym typeface="Arial"/>
              </a:defRPr>
            </a:lvl8pPr>
            <a:lvl9pPr lvl="8" algn="l">
              <a:lnSpc>
                <a:spcPct val="100000"/>
              </a:lnSpc>
              <a:spcBef>
                <a:spcPts val="0"/>
              </a:spcBef>
              <a:spcAft>
                <a:spcPts val="0"/>
              </a:spcAft>
              <a:buSzPts val="3600"/>
              <a:buFont typeface="Arial"/>
              <a:buNone/>
              <a:defRPr sz="3600">
                <a:latin typeface="Arial"/>
                <a:ea typeface="Arial"/>
                <a:cs typeface="Arial"/>
                <a:sym typeface="Arial"/>
              </a:defRPr>
            </a:lvl9pPr>
          </a:lstStyle>
          <a:p/>
        </p:txBody>
      </p:sp>
      <p:sp>
        <p:nvSpPr>
          <p:cNvPr id="333" name="Google Shape;333;p68"/>
          <p:cNvSpPr txBox="1"/>
          <p:nvPr>
            <p:ph idx="12" type="sldNum"/>
          </p:nvPr>
        </p:nvSpPr>
        <p:spPr>
          <a:xfrm>
            <a:off x="10668000" y="6307425"/>
            <a:ext cx="762000" cy="328200"/>
          </a:xfrm>
          <a:prstGeom prst="rect">
            <a:avLst/>
          </a:prstGeom>
          <a:noFill/>
          <a:ln>
            <a:noFill/>
          </a:ln>
        </p:spPr>
        <p:txBody>
          <a:bodyPr anchorCtr="0" anchor="t" bIns="91425" lIns="91425" spcFirstLastPara="1" rIns="91425" wrap="square" tIns="91425">
            <a:noAutofit/>
          </a:bodyPr>
          <a:lstStyle>
            <a:lvl1pPr indent="0" lvl="0"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1pPr>
            <a:lvl2pPr indent="0" lvl="1"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2pPr>
            <a:lvl3pPr indent="0" lvl="2"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3pPr>
            <a:lvl4pPr indent="0" lvl="3"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4pPr>
            <a:lvl5pPr indent="0" lvl="4"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5pPr>
            <a:lvl6pPr indent="0" lvl="5"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6pPr>
            <a:lvl7pPr indent="0" lvl="6"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7pPr>
            <a:lvl8pPr indent="0" lvl="7"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8pPr>
            <a:lvl9pPr indent="0" lvl="8"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334" name="Google Shape;334;p68"/>
          <p:cNvSpPr txBox="1"/>
          <p:nvPr>
            <p:ph idx="1" type="subTitle"/>
          </p:nvPr>
        </p:nvSpPr>
        <p:spPr>
          <a:xfrm>
            <a:off x="995000" y="4800600"/>
            <a:ext cx="4217400" cy="9048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1800"/>
            </a:lvl1pPr>
            <a:lvl2pPr lvl="1" algn="l">
              <a:lnSpc>
                <a:spcPct val="115000"/>
              </a:lnSpc>
              <a:spcBef>
                <a:spcPts val="0"/>
              </a:spcBef>
              <a:spcAft>
                <a:spcPts val="0"/>
              </a:spcAft>
              <a:buSzPts val="1800"/>
              <a:buNone/>
              <a:defRPr sz="1800"/>
            </a:lvl2pPr>
            <a:lvl3pPr lvl="2" algn="l">
              <a:lnSpc>
                <a:spcPct val="115000"/>
              </a:lnSpc>
              <a:spcBef>
                <a:spcPts val="0"/>
              </a:spcBef>
              <a:spcAft>
                <a:spcPts val="0"/>
              </a:spcAft>
              <a:buSzPts val="1800"/>
              <a:buNone/>
              <a:defRPr sz="1800"/>
            </a:lvl3pPr>
            <a:lvl4pPr lvl="3" algn="l">
              <a:lnSpc>
                <a:spcPct val="115000"/>
              </a:lnSpc>
              <a:spcBef>
                <a:spcPts val="0"/>
              </a:spcBef>
              <a:spcAft>
                <a:spcPts val="0"/>
              </a:spcAft>
              <a:buSzPts val="1800"/>
              <a:buNone/>
              <a:defRPr sz="1800"/>
            </a:lvl4pPr>
            <a:lvl5pPr lvl="4" algn="l">
              <a:lnSpc>
                <a:spcPct val="115000"/>
              </a:lnSpc>
              <a:spcBef>
                <a:spcPts val="0"/>
              </a:spcBef>
              <a:spcAft>
                <a:spcPts val="0"/>
              </a:spcAft>
              <a:buSzPts val="1800"/>
              <a:buNone/>
              <a:defRPr sz="1800"/>
            </a:lvl5pPr>
            <a:lvl6pPr lvl="5" algn="l">
              <a:lnSpc>
                <a:spcPct val="115000"/>
              </a:lnSpc>
              <a:spcBef>
                <a:spcPts val="0"/>
              </a:spcBef>
              <a:spcAft>
                <a:spcPts val="0"/>
              </a:spcAft>
              <a:buSzPts val="1800"/>
              <a:buNone/>
              <a:defRPr sz="1800"/>
            </a:lvl6pPr>
            <a:lvl7pPr lvl="6" algn="l">
              <a:lnSpc>
                <a:spcPct val="115000"/>
              </a:lnSpc>
              <a:spcBef>
                <a:spcPts val="0"/>
              </a:spcBef>
              <a:spcAft>
                <a:spcPts val="0"/>
              </a:spcAft>
              <a:buSzPts val="1800"/>
              <a:buNone/>
              <a:defRPr sz="1800"/>
            </a:lvl7pPr>
            <a:lvl8pPr lvl="7" algn="l">
              <a:lnSpc>
                <a:spcPct val="115000"/>
              </a:lnSpc>
              <a:spcBef>
                <a:spcPts val="0"/>
              </a:spcBef>
              <a:spcAft>
                <a:spcPts val="0"/>
              </a:spcAft>
              <a:buSzPts val="1800"/>
              <a:buNone/>
              <a:defRPr sz="1800"/>
            </a:lvl8pPr>
            <a:lvl9pPr lvl="8" algn="l">
              <a:lnSpc>
                <a:spcPct val="115000"/>
              </a:lnSpc>
              <a:spcBef>
                <a:spcPts val="0"/>
              </a:spcBef>
              <a:spcAft>
                <a:spcPts val="0"/>
              </a:spcAft>
              <a:buSzPts val="1800"/>
              <a:buNone/>
              <a:defRPr sz="1800"/>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Section Layout: Finance &amp; Merchants">
  <p:cSld name="Sub-Section Layout: Finance &amp; Merchants">
    <p:spTree>
      <p:nvGrpSpPr>
        <p:cNvPr id="335" name="Shape 335"/>
        <p:cNvGrpSpPr/>
        <p:nvPr/>
      </p:nvGrpSpPr>
      <p:grpSpPr>
        <a:xfrm>
          <a:off x="0" y="0"/>
          <a:ext cx="0" cy="0"/>
          <a:chOff x="0" y="0"/>
          <a:chExt cx="0" cy="0"/>
        </a:xfrm>
      </p:grpSpPr>
      <p:graphicFrame>
        <p:nvGraphicFramePr>
          <p:cNvPr id="336" name="Google Shape;336;p69"/>
          <p:cNvGraphicFramePr/>
          <p:nvPr/>
        </p:nvGraphicFramePr>
        <p:xfrm>
          <a:off x="0" y="0"/>
          <a:ext cx="3000000" cy="3000000"/>
        </p:xfrm>
        <a:graphic>
          <a:graphicData uri="http://schemas.openxmlformats.org/drawingml/2006/table">
            <a:tbl>
              <a:tblPr>
                <a:noFill/>
                <a:tableStyleId>{5CF54E72-F7B6-4357-AD4F-D8D1A4135567}</a:tableStyleId>
              </a:tblPr>
              <a:tblGrid>
                <a:gridCol w="762000"/>
                <a:gridCol w="762000"/>
                <a:gridCol w="762000"/>
                <a:gridCol w="762000"/>
                <a:gridCol w="762000"/>
                <a:gridCol w="762000"/>
                <a:gridCol w="762000"/>
                <a:gridCol w="762000"/>
                <a:gridCol w="762000"/>
                <a:gridCol w="762000"/>
                <a:gridCol w="762000"/>
                <a:gridCol w="762000"/>
                <a:gridCol w="762000"/>
                <a:gridCol w="762000"/>
                <a:gridCol w="762000"/>
                <a:gridCol w="762000"/>
              </a:tblGrid>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bl>
          </a:graphicData>
        </a:graphic>
      </p:graphicFrame>
      <p:sp>
        <p:nvSpPr>
          <p:cNvPr id="337" name="Google Shape;337;p69"/>
          <p:cNvSpPr/>
          <p:nvPr/>
        </p:nvSpPr>
        <p:spPr>
          <a:xfrm>
            <a:off x="762000" y="762000"/>
            <a:ext cx="10656218" cy="5335524"/>
          </a:xfrm>
          <a:custGeom>
            <a:rect b="b" l="l" r="r" t="t"/>
            <a:pathLst>
              <a:path extrusionOk="0" h="5486400" w="10818495">
                <a:moveTo>
                  <a:pt x="0" y="5486400"/>
                </a:moveTo>
                <a:lnTo>
                  <a:pt x="10817999" y="5486400"/>
                </a:lnTo>
                <a:lnTo>
                  <a:pt x="10817999" y="0"/>
                </a:lnTo>
                <a:lnTo>
                  <a:pt x="0" y="0"/>
                </a:lnTo>
                <a:lnTo>
                  <a:pt x="0" y="5486400"/>
                </a:lnTo>
                <a:close/>
              </a:path>
            </a:pathLst>
          </a:custGeom>
          <a:solidFill>
            <a:schemeClr val="dk2"/>
          </a:solid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38" name="Google Shape;338;p69"/>
          <p:cNvSpPr txBox="1"/>
          <p:nvPr>
            <p:ph type="title"/>
          </p:nvPr>
        </p:nvSpPr>
        <p:spPr>
          <a:xfrm>
            <a:off x="1375700" y="2372775"/>
            <a:ext cx="5389200" cy="1244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4000">
                <a:solidFill>
                  <a:srgbClr val="FFFFFF"/>
                </a:solidFill>
              </a:defRPr>
            </a:lvl1pPr>
            <a:lvl2pPr lvl="1" algn="l">
              <a:lnSpc>
                <a:spcPct val="100000"/>
              </a:lnSpc>
              <a:spcBef>
                <a:spcPts val="0"/>
              </a:spcBef>
              <a:spcAft>
                <a:spcPts val="0"/>
              </a:spcAft>
              <a:buSzPts val="1400"/>
              <a:buNone/>
              <a:defRPr>
                <a:latin typeface="Arial"/>
                <a:ea typeface="Arial"/>
                <a:cs typeface="Arial"/>
                <a:sym typeface="Arial"/>
              </a:defRPr>
            </a:lvl2pPr>
            <a:lvl3pPr lvl="2" algn="l">
              <a:lnSpc>
                <a:spcPct val="100000"/>
              </a:lnSpc>
              <a:spcBef>
                <a:spcPts val="0"/>
              </a:spcBef>
              <a:spcAft>
                <a:spcPts val="0"/>
              </a:spcAft>
              <a:buSzPts val="1400"/>
              <a:buNone/>
              <a:defRPr>
                <a:latin typeface="Arial"/>
                <a:ea typeface="Arial"/>
                <a:cs typeface="Arial"/>
                <a:sym typeface="Arial"/>
              </a:defRPr>
            </a:lvl3pPr>
            <a:lvl4pPr lvl="3" algn="l">
              <a:lnSpc>
                <a:spcPct val="100000"/>
              </a:lnSpc>
              <a:spcBef>
                <a:spcPts val="0"/>
              </a:spcBef>
              <a:spcAft>
                <a:spcPts val="0"/>
              </a:spcAft>
              <a:buSzPts val="1400"/>
              <a:buNone/>
              <a:defRPr>
                <a:latin typeface="Arial"/>
                <a:ea typeface="Arial"/>
                <a:cs typeface="Arial"/>
                <a:sym typeface="Arial"/>
              </a:defRPr>
            </a:lvl4pPr>
            <a:lvl5pPr lvl="4" algn="l">
              <a:lnSpc>
                <a:spcPct val="100000"/>
              </a:lnSpc>
              <a:spcBef>
                <a:spcPts val="0"/>
              </a:spcBef>
              <a:spcAft>
                <a:spcPts val="0"/>
              </a:spcAft>
              <a:buSzPts val="1400"/>
              <a:buNone/>
              <a:defRPr>
                <a:latin typeface="Arial"/>
                <a:ea typeface="Arial"/>
                <a:cs typeface="Arial"/>
                <a:sym typeface="Arial"/>
              </a:defRPr>
            </a:lvl5pPr>
            <a:lvl6pPr lvl="5" algn="l">
              <a:lnSpc>
                <a:spcPct val="100000"/>
              </a:lnSpc>
              <a:spcBef>
                <a:spcPts val="0"/>
              </a:spcBef>
              <a:spcAft>
                <a:spcPts val="0"/>
              </a:spcAft>
              <a:buSzPts val="1400"/>
              <a:buNone/>
              <a:defRPr>
                <a:latin typeface="Arial"/>
                <a:ea typeface="Arial"/>
                <a:cs typeface="Arial"/>
                <a:sym typeface="Arial"/>
              </a:defRPr>
            </a:lvl6pPr>
            <a:lvl7pPr lvl="6" algn="l">
              <a:lnSpc>
                <a:spcPct val="100000"/>
              </a:lnSpc>
              <a:spcBef>
                <a:spcPts val="0"/>
              </a:spcBef>
              <a:spcAft>
                <a:spcPts val="0"/>
              </a:spcAft>
              <a:buSzPts val="1400"/>
              <a:buNone/>
              <a:defRPr>
                <a:latin typeface="Arial"/>
                <a:ea typeface="Arial"/>
                <a:cs typeface="Arial"/>
                <a:sym typeface="Arial"/>
              </a:defRPr>
            </a:lvl7pPr>
            <a:lvl8pPr lvl="7" algn="l">
              <a:lnSpc>
                <a:spcPct val="100000"/>
              </a:lnSpc>
              <a:spcBef>
                <a:spcPts val="0"/>
              </a:spcBef>
              <a:spcAft>
                <a:spcPts val="0"/>
              </a:spcAft>
              <a:buSzPts val="1400"/>
              <a:buNone/>
              <a:defRPr>
                <a:latin typeface="Arial"/>
                <a:ea typeface="Arial"/>
                <a:cs typeface="Arial"/>
                <a:sym typeface="Arial"/>
              </a:defRPr>
            </a:lvl8pPr>
            <a:lvl9pPr lvl="8" algn="l">
              <a:lnSpc>
                <a:spcPct val="100000"/>
              </a:lnSpc>
              <a:spcBef>
                <a:spcPts val="0"/>
              </a:spcBef>
              <a:spcAft>
                <a:spcPts val="0"/>
              </a:spcAft>
              <a:buSzPts val="1400"/>
              <a:buNone/>
              <a:defRPr>
                <a:latin typeface="Arial"/>
                <a:ea typeface="Arial"/>
                <a:cs typeface="Arial"/>
                <a:sym typeface="Arial"/>
              </a:defRPr>
            </a:lvl9pPr>
          </a:lstStyle>
          <a:p/>
        </p:txBody>
      </p:sp>
      <p:sp>
        <p:nvSpPr>
          <p:cNvPr id="339" name="Google Shape;339;p69"/>
          <p:cNvSpPr txBox="1"/>
          <p:nvPr>
            <p:ph idx="1" type="subTitle"/>
          </p:nvPr>
        </p:nvSpPr>
        <p:spPr>
          <a:xfrm>
            <a:off x="1375700" y="3826025"/>
            <a:ext cx="4530900" cy="1047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1600">
                <a:solidFill>
                  <a:srgbClr val="FFFFFF"/>
                </a:solidFill>
              </a:defRPr>
            </a:lvl1pPr>
            <a:lvl2pPr lvl="1" algn="l">
              <a:lnSpc>
                <a:spcPct val="115000"/>
              </a:lnSpc>
              <a:spcBef>
                <a:spcPts val="0"/>
              </a:spcBef>
              <a:spcAft>
                <a:spcPts val="0"/>
              </a:spcAft>
              <a:buSzPts val="1800"/>
              <a:buNone/>
              <a:defRPr/>
            </a:lvl2pPr>
            <a:lvl3pPr lvl="2" algn="l">
              <a:lnSpc>
                <a:spcPct val="115000"/>
              </a:lnSpc>
              <a:spcBef>
                <a:spcPts val="0"/>
              </a:spcBef>
              <a:spcAft>
                <a:spcPts val="0"/>
              </a:spcAft>
              <a:buSzPts val="1800"/>
              <a:buNone/>
              <a:defRPr/>
            </a:lvl3pPr>
            <a:lvl4pPr lvl="3" algn="l">
              <a:lnSpc>
                <a:spcPct val="115000"/>
              </a:lnSpc>
              <a:spcBef>
                <a:spcPts val="0"/>
              </a:spcBef>
              <a:spcAft>
                <a:spcPts val="0"/>
              </a:spcAft>
              <a:buSzPts val="1800"/>
              <a:buNone/>
              <a:defRPr/>
            </a:lvl4pPr>
            <a:lvl5pPr lvl="4" algn="l">
              <a:lnSpc>
                <a:spcPct val="115000"/>
              </a:lnSpc>
              <a:spcBef>
                <a:spcPts val="0"/>
              </a:spcBef>
              <a:spcAft>
                <a:spcPts val="0"/>
              </a:spcAft>
              <a:buSzPts val="1800"/>
              <a:buNone/>
              <a:defRPr/>
            </a:lvl5pPr>
            <a:lvl6pPr lvl="5" algn="l">
              <a:lnSpc>
                <a:spcPct val="115000"/>
              </a:lnSpc>
              <a:spcBef>
                <a:spcPts val="0"/>
              </a:spcBef>
              <a:spcAft>
                <a:spcPts val="0"/>
              </a:spcAft>
              <a:buSzPts val="1800"/>
              <a:buNone/>
              <a:defRPr/>
            </a:lvl6pPr>
            <a:lvl7pPr lvl="6" algn="l">
              <a:lnSpc>
                <a:spcPct val="115000"/>
              </a:lnSpc>
              <a:spcBef>
                <a:spcPts val="0"/>
              </a:spcBef>
              <a:spcAft>
                <a:spcPts val="0"/>
              </a:spcAft>
              <a:buSzPts val="1800"/>
              <a:buNone/>
              <a:defRPr/>
            </a:lvl7pPr>
            <a:lvl8pPr lvl="7" algn="l">
              <a:lnSpc>
                <a:spcPct val="115000"/>
              </a:lnSpc>
              <a:spcBef>
                <a:spcPts val="0"/>
              </a:spcBef>
              <a:spcAft>
                <a:spcPts val="0"/>
              </a:spcAft>
              <a:buSzPts val="1800"/>
              <a:buNone/>
              <a:defRPr/>
            </a:lvl8pPr>
            <a:lvl9pPr lvl="8" algn="l">
              <a:lnSpc>
                <a:spcPct val="115000"/>
              </a:lnSpc>
              <a:spcBef>
                <a:spcPts val="0"/>
              </a:spcBef>
              <a:spcAft>
                <a:spcPts val="0"/>
              </a:spcAft>
              <a:buSzPts val="1800"/>
              <a:buNone/>
              <a:defRPr/>
            </a:lvl9pPr>
          </a:lstStyle>
          <a:p/>
        </p:txBody>
      </p:sp>
      <p:pic>
        <p:nvPicPr>
          <p:cNvPr id="340" name="Google Shape;340;p69"/>
          <p:cNvPicPr preferRelativeResize="0"/>
          <p:nvPr/>
        </p:nvPicPr>
        <p:blipFill rotWithShape="1">
          <a:blip r:embed="rId2">
            <a:alphaModFix/>
          </a:blip>
          <a:srcRect b="1932" l="37614" r="16747" t="1912"/>
          <a:stretch/>
        </p:blipFill>
        <p:spPr>
          <a:xfrm>
            <a:off x="7620000" y="762000"/>
            <a:ext cx="3798226" cy="5335528"/>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Section Layout: Agriculture">
  <p:cSld name="Sub-Section Layout: Agriculture">
    <p:spTree>
      <p:nvGrpSpPr>
        <p:cNvPr id="341" name="Shape 341"/>
        <p:cNvGrpSpPr/>
        <p:nvPr/>
      </p:nvGrpSpPr>
      <p:grpSpPr>
        <a:xfrm>
          <a:off x="0" y="0"/>
          <a:ext cx="0" cy="0"/>
          <a:chOff x="0" y="0"/>
          <a:chExt cx="0" cy="0"/>
        </a:xfrm>
      </p:grpSpPr>
      <p:graphicFrame>
        <p:nvGraphicFramePr>
          <p:cNvPr id="342" name="Google Shape;342;p70"/>
          <p:cNvGraphicFramePr/>
          <p:nvPr/>
        </p:nvGraphicFramePr>
        <p:xfrm>
          <a:off x="0" y="0"/>
          <a:ext cx="3000000" cy="3000000"/>
        </p:xfrm>
        <a:graphic>
          <a:graphicData uri="http://schemas.openxmlformats.org/drawingml/2006/table">
            <a:tbl>
              <a:tblPr>
                <a:noFill/>
                <a:tableStyleId>{5CF54E72-F7B6-4357-AD4F-D8D1A4135567}</a:tableStyleId>
              </a:tblPr>
              <a:tblGrid>
                <a:gridCol w="762000"/>
                <a:gridCol w="762000"/>
                <a:gridCol w="762000"/>
                <a:gridCol w="762000"/>
                <a:gridCol w="762000"/>
                <a:gridCol w="762000"/>
                <a:gridCol w="762000"/>
                <a:gridCol w="762000"/>
                <a:gridCol w="762000"/>
                <a:gridCol w="762000"/>
                <a:gridCol w="762000"/>
                <a:gridCol w="762000"/>
                <a:gridCol w="762000"/>
                <a:gridCol w="762000"/>
                <a:gridCol w="762000"/>
                <a:gridCol w="762000"/>
              </a:tblGrid>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bl>
          </a:graphicData>
        </a:graphic>
      </p:graphicFrame>
      <p:sp>
        <p:nvSpPr>
          <p:cNvPr id="343" name="Google Shape;343;p70"/>
          <p:cNvSpPr/>
          <p:nvPr/>
        </p:nvSpPr>
        <p:spPr>
          <a:xfrm>
            <a:off x="762000" y="762000"/>
            <a:ext cx="10656218" cy="5335524"/>
          </a:xfrm>
          <a:custGeom>
            <a:rect b="b" l="l" r="r" t="t"/>
            <a:pathLst>
              <a:path extrusionOk="0" h="5486400" w="10818495">
                <a:moveTo>
                  <a:pt x="0" y="5486400"/>
                </a:moveTo>
                <a:lnTo>
                  <a:pt x="10817999" y="5486400"/>
                </a:lnTo>
                <a:lnTo>
                  <a:pt x="10817999" y="0"/>
                </a:lnTo>
                <a:lnTo>
                  <a:pt x="0" y="0"/>
                </a:lnTo>
                <a:lnTo>
                  <a:pt x="0" y="5486400"/>
                </a:lnTo>
                <a:close/>
              </a:path>
            </a:pathLst>
          </a:custGeom>
          <a:solidFill>
            <a:schemeClr val="dk2"/>
          </a:solid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44" name="Google Shape;344;p70"/>
          <p:cNvSpPr txBox="1"/>
          <p:nvPr>
            <p:ph type="title"/>
          </p:nvPr>
        </p:nvSpPr>
        <p:spPr>
          <a:xfrm>
            <a:off x="1375700" y="2372775"/>
            <a:ext cx="5389200" cy="1244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4000">
                <a:solidFill>
                  <a:srgbClr val="FFFFFF"/>
                </a:solidFill>
              </a:defRPr>
            </a:lvl1pPr>
            <a:lvl2pPr lvl="1" algn="l">
              <a:lnSpc>
                <a:spcPct val="100000"/>
              </a:lnSpc>
              <a:spcBef>
                <a:spcPts val="0"/>
              </a:spcBef>
              <a:spcAft>
                <a:spcPts val="0"/>
              </a:spcAft>
              <a:buSzPts val="1400"/>
              <a:buNone/>
              <a:defRPr>
                <a:latin typeface="Arial"/>
                <a:ea typeface="Arial"/>
                <a:cs typeface="Arial"/>
                <a:sym typeface="Arial"/>
              </a:defRPr>
            </a:lvl2pPr>
            <a:lvl3pPr lvl="2" algn="l">
              <a:lnSpc>
                <a:spcPct val="100000"/>
              </a:lnSpc>
              <a:spcBef>
                <a:spcPts val="0"/>
              </a:spcBef>
              <a:spcAft>
                <a:spcPts val="0"/>
              </a:spcAft>
              <a:buSzPts val="1400"/>
              <a:buNone/>
              <a:defRPr>
                <a:latin typeface="Arial"/>
                <a:ea typeface="Arial"/>
                <a:cs typeface="Arial"/>
                <a:sym typeface="Arial"/>
              </a:defRPr>
            </a:lvl3pPr>
            <a:lvl4pPr lvl="3" algn="l">
              <a:lnSpc>
                <a:spcPct val="100000"/>
              </a:lnSpc>
              <a:spcBef>
                <a:spcPts val="0"/>
              </a:spcBef>
              <a:spcAft>
                <a:spcPts val="0"/>
              </a:spcAft>
              <a:buSzPts val="1400"/>
              <a:buNone/>
              <a:defRPr>
                <a:latin typeface="Arial"/>
                <a:ea typeface="Arial"/>
                <a:cs typeface="Arial"/>
                <a:sym typeface="Arial"/>
              </a:defRPr>
            </a:lvl4pPr>
            <a:lvl5pPr lvl="4" algn="l">
              <a:lnSpc>
                <a:spcPct val="100000"/>
              </a:lnSpc>
              <a:spcBef>
                <a:spcPts val="0"/>
              </a:spcBef>
              <a:spcAft>
                <a:spcPts val="0"/>
              </a:spcAft>
              <a:buSzPts val="1400"/>
              <a:buNone/>
              <a:defRPr>
                <a:latin typeface="Arial"/>
                <a:ea typeface="Arial"/>
                <a:cs typeface="Arial"/>
                <a:sym typeface="Arial"/>
              </a:defRPr>
            </a:lvl5pPr>
            <a:lvl6pPr lvl="5" algn="l">
              <a:lnSpc>
                <a:spcPct val="100000"/>
              </a:lnSpc>
              <a:spcBef>
                <a:spcPts val="0"/>
              </a:spcBef>
              <a:spcAft>
                <a:spcPts val="0"/>
              </a:spcAft>
              <a:buSzPts val="1400"/>
              <a:buNone/>
              <a:defRPr>
                <a:latin typeface="Arial"/>
                <a:ea typeface="Arial"/>
                <a:cs typeface="Arial"/>
                <a:sym typeface="Arial"/>
              </a:defRPr>
            </a:lvl6pPr>
            <a:lvl7pPr lvl="6" algn="l">
              <a:lnSpc>
                <a:spcPct val="100000"/>
              </a:lnSpc>
              <a:spcBef>
                <a:spcPts val="0"/>
              </a:spcBef>
              <a:spcAft>
                <a:spcPts val="0"/>
              </a:spcAft>
              <a:buSzPts val="1400"/>
              <a:buNone/>
              <a:defRPr>
                <a:latin typeface="Arial"/>
                <a:ea typeface="Arial"/>
                <a:cs typeface="Arial"/>
                <a:sym typeface="Arial"/>
              </a:defRPr>
            </a:lvl7pPr>
            <a:lvl8pPr lvl="7" algn="l">
              <a:lnSpc>
                <a:spcPct val="100000"/>
              </a:lnSpc>
              <a:spcBef>
                <a:spcPts val="0"/>
              </a:spcBef>
              <a:spcAft>
                <a:spcPts val="0"/>
              </a:spcAft>
              <a:buSzPts val="1400"/>
              <a:buNone/>
              <a:defRPr>
                <a:latin typeface="Arial"/>
                <a:ea typeface="Arial"/>
                <a:cs typeface="Arial"/>
                <a:sym typeface="Arial"/>
              </a:defRPr>
            </a:lvl8pPr>
            <a:lvl9pPr lvl="8" algn="l">
              <a:lnSpc>
                <a:spcPct val="100000"/>
              </a:lnSpc>
              <a:spcBef>
                <a:spcPts val="0"/>
              </a:spcBef>
              <a:spcAft>
                <a:spcPts val="0"/>
              </a:spcAft>
              <a:buSzPts val="1400"/>
              <a:buNone/>
              <a:defRPr>
                <a:latin typeface="Arial"/>
                <a:ea typeface="Arial"/>
                <a:cs typeface="Arial"/>
                <a:sym typeface="Arial"/>
              </a:defRPr>
            </a:lvl9pPr>
          </a:lstStyle>
          <a:p/>
        </p:txBody>
      </p:sp>
      <p:sp>
        <p:nvSpPr>
          <p:cNvPr id="345" name="Google Shape;345;p70"/>
          <p:cNvSpPr txBox="1"/>
          <p:nvPr>
            <p:ph idx="1" type="subTitle"/>
          </p:nvPr>
        </p:nvSpPr>
        <p:spPr>
          <a:xfrm>
            <a:off x="1375700" y="3826025"/>
            <a:ext cx="4530900" cy="1047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1600">
                <a:solidFill>
                  <a:srgbClr val="FFFFFF"/>
                </a:solidFill>
              </a:defRPr>
            </a:lvl1pPr>
            <a:lvl2pPr lvl="1" algn="l">
              <a:lnSpc>
                <a:spcPct val="115000"/>
              </a:lnSpc>
              <a:spcBef>
                <a:spcPts val="0"/>
              </a:spcBef>
              <a:spcAft>
                <a:spcPts val="0"/>
              </a:spcAft>
              <a:buSzPts val="1800"/>
              <a:buNone/>
              <a:defRPr/>
            </a:lvl2pPr>
            <a:lvl3pPr lvl="2" algn="l">
              <a:lnSpc>
                <a:spcPct val="115000"/>
              </a:lnSpc>
              <a:spcBef>
                <a:spcPts val="0"/>
              </a:spcBef>
              <a:spcAft>
                <a:spcPts val="0"/>
              </a:spcAft>
              <a:buSzPts val="1800"/>
              <a:buNone/>
              <a:defRPr/>
            </a:lvl3pPr>
            <a:lvl4pPr lvl="3" algn="l">
              <a:lnSpc>
                <a:spcPct val="115000"/>
              </a:lnSpc>
              <a:spcBef>
                <a:spcPts val="0"/>
              </a:spcBef>
              <a:spcAft>
                <a:spcPts val="0"/>
              </a:spcAft>
              <a:buSzPts val="1800"/>
              <a:buNone/>
              <a:defRPr/>
            </a:lvl4pPr>
            <a:lvl5pPr lvl="4" algn="l">
              <a:lnSpc>
                <a:spcPct val="115000"/>
              </a:lnSpc>
              <a:spcBef>
                <a:spcPts val="0"/>
              </a:spcBef>
              <a:spcAft>
                <a:spcPts val="0"/>
              </a:spcAft>
              <a:buSzPts val="1800"/>
              <a:buNone/>
              <a:defRPr/>
            </a:lvl5pPr>
            <a:lvl6pPr lvl="5" algn="l">
              <a:lnSpc>
                <a:spcPct val="115000"/>
              </a:lnSpc>
              <a:spcBef>
                <a:spcPts val="0"/>
              </a:spcBef>
              <a:spcAft>
                <a:spcPts val="0"/>
              </a:spcAft>
              <a:buSzPts val="1800"/>
              <a:buNone/>
              <a:defRPr/>
            </a:lvl6pPr>
            <a:lvl7pPr lvl="6" algn="l">
              <a:lnSpc>
                <a:spcPct val="115000"/>
              </a:lnSpc>
              <a:spcBef>
                <a:spcPts val="0"/>
              </a:spcBef>
              <a:spcAft>
                <a:spcPts val="0"/>
              </a:spcAft>
              <a:buSzPts val="1800"/>
              <a:buNone/>
              <a:defRPr/>
            </a:lvl7pPr>
            <a:lvl8pPr lvl="7" algn="l">
              <a:lnSpc>
                <a:spcPct val="115000"/>
              </a:lnSpc>
              <a:spcBef>
                <a:spcPts val="0"/>
              </a:spcBef>
              <a:spcAft>
                <a:spcPts val="0"/>
              </a:spcAft>
              <a:buSzPts val="1800"/>
              <a:buNone/>
              <a:defRPr/>
            </a:lvl8pPr>
            <a:lvl9pPr lvl="8" algn="l">
              <a:lnSpc>
                <a:spcPct val="115000"/>
              </a:lnSpc>
              <a:spcBef>
                <a:spcPts val="0"/>
              </a:spcBef>
              <a:spcAft>
                <a:spcPts val="0"/>
              </a:spcAft>
              <a:buSzPts val="1800"/>
              <a:buNone/>
              <a:defRPr/>
            </a:lvl9pPr>
          </a:lstStyle>
          <a:p/>
        </p:txBody>
      </p:sp>
      <p:pic>
        <p:nvPicPr>
          <p:cNvPr id="346" name="Google Shape;346;p70"/>
          <p:cNvPicPr preferRelativeResize="0"/>
          <p:nvPr/>
        </p:nvPicPr>
        <p:blipFill rotWithShape="1">
          <a:blip r:embed="rId2">
            <a:alphaModFix/>
          </a:blip>
          <a:srcRect b="28" l="25275" r="27454" t="0"/>
          <a:stretch/>
        </p:blipFill>
        <p:spPr>
          <a:xfrm>
            <a:off x="7631775" y="762000"/>
            <a:ext cx="3798225" cy="5334002"/>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Section Layout: Education">
  <p:cSld name="Sub-Section Layout: Education">
    <p:spTree>
      <p:nvGrpSpPr>
        <p:cNvPr id="347" name="Shape 347"/>
        <p:cNvGrpSpPr/>
        <p:nvPr/>
      </p:nvGrpSpPr>
      <p:grpSpPr>
        <a:xfrm>
          <a:off x="0" y="0"/>
          <a:ext cx="0" cy="0"/>
          <a:chOff x="0" y="0"/>
          <a:chExt cx="0" cy="0"/>
        </a:xfrm>
      </p:grpSpPr>
      <p:graphicFrame>
        <p:nvGraphicFramePr>
          <p:cNvPr id="348" name="Google Shape;348;p71"/>
          <p:cNvGraphicFramePr/>
          <p:nvPr/>
        </p:nvGraphicFramePr>
        <p:xfrm>
          <a:off x="0" y="0"/>
          <a:ext cx="3000000" cy="3000000"/>
        </p:xfrm>
        <a:graphic>
          <a:graphicData uri="http://schemas.openxmlformats.org/drawingml/2006/table">
            <a:tbl>
              <a:tblPr>
                <a:noFill/>
                <a:tableStyleId>{5CF54E72-F7B6-4357-AD4F-D8D1A4135567}</a:tableStyleId>
              </a:tblPr>
              <a:tblGrid>
                <a:gridCol w="762000"/>
                <a:gridCol w="762000"/>
                <a:gridCol w="762000"/>
                <a:gridCol w="762000"/>
                <a:gridCol w="762000"/>
                <a:gridCol w="762000"/>
                <a:gridCol w="762000"/>
                <a:gridCol w="762000"/>
                <a:gridCol w="762000"/>
                <a:gridCol w="762000"/>
                <a:gridCol w="762000"/>
                <a:gridCol w="762000"/>
                <a:gridCol w="762000"/>
                <a:gridCol w="762000"/>
                <a:gridCol w="762000"/>
                <a:gridCol w="762000"/>
              </a:tblGrid>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bl>
          </a:graphicData>
        </a:graphic>
      </p:graphicFrame>
      <p:sp>
        <p:nvSpPr>
          <p:cNvPr id="349" name="Google Shape;349;p71"/>
          <p:cNvSpPr/>
          <p:nvPr/>
        </p:nvSpPr>
        <p:spPr>
          <a:xfrm>
            <a:off x="762000" y="762000"/>
            <a:ext cx="10656218" cy="5335524"/>
          </a:xfrm>
          <a:custGeom>
            <a:rect b="b" l="l" r="r" t="t"/>
            <a:pathLst>
              <a:path extrusionOk="0" h="5486400" w="10818495">
                <a:moveTo>
                  <a:pt x="0" y="5486400"/>
                </a:moveTo>
                <a:lnTo>
                  <a:pt x="10817999" y="5486400"/>
                </a:lnTo>
                <a:lnTo>
                  <a:pt x="10817999" y="0"/>
                </a:lnTo>
                <a:lnTo>
                  <a:pt x="0" y="0"/>
                </a:lnTo>
                <a:lnTo>
                  <a:pt x="0" y="5486400"/>
                </a:lnTo>
                <a:close/>
              </a:path>
            </a:pathLst>
          </a:custGeom>
          <a:solidFill>
            <a:schemeClr val="dk2"/>
          </a:solid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pic>
        <p:nvPicPr>
          <p:cNvPr id="350" name="Google Shape;350;p71"/>
          <p:cNvPicPr preferRelativeResize="0"/>
          <p:nvPr/>
        </p:nvPicPr>
        <p:blipFill rotWithShape="1">
          <a:blip r:embed="rId2">
            <a:alphaModFix/>
          </a:blip>
          <a:srcRect b="0" l="20909" r="31634" t="0"/>
          <a:stretch/>
        </p:blipFill>
        <p:spPr>
          <a:xfrm>
            <a:off x="7631775" y="762000"/>
            <a:ext cx="3798226" cy="5335526"/>
          </a:xfrm>
          <a:prstGeom prst="rect">
            <a:avLst/>
          </a:prstGeom>
          <a:noFill/>
          <a:ln>
            <a:noFill/>
          </a:ln>
        </p:spPr>
      </p:pic>
      <p:sp>
        <p:nvSpPr>
          <p:cNvPr id="351" name="Google Shape;351;p71"/>
          <p:cNvSpPr txBox="1"/>
          <p:nvPr>
            <p:ph type="title"/>
          </p:nvPr>
        </p:nvSpPr>
        <p:spPr>
          <a:xfrm>
            <a:off x="1375700" y="2372775"/>
            <a:ext cx="5389200" cy="1244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4000">
                <a:solidFill>
                  <a:srgbClr val="FFFFFF"/>
                </a:solidFill>
              </a:defRPr>
            </a:lvl1pPr>
            <a:lvl2pPr lvl="1" algn="l">
              <a:lnSpc>
                <a:spcPct val="100000"/>
              </a:lnSpc>
              <a:spcBef>
                <a:spcPts val="0"/>
              </a:spcBef>
              <a:spcAft>
                <a:spcPts val="0"/>
              </a:spcAft>
              <a:buSzPts val="1400"/>
              <a:buNone/>
              <a:defRPr>
                <a:latin typeface="Arial"/>
                <a:ea typeface="Arial"/>
                <a:cs typeface="Arial"/>
                <a:sym typeface="Arial"/>
              </a:defRPr>
            </a:lvl2pPr>
            <a:lvl3pPr lvl="2" algn="l">
              <a:lnSpc>
                <a:spcPct val="100000"/>
              </a:lnSpc>
              <a:spcBef>
                <a:spcPts val="0"/>
              </a:spcBef>
              <a:spcAft>
                <a:spcPts val="0"/>
              </a:spcAft>
              <a:buSzPts val="1400"/>
              <a:buNone/>
              <a:defRPr>
                <a:latin typeface="Arial"/>
                <a:ea typeface="Arial"/>
                <a:cs typeface="Arial"/>
                <a:sym typeface="Arial"/>
              </a:defRPr>
            </a:lvl3pPr>
            <a:lvl4pPr lvl="3" algn="l">
              <a:lnSpc>
                <a:spcPct val="100000"/>
              </a:lnSpc>
              <a:spcBef>
                <a:spcPts val="0"/>
              </a:spcBef>
              <a:spcAft>
                <a:spcPts val="0"/>
              </a:spcAft>
              <a:buSzPts val="1400"/>
              <a:buNone/>
              <a:defRPr>
                <a:latin typeface="Arial"/>
                <a:ea typeface="Arial"/>
                <a:cs typeface="Arial"/>
                <a:sym typeface="Arial"/>
              </a:defRPr>
            </a:lvl4pPr>
            <a:lvl5pPr lvl="4" algn="l">
              <a:lnSpc>
                <a:spcPct val="100000"/>
              </a:lnSpc>
              <a:spcBef>
                <a:spcPts val="0"/>
              </a:spcBef>
              <a:spcAft>
                <a:spcPts val="0"/>
              </a:spcAft>
              <a:buSzPts val="1400"/>
              <a:buNone/>
              <a:defRPr>
                <a:latin typeface="Arial"/>
                <a:ea typeface="Arial"/>
                <a:cs typeface="Arial"/>
                <a:sym typeface="Arial"/>
              </a:defRPr>
            </a:lvl5pPr>
            <a:lvl6pPr lvl="5" algn="l">
              <a:lnSpc>
                <a:spcPct val="100000"/>
              </a:lnSpc>
              <a:spcBef>
                <a:spcPts val="0"/>
              </a:spcBef>
              <a:spcAft>
                <a:spcPts val="0"/>
              </a:spcAft>
              <a:buSzPts val="1400"/>
              <a:buNone/>
              <a:defRPr>
                <a:latin typeface="Arial"/>
                <a:ea typeface="Arial"/>
                <a:cs typeface="Arial"/>
                <a:sym typeface="Arial"/>
              </a:defRPr>
            </a:lvl6pPr>
            <a:lvl7pPr lvl="6" algn="l">
              <a:lnSpc>
                <a:spcPct val="100000"/>
              </a:lnSpc>
              <a:spcBef>
                <a:spcPts val="0"/>
              </a:spcBef>
              <a:spcAft>
                <a:spcPts val="0"/>
              </a:spcAft>
              <a:buSzPts val="1400"/>
              <a:buNone/>
              <a:defRPr>
                <a:latin typeface="Arial"/>
                <a:ea typeface="Arial"/>
                <a:cs typeface="Arial"/>
                <a:sym typeface="Arial"/>
              </a:defRPr>
            </a:lvl7pPr>
            <a:lvl8pPr lvl="7" algn="l">
              <a:lnSpc>
                <a:spcPct val="100000"/>
              </a:lnSpc>
              <a:spcBef>
                <a:spcPts val="0"/>
              </a:spcBef>
              <a:spcAft>
                <a:spcPts val="0"/>
              </a:spcAft>
              <a:buSzPts val="1400"/>
              <a:buNone/>
              <a:defRPr>
                <a:latin typeface="Arial"/>
                <a:ea typeface="Arial"/>
                <a:cs typeface="Arial"/>
                <a:sym typeface="Arial"/>
              </a:defRPr>
            </a:lvl8pPr>
            <a:lvl9pPr lvl="8" algn="l">
              <a:lnSpc>
                <a:spcPct val="100000"/>
              </a:lnSpc>
              <a:spcBef>
                <a:spcPts val="0"/>
              </a:spcBef>
              <a:spcAft>
                <a:spcPts val="0"/>
              </a:spcAft>
              <a:buSzPts val="1400"/>
              <a:buNone/>
              <a:defRPr>
                <a:latin typeface="Arial"/>
                <a:ea typeface="Arial"/>
                <a:cs typeface="Arial"/>
                <a:sym typeface="Arial"/>
              </a:defRPr>
            </a:lvl9pPr>
          </a:lstStyle>
          <a:p/>
        </p:txBody>
      </p:sp>
      <p:sp>
        <p:nvSpPr>
          <p:cNvPr id="352" name="Google Shape;352;p71"/>
          <p:cNvSpPr txBox="1"/>
          <p:nvPr>
            <p:ph idx="1" type="subTitle"/>
          </p:nvPr>
        </p:nvSpPr>
        <p:spPr>
          <a:xfrm>
            <a:off x="1375700" y="3826025"/>
            <a:ext cx="4530900" cy="1047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1600">
                <a:solidFill>
                  <a:srgbClr val="FFFFFF"/>
                </a:solidFill>
              </a:defRPr>
            </a:lvl1pPr>
            <a:lvl2pPr lvl="1" algn="l">
              <a:lnSpc>
                <a:spcPct val="115000"/>
              </a:lnSpc>
              <a:spcBef>
                <a:spcPts val="0"/>
              </a:spcBef>
              <a:spcAft>
                <a:spcPts val="0"/>
              </a:spcAft>
              <a:buSzPts val="1800"/>
              <a:buNone/>
              <a:defRPr/>
            </a:lvl2pPr>
            <a:lvl3pPr lvl="2" algn="l">
              <a:lnSpc>
                <a:spcPct val="115000"/>
              </a:lnSpc>
              <a:spcBef>
                <a:spcPts val="0"/>
              </a:spcBef>
              <a:spcAft>
                <a:spcPts val="0"/>
              </a:spcAft>
              <a:buSzPts val="1800"/>
              <a:buNone/>
              <a:defRPr/>
            </a:lvl3pPr>
            <a:lvl4pPr lvl="3" algn="l">
              <a:lnSpc>
                <a:spcPct val="115000"/>
              </a:lnSpc>
              <a:spcBef>
                <a:spcPts val="0"/>
              </a:spcBef>
              <a:spcAft>
                <a:spcPts val="0"/>
              </a:spcAft>
              <a:buSzPts val="1800"/>
              <a:buNone/>
              <a:defRPr/>
            </a:lvl4pPr>
            <a:lvl5pPr lvl="4" algn="l">
              <a:lnSpc>
                <a:spcPct val="115000"/>
              </a:lnSpc>
              <a:spcBef>
                <a:spcPts val="0"/>
              </a:spcBef>
              <a:spcAft>
                <a:spcPts val="0"/>
              </a:spcAft>
              <a:buSzPts val="1800"/>
              <a:buNone/>
              <a:defRPr/>
            </a:lvl5pPr>
            <a:lvl6pPr lvl="5" algn="l">
              <a:lnSpc>
                <a:spcPct val="115000"/>
              </a:lnSpc>
              <a:spcBef>
                <a:spcPts val="0"/>
              </a:spcBef>
              <a:spcAft>
                <a:spcPts val="0"/>
              </a:spcAft>
              <a:buSzPts val="1800"/>
              <a:buNone/>
              <a:defRPr/>
            </a:lvl6pPr>
            <a:lvl7pPr lvl="6" algn="l">
              <a:lnSpc>
                <a:spcPct val="115000"/>
              </a:lnSpc>
              <a:spcBef>
                <a:spcPts val="0"/>
              </a:spcBef>
              <a:spcAft>
                <a:spcPts val="0"/>
              </a:spcAft>
              <a:buSzPts val="1800"/>
              <a:buNone/>
              <a:defRPr/>
            </a:lvl7pPr>
            <a:lvl8pPr lvl="7" algn="l">
              <a:lnSpc>
                <a:spcPct val="115000"/>
              </a:lnSpc>
              <a:spcBef>
                <a:spcPts val="0"/>
              </a:spcBef>
              <a:spcAft>
                <a:spcPts val="0"/>
              </a:spcAft>
              <a:buSzPts val="1800"/>
              <a:buNone/>
              <a:defRPr/>
            </a:lvl8pPr>
            <a:lvl9pPr lvl="8" algn="l">
              <a:lnSpc>
                <a:spcPct val="115000"/>
              </a:lnSpc>
              <a:spcBef>
                <a:spcPts val="0"/>
              </a:spcBef>
              <a:spcAft>
                <a:spcPts val="0"/>
              </a:spcAft>
              <a:buSzPts val="18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Section Layout: India">
  <p:cSld name="Sub-Section Layout: India">
    <p:spTree>
      <p:nvGrpSpPr>
        <p:cNvPr id="353" name="Shape 353"/>
        <p:cNvGrpSpPr/>
        <p:nvPr/>
      </p:nvGrpSpPr>
      <p:grpSpPr>
        <a:xfrm>
          <a:off x="0" y="0"/>
          <a:ext cx="0" cy="0"/>
          <a:chOff x="0" y="0"/>
          <a:chExt cx="0" cy="0"/>
        </a:xfrm>
      </p:grpSpPr>
      <p:graphicFrame>
        <p:nvGraphicFramePr>
          <p:cNvPr id="354" name="Google Shape;354;p72"/>
          <p:cNvGraphicFramePr/>
          <p:nvPr/>
        </p:nvGraphicFramePr>
        <p:xfrm>
          <a:off x="0" y="0"/>
          <a:ext cx="3000000" cy="3000000"/>
        </p:xfrm>
        <a:graphic>
          <a:graphicData uri="http://schemas.openxmlformats.org/drawingml/2006/table">
            <a:tbl>
              <a:tblPr>
                <a:noFill/>
                <a:tableStyleId>{5CF54E72-F7B6-4357-AD4F-D8D1A4135567}</a:tableStyleId>
              </a:tblPr>
              <a:tblGrid>
                <a:gridCol w="762000"/>
                <a:gridCol w="762000"/>
                <a:gridCol w="762000"/>
                <a:gridCol w="762000"/>
                <a:gridCol w="762000"/>
                <a:gridCol w="762000"/>
                <a:gridCol w="762000"/>
                <a:gridCol w="762000"/>
                <a:gridCol w="762000"/>
                <a:gridCol w="762000"/>
                <a:gridCol w="762000"/>
                <a:gridCol w="762000"/>
                <a:gridCol w="762000"/>
                <a:gridCol w="762000"/>
                <a:gridCol w="762000"/>
                <a:gridCol w="762000"/>
              </a:tblGrid>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bl>
          </a:graphicData>
        </a:graphic>
      </p:graphicFrame>
      <p:sp>
        <p:nvSpPr>
          <p:cNvPr id="355" name="Google Shape;355;p72"/>
          <p:cNvSpPr/>
          <p:nvPr/>
        </p:nvSpPr>
        <p:spPr>
          <a:xfrm>
            <a:off x="762000" y="762000"/>
            <a:ext cx="10656218" cy="5335524"/>
          </a:xfrm>
          <a:custGeom>
            <a:rect b="b" l="l" r="r" t="t"/>
            <a:pathLst>
              <a:path extrusionOk="0" h="5486400" w="10818495">
                <a:moveTo>
                  <a:pt x="0" y="5486400"/>
                </a:moveTo>
                <a:lnTo>
                  <a:pt x="10817999" y="5486400"/>
                </a:lnTo>
                <a:lnTo>
                  <a:pt x="10817999" y="0"/>
                </a:lnTo>
                <a:lnTo>
                  <a:pt x="0" y="0"/>
                </a:lnTo>
                <a:lnTo>
                  <a:pt x="0" y="5486400"/>
                </a:lnTo>
                <a:close/>
              </a:path>
            </a:pathLst>
          </a:custGeom>
          <a:solidFill>
            <a:schemeClr val="dk2"/>
          </a:solid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56" name="Google Shape;356;p72"/>
          <p:cNvSpPr txBox="1"/>
          <p:nvPr>
            <p:ph type="title"/>
          </p:nvPr>
        </p:nvSpPr>
        <p:spPr>
          <a:xfrm>
            <a:off x="1375700" y="2372775"/>
            <a:ext cx="5389200" cy="1244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4000">
                <a:solidFill>
                  <a:srgbClr val="FFFFFF"/>
                </a:solidFill>
              </a:defRPr>
            </a:lvl1pPr>
            <a:lvl2pPr lvl="1" algn="l">
              <a:lnSpc>
                <a:spcPct val="100000"/>
              </a:lnSpc>
              <a:spcBef>
                <a:spcPts val="0"/>
              </a:spcBef>
              <a:spcAft>
                <a:spcPts val="0"/>
              </a:spcAft>
              <a:buSzPts val="1400"/>
              <a:buNone/>
              <a:defRPr>
                <a:latin typeface="Arial"/>
                <a:ea typeface="Arial"/>
                <a:cs typeface="Arial"/>
                <a:sym typeface="Arial"/>
              </a:defRPr>
            </a:lvl2pPr>
            <a:lvl3pPr lvl="2" algn="l">
              <a:lnSpc>
                <a:spcPct val="100000"/>
              </a:lnSpc>
              <a:spcBef>
                <a:spcPts val="0"/>
              </a:spcBef>
              <a:spcAft>
                <a:spcPts val="0"/>
              </a:spcAft>
              <a:buSzPts val="1400"/>
              <a:buNone/>
              <a:defRPr>
                <a:latin typeface="Arial"/>
                <a:ea typeface="Arial"/>
                <a:cs typeface="Arial"/>
                <a:sym typeface="Arial"/>
              </a:defRPr>
            </a:lvl3pPr>
            <a:lvl4pPr lvl="3" algn="l">
              <a:lnSpc>
                <a:spcPct val="100000"/>
              </a:lnSpc>
              <a:spcBef>
                <a:spcPts val="0"/>
              </a:spcBef>
              <a:spcAft>
                <a:spcPts val="0"/>
              </a:spcAft>
              <a:buSzPts val="1400"/>
              <a:buNone/>
              <a:defRPr>
                <a:latin typeface="Arial"/>
                <a:ea typeface="Arial"/>
                <a:cs typeface="Arial"/>
                <a:sym typeface="Arial"/>
              </a:defRPr>
            </a:lvl4pPr>
            <a:lvl5pPr lvl="4" algn="l">
              <a:lnSpc>
                <a:spcPct val="100000"/>
              </a:lnSpc>
              <a:spcBef>
                <a:spcPts val="0"/>
              </a:spcBef>
              <a:spcAft>
                <a:spcPts val="0"/>
              </a:spcAft>
              <a:buSzPts val="1400"/>
              <a:buNone/>
              <a:defRPr>
                <a:latin typeface="Arial"/>
                <a:ea typeface="Arial"/>
                <a:cs typeface="Arial"/>
                <a:sym typeface="Arial"/>
              </a:defRPr>
            </a:lvl5pPr>
            <a:lvl6pPr lvl="5" algn="l">
              <a:lnSpc>
                <a:spcPct val="100000"/>
              </a:lnSpc>
              <a:spcBef>
                <a:spcPts val="0"/>
              </a:spcBef>
              <a:spcAft>
                <a:spcPts val="0"/>
              </a:spcAft>
              <a:buSzPts val="1400"/>
              <a:buNone/>
              <a:defRPr>
                <a:latin typeface="Arial"/>
                <a:ea typeface="Arial"/>
                <a:cs typeface="Arial"/>
                <a:sym typeface="Arial"/>
              </a:defRPr>
            </a:lvl6pPr>
            <a:lvl7pPr lvl="6" algn="l">
              <a:lnSpc>
                <a:spcPct val="100000"/>
              </a:lnSpc>
              <a:spcBef>
                <a:spcPts val="0"/>
              </a:spcBef>
              <a:spcAft>
                <a:spcPts val="0"/>
              </a:spcAft>
              <a:buSzPts val="1400"/>
              <a:buNone/>
              <a:defRPr>
                <a:latin typeface="Arial"/>
                <a:ea typeface="Arial"/>
                <a:cs typeface="Arial"/>
                <a:sym typeface="Arial"/>
              </a:defRPr>
            </a:lvl7pPr>
            <a:lvl8pPr lvl="7" algn="l">
              <a:lnSpc>
                <a:spcPct val="100000"/>
              </a:lnSpc>
              <a:spcBef>
                <a:spcPts val="0"/>
              </a:spcBef>
              <a:spcAft>
                <a:spcPts val="0"/>
              </a:spcAft>
              <a:buSzPts val="1400"/>
              <a:buNone/>
              <a:defRPr>
                <a:latin typeface="Arial"/>
                <a:ea typeface="Arial"/>
                <a:cs typeface="Arial"/>
                <a:sym typeface="Arial"/>
              </a:defRPr>
            </a:lvl8pPr>
            <a:lvl9pPr lvl="8" algn="l">
              <a:lnSpc>
                <a:spcPct val="100000"/>
              </a:lnSpc>
              <a:spcBef>
                <a:spcPts val="0"/>
              </a:spcBef>
              <a:spcAft>
                <a:spcPts val="0"/>
              </a:spcAft>
              <a:buSzPts val="1400"/>
              <a:buNone/>
              <a:defRPr>
                <a:latin typeface="Arial"/>
                <a:ea typeface="Arial"/>
                <a:cs typeface="Arial"/>
                <a:sym typeface="Arial"/>
              </a:defRPr>
            </a:lvl9pPr>
          </a:lstStyle>
          <a:p/>
        </p:txBody>
      </p:sp>
      <p:sp>
        <p:nvSpPr>
          <p:cNvPr id="357" name="Google Shape;357;p72"/>
          <p:cNvSpPr txBox="1"/>
          <p:nvPr>
            <p:ph idx="1" type="subTitle"/>
          </p:nvPr>
        </p:nvSpPr>
        <p:spPr>
          <a:xfrm>
            <a:off x="1375700" y="3826025"/>
            <a:ext cx="4530900" cy="1047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1600">
                <a:solidFill>
                  <a:srgbClr val="FFFFFF"/>
                </a:solidFill>
              </a:defRPr>
            </a:lvl1pPr>
            <a:lvl2pPr lvl="1" algn="l">
              <a:lnSpc>
                <a:spcPct val="115000"/>
              </a:lnSpc>
              <a:spcBef>
                <a:spcPts val="0"/>
              </a:spcBef>
              <a:spcAft>
                <a:spcPts val="0"/>
              </a:spcAft>
              <a:buSzPts val="1800"/>
              <a:buNone/>
              <a:defRPr/>
            </a:lvl2pPr>
            <a:lvl3pPr lvl="2" algn="l">
              <a:lnSpc>
                <a:spcPct val="115000"/>
              </a:lnSpc>
              <a:spcBef>
                <a:spcPts val="0"/>
              </a:spcBef>
              <a:spcAft>
                <a:spcPts val="0"/>
              </a:spcAft>
              <a:buSzPts val="1800"/>
              <a:buNone/>
              <a:defRPr/>
            </a:lvl3pPr>
            <a:lvl4pPr lvl="3" algn="l">
              <a:lnSpc>
                <a:spcPct val="115000"/>
              </a:lnSpc>
              <a:spcBef>
                <a:spcPts val="0"/>
              </a:spcBef>
              <a:spcAft>
                <a:spcPts val="0"/>
              </a:spcAft>
              <a:buSzPts val="1800"/>
              <a:buNone/>
              <a:defRPr/>
            </a:lvl4pPr>
            <a:lvl5pPr lvl="4" algn="l">
              <a:lnSpc>
                <a:spcPct val="115000"/>
              </a:lnSpc>
              <a:spcBef>
                <a:spcPts val="0"/>
              </a:spcBef>
              <a:spcAft>
                <a:spcPts val="0"/>
              </a:spcAft>
              <a:buSzPts val="1800"/>
              <a:buNone/>
              <a:defRPr/>
            </a:lvl5pPr>
            <a:lvl6pPr lvl="5" algn="l">
              <a:lnSpc>
                <a:spcPct val="115000"/>
              </a:lnSpc>
              <a:spcBef>
                <a:spcPts val="0"/>
              </a:spcBef>
              <a:spcAft>
                <a:spcPts val="0"/>
              </a:spcAft>
              <a:buSzPts val="1800"/>
              <a:buNone/>
              <a:defRPr/>
            </a:lvl6pPr>
            <a:lvl7pPr lvl="6" algn="l">
              <a:lnSpc>
                <a:spcPct val="115000"/>
              </a:lnSpc>
              <a:spcBef>
                <a:spcPts val="0"/>
              </a:spcBef>
              <a:spcAft>
                <a:spcPts val="0"/>
              </a:spcAft>
              <a:buSzPts val="1800"/>
              <a:buNone/>
              <a:defRPr/>
            </a:lvl7pPr>
            <a:lvl8pPr lvl="7" algn="l">
              <a:lnSpc>
                <a:spcPct val="115000"/>
              </a:lnSpc>
              <a:spcBef>
                <a:spcPts val="0"/>
              </a:spcBef>
              <a:spcAft>
                <a:spcPts val="0"/>
              </a:spcAft>
              <a:buSzPts val="1800"/>
              <a:buNone/>
              <a:defRPr/>
            </a:lvl8pPr>
            <a:lvl9pPr lvl="8" algn="l">
              <a:lnSpc>
                <a:spcPct val="115000"/>
              </a:lnSpc>
              <a:spcBef>
                <a:spcPts val="0"/>
              </a:spcBef>
              <a:spcAft>
                <a:spcPts val="0"/>
              </a:spcAft>
              <a:buSzPts val="1800"/>
              <a:buNone/>
              <a:defRPr/>
            </a:lvl9pPr>
          </a:lstStyle>
          <a:p/>
        </p:txBody>
      </p:sp>
      <p:sp>
        <p:nvSpPr>
          <p:cNvPr id="358" name="Google Shape;358;p72"/>
          <p:cNvSpPr/>
          <p:nvPr/>
        </p:nvSpPr>
        <p:spPr>
          <a:xfrm>
            <a:off x="7924800" y="762000"/>
            <a:ext cx="3505200" cy="53340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Section Layout 1">
  <p:cSld name="Sub-Section Layout 1">
    <p:spTree>
      <p:nvGrpSpPr>
        <p:cNvPr id="359" name="Shape 359"/>
        <p:cNvGrpSpPr/>
        <p:nvPr/>
      </p:nvGrpSpPr>
      <p:grpSpPr>
        <a:xfrm>
          <a:off x="0" y="0"/>
          <a:ext cx="0" cy="0"/>
          <a:chOff x="0" y="0"/>
          <a:chExt cx="0" cy="0"/>
        </a:xfrm>
      </p:grpSpPr>
      <p:graphicFrame>
        <p:nvGraphicFramePr>
          <p:cNvPr id="360" name="Google Shape;360;p73"/>
          <p:cNvGraphicFramePr/>
          <p:nvPr/>
        </p:nvGraphicFramePr>
        <p:xfrm>
          <a:off x="0" y="0"/>
          <a:ext cx="3000000" cy="3000000"/>
        </p:xfrm>
        <a:graphic>
          <a:graphicData uri="http://schemas.openxmlformats.org/drawingml/2006/table">
            <a:tbl>
              <a:tblPr>
                <a:noFill/>
                <a:tableStyleId>{5CF54E72-F7B6-4357-AD4F-D8D1A4135567}</a:tableStyleId>
              </a:tblPr>
              <a:tblGrid>
                <a:gridCol w="762000"/>
                <a:gridCol w="762000"/>
                <a:gridCol w="762000"/>
                <a:gridCol w="762000"/>
                <a:gridCol w="762000"/>
                <a:gridCol w="762000"/>
                <a:gridCol w="762000"/>
                <a:gridCol w="762000"/>
                <a:gridCol w="762000"/>
                <a:gridCol w="762000"/>
                <a:gridCol w="762000"/>
                <a:gridCol w="762000"/>
                <a:gridCol w="762000"/>
                <a:gridCol w="762000"/>
                <a:gridCol w="762000"/>
                <a:gridCol w="762000"/>
              </a:tblGrid>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bl>
          </a:graphicData>
        </a:graphic>
      </p:graphicFrame>
      <p:sp>
        <p:nvSpPr>
          <p:cNvPr id="361" name="Google Shape;361;p73"/>
          <p:cNvSpPr/>
          <p:nvPr/>
        </p:nvSpPr>
        <p:spPr>
          <a:xfrm>
            <a:off x="762000" y="762000"/>
            <a:ext cx="10656218" cy="5335524"/>
          </a:xfrm>
          <a:custGeom>
            <a:rect b="b" l="l" r="r" t="t"/>
            <a:pathLst>
              <a:path extrusionOk="0" h="5486400" w="10818495">
                <a:moveTo>
                  <a:pt x="0" y="5486400"/>
                </a:moveTo>
                <a:lnTo>
                  <a:pt x="10817999" y="5486400"/>
                </a:lnTo>
                <a:lnTo>
                  <a:pt x="10817999" y="0"/>
                </a:lnTo>
                <a:lnTo>
                  <a:pt x="0" y="0"/>
                </a:lnTo>
                <a:lnTo>
                  <a:pt x="0" y="5486400"/>
                </a:lnTo>
                <a:close/>
              </a:path>
            </a:pathLst>
          </a:custGeom>
          <a:solidFill>
            <a:schemeClr val="dk2"/>
          </a:solid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62" name="Google Shape;362;p73"/>
          <p:cNvSpPr txBox="1"/>
          <p:nvPr>
            <p:ph type="title"/>
          </p:nvPr>
        </p:nvSpPr>
        <p:spPr>
          <a:xfrm>
            <a:off x="1375700" y="2372775"/>
            <a:ext cx="5389200" cy="1244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4000">
                <a:solidFill>
                  <a:srgbClr val="FFFFFF"/>
                </a:solidFill>
              </a:defRPr>
            </a:lvl1pPr>
            <a:lvl2pPr lvl="1" algn="l">
              <a:lnSpc>
                <a:spcPct val="100000"/>
              </a:lnSpc>
              <a:spcBef>
                <a:spcPts val="0"/>
              </a:spcBef>
              <a:spcAft>
                <a:spcPts val="0"/>
              </a:spcAft>
              <a:buSzPts val="1400"/>
              <a:buNone/>
              <a:defRPr>
                <a:latin typeface="Arial"/>
                <a:ea typeface="Arial"/>
                <a:cs typeface="Arial"/>
                <a:sym typeface="Arial"/>
              </a:defRPr>
            </a:lvl2pPr>
            <a:lvl3pPr lvl="2" algn="l">
              <a:lnSpc>
                <a:spcPct val="100000"/>
              </a:lnSpc>
              <a:spcBef>
                <a:spcPts val="0"/>
              </a:spcBef>
              <a:spcAft>
                <a:spcPts val="0"/>
              </a:spcAft>
              <a:buSzPts val="1400"/>
              <a:buNone/>
              <a:defRPr>
                <a:latin typeface="Arial"/>
                <a:ea typeface="Arial"/>
                <a:cs typeface="Arial"/>
                <a:sym typeface="Arial"/>
              </a:defRPr>
            </a:lvl3pPr>
            <a:lvl4pPr lvl="3" algn="l">
              <a:lnSpc>
                <a:spcPct val="100000"/>
              </a:lnSpc>
              <a:spcBef>
                <a:spcPts val="0"/>
              </a:spcBef>
              <a:spcAft>
                <a:spcPts val="0"/>
              </a:spcAft>
              <a:buSzPts val="1400"/>
              <a:buNone/>
              <a:defRPr>
                <a:latin typeface="Arial"/>
                <a:ea typeface="Arial"/>
                <a:cs typeface="Arial"/>
                <a:sym typeface="Arial"/>
              </a:defRPr>
            </a:lvl4pPr>
            <a:lvl5pPr lvl="4" algn="l">
              <a:lnSpc>
                <a:spcPct val="100000"/>
              </a:lnSpc>
              <a:spcBef>
                <a:spcPts val="0"/>
              </a:spcBef>
              <a:spcAft>
                <a:spcPts val="0"/>
              </a:spcAft>
              <a:buSzPts val="1400"/>
              <a:buNone/>
              <a:defRPr>
                <a:latin typeface="Arial"/>
                <a:ea typeface="Arial"/>
                <a:cs typeface="Arial"/>
                <a:sym typeface="Arial"/>
              </a:defRPr>
            </a:lvl5pPr>
            <a:lvl6pPr lvl="5" algn="l">
              <a:lnSpc>
                <a:spcPct val="100000"/>
              </a:lnSpc>
              <a:spcBef>
                <a:spcPts val="0"/>
              </a:spcBef>
              <a:spcAft>
                <a:spcPts val="0"/>
              </a:spcAft>
              <a:buSzPts val="1400"/>
              <a:buNone/>
              <a:defRPr>
                <a:latin typeface="Arial"/>
                <a:ea typeface="Arial"/>
                <a:cs typeface="Arial"/>
                <a:sym typeface="Arial"/>
              </a:defRPr>
            </a:lvl6pPr>
            <a:lvl7pPr lvl="6" algn="l">
              <a:lnSpc>
                <a:spcPct val="100000"/>
              </a:lnSpc>
              <a:spcBef>
                <a:spcPts val="0"/>
              </a:spcBef>
              <a:spcAft>
                <a:spcPts val="0"/>
              </a:spcAft>
              <a:buSzPts val="1400"/>
              <a:buNone/>
              <a:defRPr>
                <a:latin typeface="Arial"/>
                <a:ea typeface="Arial"/>
                <a:cs typeface="Arial"/>
                <a:sym typeface="Arial"/>
              </a:defRPr>
            </a:lvl7pPr>
            <a:lvl8pPr lvl="7" algn="l">
              <a:lnSpc>
                <a:spcPct val="100000"/>
              </a:lnSpc>
              <a:spcBef>
                <a:spcPts val="0"/>
              </a:spcBef>
              <a:spcAft>
                <a:spcPts val="0"/>
              </a:spcAft>
              <a:buSzPts val="1400"/>
              <a:buNone/>
              <a:defRPr>
                <a:latin typeface="Arial"/>
                <a:ea typeface="Arial"/>
                <a:cs typeface="Arial"/>
                <a:sym typeface="Arial"/>
              </a:defRPr>
            </a:lvl8pPr>
            <a:lvl9pPr lvl="8" algn="l">
              <a:lnSpc>
                <a:spcPct val="100000"/>
              </a:lnSpc>
              <a:spcBef>
                <a:spcPts val="0"/>
              </a:spcBef>
              <a:spcAft>
                <a:spcPts val="0"/>
              </a:spcAft>
              <a:buSzPts val="1400"/>
              <a:buNone/>
              <a:defRPr>
                <a:latin typeface="Arial"/>
                <a:ea typeface="Arial"/>
                <a:cs typeface="Arial"/>
                <a:sym typeface="Arial"/>
              </a:defRPr>
            </a:lvl9pPr>
          </a:lstStyle>
          <a:p/>
        </p:txBody>
      </p:sp>
      <p:sp>
        <p:nvSpPr>
          <p:cNvPr id="363" name="Google Shape;363;p73"/>
          <p:cNvSpPr txBox="1"/>
          <p:nvPr>
            <p:ph idx="1" type="subTitle"/>
          </p:nvPr>
        </p:nvSpPr>
        <p:spPr>
          <a:xfrm>
            <a:off x="1375700" y="3826025"/>
            <a:ext cx="4530900" cy="1047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1600">
                <a:solidFill>
                  <a:srgbClr val="FFFFFF"/>
                </a:solidFill>
              </a:defRPr>
            </a:lvl1pPr>
            <a:lvl2pPr lvl="1" algn="l">
              <a:lnSpc>
                <a:spcPct val="115000"/>
              </a:lnSpc>
              <a:spcBef>
                <a:spcPts val="0"/>
              </a:spcBef>
              <a:spcAft>
                <a:spcPts val="0"/>
              </a:spcAft>
              <a:buSzPts val="1800"/>
              <a:buNone/>
              <a:defRPr/>
            </a:lvl2pPr>
            <a:lvl3pPr lvl="2" algn="l">
              <a:lnSpc>
                <a:spcPct val="115000"/>
              </a:lnSpc>
              <a:spcBef>
                <a:spcPts val="0"/>
              </a:spcBef>
              <a:spcAft>
                <a:spcPts val="0"/>
              </a:spcAft>
              <a:buSzPts val="1800"/>
              <a:buNone/>
              <a:defRPr/>
            </a:lvl3pPr>
            <a:lvl4pPr lvl="3" algn="l">
              <a:lnSpc>
                <a:spcPct val="115000"/>
              </a:lnSpc>
              <a:spcBef>
                <a:spcPts val="0"/>
              </a:spcBef>
              <a:spcAft>
                <a:spcPts val="0"/>
              </a:spcAft>
              <a:buSzPts val="1800"/>
              <a:buNone/>
              <a:defRPr/>
            </a:lvl4pPr>
            <a:lvl5pPr lvl="4" algn="l">
              <a:lnSpc>
                <a:spcPct val="115000"/>
              </a:lnSpc>
              <a:spcBef>
                <a:spcPts val="0"/>
              </a:spcBef>
              <a:spcAft>
                <a:spcPts val="0"/>
              </a:spcAft>
              <a:buSzPts val="1800"/>
              <a:buNone/>
              <a:defRPr/>
            </a:lvl5pPr>
            <a:lvl6pPr lvl="5" algn="l">
              <a:lnSpc>
                <a:spcPct val="115000"/>
              </a:lnSpc>
              <a:spcBef>
                <a:spcPts val="0"/>
              </a:spcBef>
              <a:spcAft>
                <a:spcPts val="0"/>
              </a:spcAft>
              <a:buSzPts val="1800"/>
              <a:buNone/>
              <a:defRPr/>
            </a:lvl6pPr>
            <a:lvl7pPr lvl="6" algn="l">
              <a:lnSpc>
                <a:spcPct val="115000"/>
              </a:lnSpc>
              <a:spcBef>
                <a:spcPts val="0"/>
              </a:spcBef>
              <a:spcAft>
                <a:spcPts val="0"/>
              </a:spcAft>
              <a:buSzPts val="1800"/>
              <a:buNone/>
              <a:defRPr/>
            </a:lvl7pPr>
            <a:lvl8pPr lvl="7" algn="l">
              <a:lnSpc>
                <a:spcPct val="115000"/>
              </a:lnSpc>
              <a:spcBef>
                <a:spcPts val="0"/>
              </a:spcBef>
              <a:spcAft>
                <a:spcPts val="0"/>
              </a:spcAft>
              <a:buSzPts val="1800"/>
              <a:buNone/>
              <a:defRPr/>
            </a:lvl8pPr>
            <a:lvl9pPr lvl="8" algn="l">
              <a:lnSpc>
                <a:spcPct val="115000"/>
              </a:lnSpc>
              <a:spcBef>
                <a:spcPts val="0"/>
              </a:spcBef>
              <a:spcAft>
                <a:spcPts val="0"/>
              </a:spcAft>
              <a:buSzPts val="1800"/>
              <a:buNone/>
              <a:defRPr/>
            </a:lvl9pPr>
          </a:lstStyle>
          <a:p/>
        </p:txBody>
      </p:sp>
      <p:graphicFrame>
        <p:nvGraphicFramePr>
          <p:cNvPr id="364" name="Google Shape;364;p73"/>
          <p:cNvGraphicFramePr/>
          <p:nvPr/>
        </p:nvGraphicFramePr>
        <p:xfrm>
          <a:off x="-5887" y="0"/>
          <a:ext cx="3000000" cy="3000000"/>
        </p:xfrm>
        <a:graphic>
          <a:graphicData uri="http://schemas.openxmlformats.org/drawingml/2006/table">
            <a:tbl>
              <a:tblPr>
                <a:noFill/>
                <a:tableStyleId>{5CF54E72-F7B6-4357-AD4F-D8D1A4135567}</a:tableStyleId>
              </a:tblPr>
              <a:tblGrid>
                <a:gridCol w="762000"/>
                <a:gridCol w="762000"/>
                <a:gridCol w="762000"/>
                <a:gridCol w="762000"/>
                <a:gridCol w="762000"/>
                <a:gridCol w="762000"/>
                <a:gridCol w="762000"/>
                <a:gridCol w="762000"/>
                <a:gridCol w="762000"/>
                <a:gridCol w="762000"/>
                <a:gridCol w="762000"/>
                <a:gridCol w="762000"/>
                <a:gridCol w="762000"/>
                <a:gridCol w="762000"/>
                <a:gridCol w="762000"/>
                <a:gridCol w="762000"/>
              </a:tblGrid>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bl>
          </a:graphicData>
        </a:graphic>
      </p:graphicFrame>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mp; Image">
  <p:cSld name="Title, Content &amp; Image">
    <p:spTree>
      <p:nvGrpSpPr>
        <p:cNvPr id="365" name="Shape 365"/>
        <p:cNvGrpSpPr/>
        <p:nvPr/>
      </p:nvGrpSpPr>
      <p:grpSpPr>
        <a:xfrm>
          <a:off x="0" y="0"/>
          <a:ext cx="0" cy="0"/>
          <a:chOff x="0" y="0"/>
          <a:chExt cx="0" cy="0"/>
        </a:xfrm>
      </p:grpSpPr>
      <p:graphicFrame>
        <p:nvGraphicFramePr>
          <p:cNvPr id="366" name="Google Shape;366;p74"/>
          <p:cNvGraphicFramePr/>
          <p:nvPr/>
        </p:nvGraphicFramePr>
        <p:xfrm>
          <a:off x="0" y="0"/>
          <a:ext cx="3000000" cy="3000000"/>
        </p:xfrm>
        <a:graphic>
          <a:graphicData uri="http://schemas.openxmlformats.org/drawingml/2006/table">
            <a:tbl>
              <a:tblPr>
                <a:noFill/>
                <a:tableStyleId>{5CF54E72-F7B6-4357-AD4F-D8D1A4135567}</a:tableStyleId>
              </a:tblPr>
              <a:tblGrid>
                <a:gridCol w="762000"/>
                <a:gridCol w="762000"/>
                <a:gridCol w="762000"/>
                <a:gridCol w="762000"/>
                <a:gridCol w="762000"/>
                <a:gridCol w="762000"/>
                <a:gridCol w="762000"/>
                <a:gridCol w="762000"/>
                <a:gridCol w="762000"/>
                <a:gridCol w="762000"/>
                <a:gridCol w="762000"/>
                <a:gridCol w="762000"/>
                <a:gridCol w="762000"/>
                <a:gridCol w="762000"/>
                <a:gridCol w="762000"/>
                <a:gridCol w="762000"/>
              </a:tblGrid>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chemeClr val="dk2"/>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bl>
          </a:graphicData>
        </a:graphic>
      </p:graphicFrame>
      <p:sp>
        <p:nvSpPr>
          <p:cNvPr id="367" name="Google Shape;367;p74"/>
          <p:cNvSpPr txBox="1"/>
          <p:nvPr>
            <p:ph type="title"/>
          </p:nvPr>
        </p:nvSpPr>
        <p:spPr>
          <a:xfrm>
            <a:off x="673100" y="886729"/>
            <a:ext cx="3883200" cy="1047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b="0" i="0" sz="3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8" name="Google Shape;368;p74"/>
          <p:cNvSpPr txBox="1"/>
          <p:nvPr>
            <p:ph idx="1" type="subTitle"/>
          </p:nvPr>
        </p:nvSpPr>
        <p:spPr>
          <a:xfrm>
            <a:off x="673110" y="2133560"/>
            <a:ext cx="4170900" cy="4029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2000">
                <a:solidFill>
                  <a:srgbClr val="353535"/>
                </a:solidFill>
                <a:latin typeface="Arial"/>
                <a:ea typeface="Arial"/>
                <a:cs typeface="Arial"/>
                <a:sym typeface="Arial"/>
              </a:defRPr>
            </a:lvl1pPr>
            <a:lvl2pPr lvl="1" algn="l">
              <a:lnSpc>
                <a:spcPct val="115000"/>
              </a:lnSpc>
              <a:spcBef>
                <a:spcPts val="0"/>
              </a:spcBef>
              <a:spcAft>
                <a:spcPts val="0"/>
              </a:spcAft>
              <a:buSzPts val="1800"/>
              <a:buNone/>
              <a:defRPr/>
            </a:lvl2pPr>
            <a:lvl3pPr lvl="2" algn="l">
              <a:lnSpc>
                <a:spcPct val="115000"/>
              </a:lnSpc>
              <a:spcBef>
                <a:spcPts val="0"/>
              </a:spcBef>
              <a:spcAft>
                <a:spcPts val="0"/>
              </a:spcAft>
              <a:buSzPts val="1800"/>
              <a:buNone/>
              <a:defRPr/>
            </a:lvl3pPr>
            <a:lvl4pPr lvl="3" algn="l">
              <a:lnSpc>
                <a:spcPct val="115000"/>
              </a:lnSpc>
              <a:spcBef>
                <a:spcPts val="0"/>
              </a:spcBef>
              <a:spcAft>
                <a:spcPts val="0"/>
              </a:spcAft>
              <a:buSzPts val="1800"/>
              <a:buNone/>
              <a:defRPr/>
            </a:lvl4pPr>
            <a:lvl5pPr lvl="4" algn="l">
              <a:lnSpc>
                <a:spcPct val="115000"/>
              </a:lnSpc>
              <a:spcBef>
                <a:spcPts val="0"/>
              </a:spcBef>
              <a:spcAft>
                <a:spcPts val="0"/>
              </a:spcAft>
              <a:buSzPts val="1800"/>
              <a:buNone/>
              <a:defRPr/>
            </a:lvl5pPr>
            <a:lvl6pPr lvl="5" algn="l">
              <a:lnSpc>
                <a:spcPct val="115000"/>
              </a:lnSpc>
              <a:spcBef>
                <a:spcPts val="0"/>
              </a:spcBef>
              <a:spcAft>
                <a:spcPts val="0"/>
              </a:spcAft>
              <a:buSzPts val="1800"/>
              <a:buNone/>
              <a:defRPr/>
            </a:lvl6pPr>
            <a:lvl7pPr lvl="6" algn="l">
              <a:lnSpc>
                <a:spcPct val="115000"/>
              </a:lnSpc>
              <a:spcBef>
                <a:spcPts val="0"/>
              </a:spcBef>
              <a:spcAft>
                <a:spcPts val="0"/>
              </a:spcAft>
              <a:buSzPts val="1800"/>
              <a:buNone/>
              <a:defRPr/>
            </a:lvl7pPr>
            <a:lvl8pPr lvl="7" algn="l">
              <a:lnSpc>
                <a:spcPct val="115000"/>
              </a:lnSpc>
              <a:spcBef>
                <a:spcPts val="0"/>
              </a:spcBef>
              <a:spcAft>
                <a:spcPts val="0"/>
              </a:spcAft>
              <a:buSzPts val="1800"/>
              <a:buNone/>
              <a:defRPr/>
            </a:lvl8pPr>
            <a:lvl9pPr lvl="8" algn="l">
              <a:lnSpc>
                <a:spcPct val="115000"/>
              </a:lnSpc>
              <a:spcBef>
                <a:spcPts val="0"/>
              </a:spcBef>
              <a:spcAft>
                <a:spcPts val="0"/>
              </a:spcAft>
              <a:buSzPts val="1800"/>
              <a:buNone/>
              <a:defRPr/>
            </a:lvl9pPr>
          </a:lstStyle>
          <a:p/>
        </p:txBody>
      </p:sp>
      <p:sp>
        <p:nvSpPr>
          <p:cNvPr id="369" name="Google Shape;369;p74"/>
          <p:cNvSpPr txBox="1"/>
          <p:nvPr>
            <p:ph idx="2" type="body"/>
          </p:nvPr>
        </p:nvSpPr>
        <p:spPr>
          <a:xfrm>
            <a:off x="673110" y="2744960"/>
            <a:ext cx="4240800" cy="1192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solidFill>
                  <a:srgbClr val="353535"/>
                </a:solidFill>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pic>
        <p:nvPicPr>
          <p:cNvPr id="370" name="Google Shape;370;p74"/>
          <p:cNvPicPr preferRelativeResize="0"/>
          <p:nvPr/>
        </p:nvPicPr>
        <p:blipFill rotWithShape="1">
          <a:blip r:embed="rId2">
            <a:alphaModFix/>
          </a:blip>
          <a:srcRect b="563" l="17331" r="16743" t="563"/>
          <a:stretch/>
        </p:blipFill>
        <p:spPr>
          <a:xfrm>
            <a:off x="6096000" y="762000"/>
            <a:ext cx="5333999" cy="5333999"/>
          </a:xfrm>
          <a:prstGeom prst="rect">
            <a:avLst/>
          </a:prstGeom>
          <a:noFill/>
          <a:ln>
            <a:noFill/>
          </a:ln>
        </p:spPr>
      </p:pic>
      <p:sp>
        <p:nvSpPr>
          <p:cNvPr id="371" name="Google Shape;371;p74"/>
          <p:cNvSpPr txBox="1"/>
          <p:nvPr>
            <p:ph idx="12" type="sldNum"/>
          </p:nvPr>
        </p:nvSpPr>
        <p:spPr>
          <a:xfrm>
            <a:off x="10668000" y="6307875"/>
            <a:ext cx="762000" cy="318300"/>
          </a:xfrm>
          <a:prstGeom prst="rect">
            <a:avLst/>
          </a:prstGeom>
          <a:noFill/>
          <a:ln>
            <a:noFill/>
          </a:ln>
        </p:spPr>
        <p:txBody>
          <a:bodyPr anchorCtr="0" anchor="t" bIns="91425" lIns="91425" spcFirstLastPara="1" rIns="91425" wrap="square" tIns="91425">
            <a:noAutofit/>
          </a:bodyPr>
          <a:lstStyle>
            <a:lvl1pPr indent="0" lvl="0"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1pPr>
            <a:lvl2pPr indent="0" lvl="1"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2pPr>
            <a:lvl3pPr indent="0" lvl="2"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3pPr>
            <a:lvl4pPr indent="0" lvl="3"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4pPr>
            <a:lvl5pPr indent="0" lvl="4"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5pPr>
            <a:lvl6pPr indent="0" lvl="5"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6pPr>
            <a:lvl7pPr indent="0" lvl="6"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7pPr>
            <a:lvl8pPr indent="0" lvl="7"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8pPr>
            <a:lvl9pPr indent="0" lvl="8"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amp; Image">
  <p:cSld name="Quote &amp; Image">
    <p:spTree>
      <p:nvGrpSpPr>
        <p:cNvPr id="372" name="Shape 372"/>
        <p:cNvGrpSpPr/>
        <p:nvPr/>
      </p:nvGrpSpPr>
      <p:grpSpPr>
        <a:xfrm>
          <a:off x="0" y="0"/>
          <a:ext cx="0" cy="0"/>
          <a:chOff x="0" y="0"/>
          <a:chExt cx="0" cy="0"/>
        </a:xfrm>
      </p:grpSpPr>
      <p:pic>
        <p:nvPicPr>
          <p:cNvPr id="373" name="Google Shape;373;p75"/>
          <p:cNvPicPr preferRelativeResize="0"/>
          <p:nvPr/>
        </p:nvPicPr>
        <p:blipFill rotWithShape="1">
          <a:blip r:embed="rId2">
            <a:alphaModFix/>
          </a:blip>
          <a:srcRect b="10488" l="616" r="-8" t="5122"/>
          <a:stretch/>
        </p:blipFill>
        <p:spPr>
          <a:xfrm>
            <a:off x="0" y="0"/>
            <a:ext cx="12192003" cy="6858000"/>
          </a:xfrm>
          <a:prstGeom prst="rect">
            <a:avLst/>
          </a:prstGeom>
          <a:noFill/>
          <a:ln>
            <a:noFill/>
          </a:ln>
        </p:spPr>
      </p:pic>
      <p:graphicFrame>
        <p:nvGraphicFramePr>
          <p:cNvPr id="374" name="Google Shape;374;p75"/>
          <p:cNvGraphicFramePr/>
          <p:nvPr/>
        </p:nvGraphicFramePr>
        <p:xfrm>
          <a:off x="0" y="0"/>
          <a:ext cx="3000000" cy="3000000"/>
        </p:xfrm>
        <a:graphic>
          <a:graphicData uri="http://schemas.openxmlformats.org/drawingml/2006/table">
            <a:tbl>
              <a:tblPr>
                <a:noFill/>
                <a:tableStyleId>{5CF54E72-F7B6-4357-AD4F-D8D1A4135567}</a:tableStyleId>
              </a:tblPr>
              <a:tblGrid>
                <a:gridCol w="762000"/>
                <a:gridCol w="762000"/>
                <a:gridCol w="762000"/>
                <a:gridCol w="762000"/>
                <a:gridCol w="762000"/>
                <a:gridCol w="762000"/>
                <a:gridCol w="762000"/>
                <a:gridCol w="762000"/>
                <a:gridCol w="762000"/>
                <a:gridCol w="762000"/>
                <a:gridCol w="762000"/>
                <a:gridCol w="762000"/>
                <a:gridCol w="762000"/>
                <a:gridCol w="762000"/>
                <a:gridCol w="762000"/>
                <a:gridCol w="762000"/>
              </a:tblGrid>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bl>
          </a:graphicData>
        </a:graphic>
      </p:graphicFrame>
      <p:sp>
        <p:nvSpPr>
          <p:cNvPr id="375" name="Google Shape;375;p75"/>
          <p:cNvSpPr txBox="1"/>
          <p:nvPr>
            <p:ph type="title"/>
          </p:nvPr>
        </p:nvSpPr>
        <p:spPr>
          <a:xfrm>
            <a:off x="744650" y="1994150"/>
            <a:ext cx="5351400" cy="1244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4000">
                <a:solidFill>
                  <a:srgbClr val="FFFFFF"/>
                </a:solidFill>
                <a:latin typeface="Arial"/>
                <a:ea typeface="Arial"/>
                <a:cs typeface="Arial"/>
                <a:sym typeface="Arial"/>
              </a:defRPr>
            </a:lvl1pPr>
            <a:lvl2pPr lvl="1" algn="l">
              <a:lnSpc>
                <a:spcPct val="100000"/>
              </a:lnSpc>
              <a:spcBef>
                <a:spcPts val="0"/>
              </a:spcBef>
              <a:spcAft>
                <a:spcPts val="0"/>
              </a:spcAft>
              <a:buSzPts val="1400"/>
              <a:buNone/>
              <a:defRPr>
                <a:latin typeface="Arial"/>
                <a:ea typeface="Arial"/>
                <a:cs typeface="Arial"/>
                <a:sym typeface="Arial"/>
              </a:defRPr>
            </a:lvl2pPr>
            <a:lvl3pPr lvl="2" algn="l">
              <a:lnSpc>
                <a:spcPct val="100000"/>
              </a:lnSpc>
              <a:spcBef>
                <a:spcPts val="0"/>
              </a:spcBef>
              <a:spcAft>
                <a:spcPts val="0"/>
              </a:spcAft>
              <a:buSzPts val="1400"/>
              <a:buNone/>
              <a:defRPr>
                <a:latin typeface="Arial"/>
                <a:ea typeface="Arial"/>
                <a:cs typeface="Arial"/>
                <a:sym typeface="Arial"/>
              </a:defRPr>
            </a:lvl3pPr>
            <a:lvl4pPr lvl="3" algn="l">
              <a:lnSpc>
                <a:spcPct val="100000"/>
              </a:lnSpc>
              <a:spcBef>
                <a:spcPts val="0"/>
              </a:spcBef>
              <a:spcAft>
                <a:spcPts val="0"/>
              </a:spcAft>
              <a:buSzPts val="1400"/>
              <a:buNone/>
              <a:defRPr>
                <a:latin typeface="Arial"/>
                <a:ea typeface="Arial"/>
                <a:cs typeface="Arial"/>
                <a:sym typeface="Arial"/>
              </a:defRPr>
            </a:lvl4pPr>
            <a:lvl5pPr lvl="4" algn="l">
              <a:lnSpc>
                <a:spcPct val="100000"/>
              </a:lnSpc>
              <a:spcBef>
                <a:spcPts val="0"/>
              </a:spcBef>
              <a:spcAft>
                <a:spcPts val="0"/>
              </a:spcAft>
              <a:buSzPts val="1400"/>
              <a:buNone/>
              <a:defRPr>
                <a:latin typeface="Arial"/>
                <a:ea typeface="Arial"/>
                <a:cs typeface="Arial"/>
                <a:sym typeface="Arial"/>
              </a:defRPr>
            </a:lvl5pPr>
            <a:lvl6pPr lvl="5" algn="l">
              <a:lnSpc>
                <a:spcPct val="100000"/>
              </a:lnSpc>
              <a:spcBef>
                <a:spcPts val="0"/>
              </a:spcBef>
              <a:spcAft>
                <a:spcPts val="0"/>
              </a:spcAft>
              <a:buSzPts val="1400"/>
              <a:buNone/>
              <a:defRPr>
                <a:latin typeface="Arial"/>
                <a:ea typeface="Arial"/>
                <a:cs typeface="Arial"/>
                <a:sym typeface="Arial"/>
              </a:defRPr>
            </a:lvl6pPr>
            <a:lvl7pPr lvl="6" algn="l">
              <a:lnSpc>
                <a:spcPct val="100000"/>
              </a:lnSpc>
              <a:spcBef>
                <a:spcPts val="0"/>
              </a:spcBef>
              <a:spcAft>
                <a:spcPts val="0"/>
              </a:spcAft>
              <a:buSzPts val="1400"/>
              <a:buNone/>
              <a:defRPr>
                <a:latin typeface="Arial"/>
                <a:ea typeface="Arial"/>
                <a:cs typeface="Arial"/>
                <a:sym typeface="Arial"/>
              </a:defRPr>
            </a:lvl7pPr>
            <a:lvl8pPr lvl="7" algn="l">
              <a:lnSpc>
                <a:spcPct val="100000"/>
              </a:lnSpc>
              <a:spcBef>
                <a:spcPts val="0"/>
              </a:spcBef>
              <a:spcAft>
                <a:spcPts val="0"/>
              </a:spcAft>
              <a:buSzPts val="1400"/>
              <a:buNone/>
              <a:defRPr>
                <a:latin typeface="Arial"/>
                <a:ea typeface="Arial"/>
                <a:cs typeface="Arial"/>
                <a:sym typeface="Arial"/>
              </a:defRPr>
            </a:lvl8pPr>
            <a:lvl9pPr lvl="8" algn="l">
              <a:lnSpc>
                <a:spcPct val="100000"/>
              </a:lnSpc>
              <a:spcBef>
                <a:spcPts val="0"/>
              </a:spcBef>
              <a:spcAft>
                <a:spcPts val="0"/>
              </a:spcAft>
              <a:buSzPts val="1400"/>
              <a:buNone/>
              <a:defRPr>
                <a:latin typeface="Arial"/>
                <a:ea typeface="Arial"/>
                <a:cs typeface="Arial"/>
                <a:sym typeface="Arial"/>
              </a:defRPr>
            </a:lvl9pPr>
          </a:lstStyle>
          <a:p/>
        </p:txBody>
      </p:sp>
      <p:sp>
        <p:nvSpPr>
          <p:cNvPr id="376" name="Google Shape;376;p75"/>
          <p:cNvSpPr/>
          <p:nvPr/>
        </p:nvSpPr>
        <p:spPr>
          <a:xfrm>
            <a:off x="744650" y="1559700"/>
            <a:ext cx="757295" cy="123444"/>
          </a:xfrm>
          <a:custGeom>
            <a:rect b="b" l="l" r="r" t="t"/>
            <a:pathLst>
              <a:path extrusionOk="0" h="5486400" w="10818495">
                <a:moveTo>
                  <a:pt x="0" y="5486400"/>
                </a:moveTo>
                <a:lnTo>
                  <a:pt x="10817999" y="5486400"/>
                </a:lnTo>
                <a:lnTo>
                  <a:pt x="10817999" y="0"/>
                </a:lnTo>
                <a:lnTo>
                  <a:pt x="0" y="0"/>
                </a:lnTo>
                <a:lnTo>
                  <a:pt x="0" y="5486400"/>
                </a:lnTo>
                <a:close/>
              </a:path>
            </a:pathLst>
          </a:custGeom>
          <a:solidFill>
            <a:schemeClr val="dk2"/>
          </a:solid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77" name="Google Shape;377;p75"/>
          <p:cNvSpPr txBox="1"/>
          <p:nvPr>
            <p:ph idx="12" type="sldNum"/>
          </p:nvPr>
        </p:nvSpPr>
        <p:spPr>
          <a:xfrm>
            <a:off x="10955126" y="6068075"/>
            <a:ext cx="428400" cy="525000"/>
          </a:xfrm>
          <a:prstGeom prst="rect">
            <a:avLst/>
          </a:prstGeom>
          <a:noFill/>
          <a:ln>
            <a:noFill/>
          </a:ln>
        </p:spPr>
        <p:txBody>
          <a:bodyPr anchorCtr="0" anchor="t" bIns="91425" lIns="91425" spcFirstLastPara="1" rIns="91425" wrap="square" tIns="91425">
            <a:noAutofit/>
          </a:bodyPr>
          <a:lstStyle>
            <a:lvl1pPr indent="0" lvl="0" marL="0" marR="0" algn="ctr">
              <a:spcBef>
                <a:spcPts val="0"/>
              </a:spcBef>
              <a:spcAft>
                <a:spcPts val="0"/>
              </a:spcAft>
              <a:buClr>
                <a:schemeClr val="dk1"/>
              </a:buClr>
              <a:buSzPts val="1300"/>
              <a:buFont typeface="Arial"/>
              <a:buNone/>
              <a:defRPr sz="1300">
                <a:solidFill>
                  <a:schemeClr val="dk1"/>
                </a:solidFill>
                <a:latin typeface="Arial"/>
                <a:ea typeface="Arial"/>
                <a:cs typeface="Arial"/>
                <a:sym typeface="Arial"/>
              </a:defRPr>
            </a:lvl1pPr>
            <a:lvl2pPr indent="0" lvl="1" marL="0" marR="0" algn="ctr">
              <a:spcBef>
                <a:spcPts val="0"/>
              </a:spcBef>
              <a:spcAft>
                <a:spcPts val="0"/>
              </a:spcAft>
              <a:buClr>
                <a:schemeClr val="dk1"/>
              </a:buClr>
              <a:buSzPts val="1300"/>
              <a:buFont typeface="Arial"/>
              <a:buNone/>
              <a:defRPr sz="1300">
                <a:solidFill>
                  <a:schemeClr val="dk1"/>
                </a:solidFill>
                <a:latin typeface="Arial"/>
                <a:ea typeface="Arial"/>
                <a:cs typeface="Arial"/>
                <a:sym typeface="Arial"/>
              </a:defRPr>
            </a:lvl2pPr>
            <a:lvl3pPr indent="0" lvl="2" marL="0" marR="0" algn="ctr">
              <a:spcBef>
                <a:spcPts val="0"/>
              </a:spcBef>
              <a:spcAft>
                <a:spcPts val="0"/>
              </a:spcAft>
              <a:buClr>
                <a:schemeClr val="dk1"/>
              </a:buClr>
              <a:buSzPts val="1300"/>
              <a:buFont typeface="Arial"/>
              <a:buNone/>
              <a:defRPr sz="1300">
                <a:solidFill>
                  <a:schemeClr val="dk1"/>
                </a:solidFill>
                <a:latin typeface="Arial"/>
                <a:ea typeface="Arial"/>
                <a:cs typeface="Arial"/>
                <a:sym typeface="Arial"/>
              </a:defRPr>
            </a:lvl3pPr>
            <a:lvl4pPr indent="0" lvl="3" marL="0" marR="0" algn="ctr">
              <a:spcBef>
                <a:spcPts val="0"/>
              </a:spcBef>
              <a:spcAft>
                <a:spcPts val="0"/>
              </a:spcAft>
              <a:buClr>
                <a:schemeClr val="dk1"/>
              </a:buClr>
              <a:buSzPts val="1300"/>
              <a:buFont typeface="Arial"/>
              <a:buNone/>
              <a:defRPr sz="1300">
                <a:solidFill>
                  <a:schemeClr val="dk1"/>
                </a:solidFill>
                <a:latin typeface="Arial"/>
                <a:ea typeface="Arial"/>
                <a:cs typeface="Arial"/>
                <a:sym typeface="Arial"/>
              </a:defRPr>
            </a:lvl4pPr>
            <a:lvl5pPr indent="0" lvl="4" marL="0" marR="0" algn="ctr">
              <a:spcBef>
                <a:spcPts val="0"/>
              </a:spcBef>
              <a:spcAft>
                <a:spcPts val="0"/>
              </a:spcAft>
              <a:buClr>
                <a:schemeClr val="dk1"/>
              </a:buClr>
              <a:buSzPts val="1300"/>
              <a:buFont typeface="Arial"/>
              <a:buNone/>
              <a:defRPr sz="1300">
                <a:solidFill>
                  <a:schemeClr val="dk1"/>
                </a:solidFill>
                <a:latin typeface="Arial"/>
                <a:ea typeface="Arial"/>
                <a:cs typeface="Arial"/>
                <a:sym typeface="Arial"/>
              </a:defRPr>
            </a:lvl5pPr>
            <a:lvl6pPr indent="0" lvl="5" marL="0" marR="0" algn="ctr">
              <a:spcBef>
                <a:spcPts val="0"/>
              </a:spcBef>
              <a:spcAft>
                <a:spcPts val="0"/>
              </a:spcAft>
              <a:buClr>
                <a:schemeClr val="dk1"/>
              </a:buClr>
              <a:buSzPts val="1300"/>
              <a:buFont typeface="Arial"/>
              <a:buNone/>
              <a:defRPr sz="1300">
                <a:solidFill>
                  <a:schemeClr val="dk1"/>
                </a:solidFill>
                <a:latin typeface="Arial"/>
                <a:ea typeface="Arial"/>
                <a:cs typeface="Arial"/>
                <a:sym typeface="Arial"/>
              </a:defRPr>
            </a:lvl6pPr>
            <a:lvl7pPr indent="0" lvl="6" marL="0" marR="0" algn="ctr">
              <a:spcBef>
                <a:spcPts val="0"/>
              </a:spcBef>
              <a:spcAft>
                <a:spcPts val="0"/>
              </a:spcAft>
              <a:buClr>
                <a:schemeClr val="dk1"/>
              </a:buClr>
              <a:buSzPts val="1300"/>
              <a:buFont typeface="Arial"/>
              <a:buNone/>
              <a:defRPr sz="1300">
                <a:solidFill>
                  <a:schemeClr val="dk1"/>
                </a:solidFill>
                <a:latin typeface="Arial"/>
                <a:ea typeface="Arial"/>
                <a:cs typeface="Arial"/>
                <a:sym typeface="Arial"/>
              </a:defRPr>
            </a:lvl7pPr>
            <a:lvl8pPr indent="0" lvl="7" marL="0" marR="0" algn="ctr">
              <a:spcBef>
                <a:spcPts val="0"/>
              </a:spcBef>
              <a:spcAft>
                <a:spcPts val="0"/>
              </a:spcAft>
              <a:buClr>
                <a:schemeClr val="dk1"/>
              </a:buClr>
              <a:buSzPts val="1300"/>
              <a:buFont typeface="Arial"/>
              <a:buNone/>
              <a:defRPr sz="1300">
                <a:solidFill>
                  <a:schemeClr val="dk1"/>
                </a:solidFill>
                <a:latin typeface="Arial"/>
                <a:ea typeface="Arial"/>
                <a:cs typeface="Arial"/>
                <a:sym typeface="Arial"/>
              </a:defRPr>
            </a:lvl8pPr>
            <a:lvl9pPr indent="0" lvl="8" marL="0" marR="0" algn="ctr">
              <a:spcBef>
                <a:spcPts val="0"/>
              </a:spcBef>
              <a:spcAft>
                <a:spcPts val="0"/>
              </a:spcAft>
              <a:buClr>
                <a:schemeClr val="dk1"/>
              </a:buClr>
              <a:buSzPts val="1300"/>
              <a:buFont typeface="Arial"/>
              <a:buNone/>
              <a:defRPr sz="1300">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378" name="Google Shape;378;p75"/>
          <p:cNvSpPr txBox="1"/>
          <p:nvPr>
            <p:ph idx="1" type="subTitle"/>
          </p:nvPr>
        </p:nvSpPr>
        <p:spPr>
          <a:xfrm>
            <a:off x="744650" y="4800600"/>
            <a:ext cx="4217400" cy="9048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1800">
                <a:solidFill>
                  <a:srgbClr val="FFFFFF"/>
                </a:solidFill>
              </a:defRPr>
            </a:lvl1pPr>
            <a:lvl2pPr lvl="1" algn="l">
              <a:lnSpc>
                <a:spcPct val="115000"/>
              </a:lnSpc>
              <a:spcBef>
                <a:spcPts val="0"/>
              </a:spcBef>
              <a:spcAft>
                <a:spcPts val="0"/>
              </a:spcAft>
              <a:buSzPts val="1800"/>
              <a:buNone/>
              <a:defRPr sz="1800">
                <a:solidFill>
                  <a:srgbClr val="FFFFFF"/>
                </a:solidFill>
              </a:defRPr>
            </a:lvl2pPr>
            <a:lvl3pPr lvl="2" algn="l">
              <a:lnSpc>
                <a:spcPct val="115000"/>
              </a:lnSpc>
              <a:spcBef>
                <a:spcPts val="0"/>
              </a:spcBef>
              <a:spcAft>
                <a:spcPts val="0"/>
              </a:spcAft>
              <a:buSzPts val="1800"/>
              <a:buNone/>
              <a:defRPr sz="1800">
                <a:solidFill>
                  <a:srgbClr val="FFFFFF"/>
                </a:solidFill>
              </a:defRPr>
            </a:lvl3pPr>
            <a:lvl4pPr lvl="3" algn="l">
              <a:lnSpc>
                <a:spcPct val="115000"/>
              </a:lnSpc>
              <a:spcBef>
                <a:spcPts val="0"/>
              </a:spcBef>
              <a:spcAft>
                <a:spcPts val="0"/>
              </a:spcAft>
              <a:buSzPts val="1800"/>
              <a:buNone/>
              <a:defRPr sz="1800">
                <a:solidFill>
                  <a:srgbClr val="FFFFFF"/>
                </a:solidFill>
              </a:defRPr>
            </a:lvl4pPr>
            <a:lvl5pPr lvl="4" algn="l">
              <a:lnSpc>
                <a:spcPct val="115000"/>
              </a:lnSpc>
              <a:spcBef>
                <a:spcPts val="0"/>
              </a:spcBef>
              <a:spcAft>
                <a:spcPts val="0"/>
              </a:spcAft>
              <a:buSzPts val="1800"/>
              <a:buNone/>
              <a:defRPr sz="1800">
                <a:solidFill>
                  <a:srgbClr val="FFFFFF"/>
                </a:solidFill>
              </a:defRPr>
            </a:lvl5pPr>
            <a:lvl6pPr lvl="5" algn="l">
              <a:lnSpc>
                <a:spcPct val="115000"/>
              </a:lnSpc>
              <a:spcBef>
                <a:spcPts val="0"/>
              </a:spcBef>
              <a:spcAft>
                <a:spcPts val="0"/>
              </a:spcAft>
              <a:buSzPts val="1800"/>
              <a:buNone/>
              <a:defRPr sz="1800">
                <a:solidFill>
                  <a:srgbClr val="FFFFFF"/>
                </a:solidFill>
              </a:defRPr>
            </a:lvl6pPr>
            <a:lvl7pPr lvl="6" algn="l">
              <a:lnSpc>
                <a:spcPct val="115000"/>
              </a:lnSpc>
              <a:spcBef>
                <a:spcPts val="0"/>
              </a:spcBef>
              <a:spcAft>
                <a:spcPts val="0"/>
              </a:spcAft>
              <a:buSzPts val="1800"/>
              <a:buNone/>
              <a:defRPr sz="1800">
                <a:solidFill>
                  <a:srgbClr val="FFFFFF"/>
                </a:solidFill>
              </a:defRPr>
            </a:lvl7pPr>
            <a:lvl8pPr lvl="7" algn="l">
              <a:lnSpc>
                <a:spcPct val="115000"/>
              </a:lnSpc>
              <a:spcBef>
                <a:spcPts val="0"/>
              </a:spcBef>
              <a:spcAft>
                <a:spcPts val="0"/>
              </a:spcAft>
              <a:buSzPts val="1800"/>
              <a:buNone/>
              <a:defRPr sz="1800">
                <a:solidFill>
                  <a:srgbClr val="FFFFFF"/>
                </a:solidFill>
              </a:defRPr>
            </a:lvl8pPr>
            <a:lvl9pPr lvl="8" algn="l">
              <a:lnSpc>
                <a:spcPct val="115000"/>
              </a:lnSpc>
              <a:spcBef>
                <a:spcPts val="0"/>
              </a:spcBef>
              <a:spcAft>
                <a:spcPts val="0"/>
              </a:spcAft>
              <a:buSzPts val="1800"/>
              <a:buNone/>
              <a:defRPr sz="1800">
                <a:solidFill>
                  <a:srgbClr val="FFFFFF"/>
                </a:solidFill>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tatement 1">
  <p:cSld name="Section Statement 1">
    <p:spTree>
      <p:nvGrpSpPr>
        <p:cNvPr id="379" name="Shape 379"/>
        <p:cNvGrpSpPr/>
        <p:nvPr/>
      </p:nvGrpSpPr>
      <p:grpSpPr>
        <a:xfrm>
          <a:off x="0" y="0"/>
          <a:ext cx="0" cy="0"/>
          <a:chOff x="0" y="0"/>
          <a:chExt cx="0" cy="0"/>
        </a:xfrm>
      </p:grpSpPr>
      <p:graphicFrame>
        <p:nvGraphicFramePr>
          <p:cNvPr id="380" name="Google Shape;380;p76"/>
          <p:cNvGraphicFramePr/>
          <p:nvPr/>
        </p:nvGraphicFramePr>
        <p:xfrm>
          <a:off x="0" y="0"/>
          <a:ext cx="3000000" cy="3000000"/>
        </p:xfrm>
        <a:graphic>
          <a:graphicData uri="http://schemas.openxmlformats.org/drawingml/2006/table">
            <a:tbl>
              <a:tblPr>
                <a:noFill/>
                <a:tableStyleId>{5CF54E72-F7B6-4357-AD4F-D8D1A4135567}</a:tableStyleId>
              </a:tblPr>
              <a:tblGrid>
                <a:gridCol w="762000"/>
                <a:gridCol w="762000"/>
                <a:gridCol w="762000"/>
                <a:gridCol w="762000"/>
                <a:gridCol w="762000"/>
                <a:gridCol w="762000"/>
                <a:gridCol w="762000"/>
                <a:gridCol w="762000"/>
                <a:gridCol w="762000"/>
                <a:gridCol w="762000"/>
                <a:gridCol w="762000"/>
                <a:gridCol w="762000"/>
                <a:gridCol w="762000"/>
                <a:gridCol w="762000"/>
                <a:gridCol w="762000"/>
                <a:gridCol w="762000"/>
              </a:tblGrid>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chemeClr val="dk2">
                          <a:alpha val="0"/>
                        </a:scheme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chemeClr val="dk2">
                          <a:alpha val="0"/>
                        </a:scheme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nchor="ctr">
                    <a:lnL cap="flat" cmpd="sng" w="9525">
                      <a:solidFill>
                        <a:schemeClr val="dk2">
                          <a:alpha val="0"/>
                        </a:schemeClr>
                      </a:solidFill>
                      <a:prstDash val="solid"/>
                      <a:round/>
                      <a:headEnd len="sm" w="sm" type="none"/>
                      <a:tailEnd len="sm" w="sm" type="none"/>
                    </a:lnL>
                    <a:lnR cap="flat" cmpd="sng" w="9525">
                      <a:solidFill>
                        <a:schemeClr val="dk2">
                          <a:alpha val="0"/>
                        </a:schemeClr>
                      </a:solidFill>
                      <a:prstDash val="solid"/>
                      <a:round/>
                      <a:headEnd len="sm" w="sm" type="none"/>
                      <a:tailEnd len="sm" w="sm" type="none"/>
                    </a:lnR>
                    <a:lnT cap="flat" cmpd="sng" w="9525">
                      <a:solidFill>
                        <a:schemeClr val="dk2">
                          <a:alpha val="0"/>
                        </a:schemeClr>
                      </a:solidFill>
                      <a:prstDash val="solid"/>
                      <a:round/>
                      <a:headEnd len="sm" w="sm" type="none"/>
                      <a:tailEnd len="sm" w="sm" type="none"/>
                    </a:lnT>
                    <a:lnB cap="flat" cmpd="sng" w="9525">
                      <a:solidFill>
                        <a:schemeClr val="dk2">
                          <a:alpha val="0"/>
                        </a:scheme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chemeClr val="dk2">
                          <a:alpha val="0"/>
                        </a:scheme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bl>
          </a:graphicData>
        </a:graphic>
      </p:graphicFrame>
      <p:sp>
        <p:nvSpPr>
          <p:cNvPr id="381" name="Google Shape;381;p76"/>
          <p:cNvSpPr txBox="1"/>
          <p:nvPr>
            <p:ph idx="12" type="sldNum"/>
          </p:nvPr>
        </p:nvSpPr>
        <p:spPr>
          <a:xfrm>
            <a:off x="10668000" y="6320500"/>
            <a:ext cx="741600" cy="267600"/>
          </a:xfrm>
          <a:prstGeom prst="rect">
            <a:avLst/>
          </a:prstGeom>
          <a:noFill/>
          <a:ln>
            <a:noFill/>
          </a:ln>
        </p:spPr>
        <p:txBody>
          <a:bodyPr anchorCtr="0" anchor="t" bIns="91425" lIns="91425" spcFirstLastPara="1" rIns="91425" wrap="square" tIns="91425">
            <a:noAutofit/>
          </a:bodyPr>
          <a:lstStyle>
            <a:lvl1pPr indent="0" lvl="0"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1pPr>
            <a:lvl2pPr indent="0" lvl="1"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2pPr>
            <a:lvl3pPr indent="0" lvl="2"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3pPr>
            <a:lvl4pPr indent="0" lvl="3"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4pPr>
            <a:lvl5pPr indent="0" lvl="4"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5pPr>
            <a:lvl6pPr indent="0" lvl="5"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6pPr>
            <a:lvl7pPr indent="0" lvl="6"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7pPr>
            <a:lvl8pPr indent="0" lvl="7"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8pPr>
            <a:lvl9pPr indent="0" lvl="8"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382" name="Google Shape;382;p76"/>
          <p:cNvSpPr txBox="1"/>
          <p:nvPr>
            <p:ph type="title"/>
          </p:nvPr>
        </p:nvSpPr>
        <p:spPr>
          <a:xfrm>
            <a:off x="766100" y="2144175"/>
            <a:ext cx="5389200" cy="2427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4000">
                <a:solidFill>
                  <a:schemeClr val="dk2"/>
                </a:solidFill>
              </a:defRPr>
            </a:lvl1pPr>
            <a:lvl2pPr lvl="1" algn="l">
              <a:lnSpc>
                <a:spcPct val="100000"/>
              </a:lnSpc>
              <a:spcBef>
                <a:spcPts val="0"/>
              </a:spcBef>
              <a:spcAft>
                <a:spcPts val="0"/>
              </a:spcAft>
              <a:buSzPts val="1400"/>
              <a:buNone/>
              <a:defRPr>
                <a:solidFill>
                  <a:schemeClr val="dk2"/>
                </a:solidFill>
                <a:latin typeface="Arial"/>
                <a:ea typeface="Arial"/>
                <a:cs typeface="Arial"/>
                <a:sym typeface="Arial"/>
              </a:defRPr>
            </a:lvl2pPr>
            <a:lvl3pPr lvl="2" algn="l">
              <a:lnSpc>
                <a:spcPct val="100000"/>
              </a:lnSpc>
              <a:spcBef>
                <a:spcPts val="0"/>
              </a:spcBef>
              <a:spcAft>
                <a:spcPts val="0"/>
              </a:spcAft>
              <a:buSzPts val="1400"/>
              <a:buNone/>
              <a:defRPr>
                <a:solidFill>
                  <a:schemeClr val="dk2"/>
                </a:solidFill>
                <a:latin typeface="Arial"/>
                <a:ea typeface="Arial"/>
                <a:cs typeface="Arial"/>
                <a:sym typeface="Arial"/>
              </a:defRPr>
            </a:lvl3pPr>
            <a:lvl4pPr lvl="3" algn="l">
              <a:lnSpc>
                <a:spcPct val="100000"/>
              </a:lnSpc>
              <a:spcBef>
                <a:spcPts val="0"/>
              </a:spcBef>
              <a:spcAft>
                <a:spcPts val="0"/>
              </a:spcAft>
              <a:buSzPts val="1400"/>
              <a:buNone/>
              <a:defRPr>
                <a:solidFill>
                  <a:schemeClr val="dk2"/>
                </a:solidFill>
                <a:latin typeface="Arial"/>
                <a:ea typeface="Arial"/>
                <a:cs typeface="Arial"/>
                <a:sym typeface="Arial"/>
              </a:defRPr>
            </a:lvl4pPr>
            <a:lvl5pPr lvl="4" algn="l">
              <a:lnSpc>
                <a:spcPct val="100000"/>
              </a:lnSpc>
              <a:spcBef>
                <a:spcPts val="0"/>
              </a:spcBef>
              <a:spcAft>
                <a:spcPts val="0"/>
              </a:spcAft>
              <a:buSzPts val="1400"/>
              <a:buNone/>
              <a:defRPr>
                <a:solidFill>
                  <a:schemeClr val="dk2"/>
                </a:solidFill>
                <a:latin typeface="Arial"/>
                <a:ea typeface="Arial"/>
                <a:cs typeface="Arial"/>
                <a:sym typeface="Arial"/>
              </a:defRPr>
            </a:lvl5pPr>
            <a:lvl6pPr lvl="5" algn="l">
              <a:lnSpc>
                <a:spcPct val="100000"/>
              </a:lnSpc>
              <a:spcBef>
                <a:spcPts val="0"/>
              </a:spcBef>
              <a:spcAft>
                <a:spcPts val="0"/>
              </a:spcAft>
              <a:buSzPts val="1400"/>
              <a:buNone/>
              <a:defRPr>
                <a:solidFill>
                  <a:schemeClr val="dk2"/>
                </a:solidFill>
                <a:latin typeface="Arial"/>
                <a:ea typeface="Arial"/>
                <a:cs typeface="Arial"/>
                <a:sym typeface="Arial"/>
              </a:defRPr>
            </a:lvl6pPr>
            <a:lvl7pPr lvl="6" algn="l">
              <a:lnSpc>
                <a:spcPct val="100000"/>
              </a:lnSpc>
              <a:spcBef>
                <a:spcPts val="0"/>
              </a:spcBef>
              <a:spcAft>
                <a:spcPts val="0"/>
              </a:spcAft>
              <a:buSzPts val="1400"/>
              <a:buNone/>
              <a:defRPr>
                <a:solidFill>
                  <a:schemeClr val="dk2"/>
                </a:solidFill>
                <a:latin typeface="Arial"/>
                <a:ea typeface="Arial"/>
                <a:cs typeface="Arial"/>
                <a:sym typeface="Arial"/>
              </a:defRPr>
            </a:lvl7pPr>
            <a:lvl8pPr lvl="7" algn="l">
              <a:lnSpc>
                <a:spcPct val="100000"/>
              </a:lnSpc>
              <a:spcBef>
                <a:spcPts val="0"/>
              </a:spcBef>
              <a:spcAft>
                <a:spcPts val="0"/>
              </a:spcAft>
              <a:buSzPts val="1400"/>
              <a:buNone/>
              <a:defRPr>
                <a:solidFill>
                  <a:schemeClr val="dk2"/>
                </a:solidFill>
                <a:latin typeface="Arial"/>
                <a:ea typeface="Arial"/>
                <a:cs typeface="Arial"/>
                <a:sym typeface="Arial"/>
              </a:defRPr>
            </a:lvl8pPr>
            <a:lvl9pPr lvl="8" algn="l">
              <a:lnSpc>
                <a:spcPct val="100000"/>
              </a:lnSpc>
              <a:spcBef>
                <a:spcPts val="0"/>
              </a:spcBef>
              <a:spcAft>
                <a:spcPts val="0"/>
              </a:spcAft>
              <a:buSzPts val="1400"/>
              <a:buNone/>
              <a:defRPr>
                <a:solidFill>
                  <a:schemeClr val="dk2"/>
                </a:solidFill>
                <a:latin typeface="Arial"/>
                <a:ea typeface="Arial"/>
                <a:cs typeface="Arial"/>
                <a:sym typeface="Arial"/>
              </a:defRPr>
            </a:lvl9pPr>
          </a:lstStyle>
          <a:p/>
        </p:txBody>
      </p:sp>
      <p:sp>
        <p:nvSpPr>
          <p:cNvPr id="383" name="Google Shape;383;p76"/>
          <p:cNvSpPr txBox="1"/>
          <p:nvPr>
            <p:ph idx="1" type="subTitle"/>
          </p:nvPr>
        </p:nvSpPr>
        <p:spPr>
          <a:xfrm>
            <a:off x="766100" y="4816625"/>
            <a:ext cx="4530900" cy="1047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1600">
                <a:solidFill>
                  <a:schemeClr val="dk2"/>
                </a:solidFill>
              </a:defRPr>
            </a:lvl1pPr>
            <a:lvl2pPr lvl="1" algn="l">
              <a:lnSpc>
                <a:spcPct val="115000"/>
              </a:lnSpc>
              <a:spcBef>
                <a:spcPts val="0"/>
              </a:spcBef>
              <a:spcAft>
                <a:spcPts val="0"/>
              </a:spcAft>
              <a:buSzPts val="1800"/>
              <a:buNone/>
              <a:defRPr>
                <a:solidFill>
                  <a:schemeClr val="dk2"/>
                </a:solidFill>
              </a:defRPr>
            </a:lvl2pPr>
            <a:lvl3pPr lvl="2" algn="l">
              <a:lnSpc>
                <a:spcPct val="115000"/>
              </a:lnSpc>
              <a:spcBef>
                <a:spcPts val="0"/>
              </a:spcBef>
              <a:spcAft>
                <a:spcPts val="0"/>
              </a:spcAft>
              <a:buSzPts val="1800"/>
              <a:buNone/>
              <a:defRPr>
                <a:solidFill>
                  <a:schemeClr val="dk2"/>
                </a:solidFill>
              </a:defRPr>
            </a:lvl3pPr>
            <a:lvl4pPr lvl="3" algn="l">
              <a:lnSpc>
                <a:spcPct val="115000"/>
              </a:lnSpc>
              <a:spcBef>
                <a:spcPts val="0"/>
              </a:spcBef>
              <a:spcAft>
                <a:spcPts val="0"/>
              </a:spcAft>
              <a:buSzPts val="1800"/>
              <a:buNone/>
              <a:defRPr>
                <a:solidFill>
                  <a:schemeClr val="dk2"/>
                </a:solidFill>
              </a:defRPr>
            </a:lvl4pPr>
            <a:lvl5pPr lvl="4" algn="l">
              <a:lnSpc>
                <a:spcPct val="115000"/>
              </a:lnSpc>
              <a:spcBef>
                <a:spcPts val="0"/>
              </a:spcBef>
              <a:spcAft>
                <a:spcPts val="0"/>
              </a:spcAft>
              <a:buSzPts val="1800"/>
              <a:buNone/>
              <a:defRPr>
                <a:solidFill>
                  <a:schemeClr val="dk2"/>
                </a:solidFill>
              </a:defRPr>
            </a:lvl5pPr>
            <a:lvl6pPr lvl="5" algn="l">
              <a:lnSpc>
                <a:spcPct val="115000"/>
              </a:lnSpc>
              <a:spcBef>
                <a:spcPts val="0"/>
              </a:spcBef>
              <a:spcAft>
                <a:spcPts val="0"/>
              </a:spcAft>
              <a:buSzPts val="1800"/>
              <a:buNone/>
              <a:defRPr>
                <a:solidFill>
                  <a:schemeClr val="dk2"/>
                </a:solidFill>
              </a:defRPr>
            </a:lvl6pPr>
            <a:lvl7pPr lvl="6" algn="l">
              <a:lnSpc>
                <a:spcPct val="115000"/>
              </a:lnSpc>
              <a:spcBef>
                <a:spcPts val="0"/>
              </a:spcBef>
              <a:spcAft>
                <a:spcPts val="0"/>
              </a:spcAft>
              <a:buSzPts val="1800"/>
              <a:buNone/>
              <a:defRPr>
                <a:solidFill>
                  <a:schemeClr val="dk2"/>
                </a:solidFill>
              </a:defRPr>
            </a:lvl7pPr>
            <a:lvl8pPr lvl="7" algn="l">
              <a:lnSpc>
                <a:spcPct val="115000"/>
              </a:lnSpc>
              <a:spcBef>
                <a:spcPts val="0"/>
              </a:spcBef>
              <a:spcAft>
                <a:spcPts val="0"/>
              </a:spcAft>
              <a:buSzPts val="1800"/>
              <a:buNone/>
              <a:defRPr>
                <a:solidFill>
                  <a:schemeClr val="dk2"/>
                </a:solidFill>
              </a:defRPr>
            </a:lvl8pPr>
            <a:lvl9pPr lvl="8" algn="l">
              <a:lnSpc>
                <a:spcPct val="115000"/>
              </a:lnSpc>
              <a:spcBef>
                <a:spcPts val="0"/>
              </a:spcBef>
              <a:spcAft>
                <a:spcPts val="0"/>
              </a:spcAft>
              <a:buSzPts val="1800"/>
              <a:buNone/>
              <a:defRPr>
                <a:solidFill>
                  <a:schemeClr val="dk2"/>
                </a:solidFill>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tatement 2a">
  <p:cSld name="Section Statement 2a">
    <p:spTree>
      <p:nvGrpSpPr>
        <p:cNvPr id="384" name="Shape 384"/>
        <p:cNvGrpSpPr/>
        <p:nvPr/>
      </p:nvGrpSpPr>
      <p:grpSpPr>
        <a:xfrm>
          <a:off x="0" y="0"/>
          <a:ext cx="0" cy="0"/>
          <a:chOff x="0" y="0"/>
          <a:chExt cx="0" cy="0"/>
        </a:xfrm>
      </p:grpSpPr>
      <p:sp>
        <p:nvSpPr>
          <p:cNvPr id="385" name="Google Shape;385;p77"/>
          <p:cNvSpPr/>
          <p:nvPr/>
        </p:nvSpPr>
        <p:spPr>
          <a:xfrm>
            <a:off x="0" y="0"/>
            <a:ext cx="12197853" cy="6858000"/>
          </a:xfrm>
          <a:custGeom>
            <a:rect b="b" l="l" r="r" t="t"/>
            <a:pathLst>
              <a:path extrusionOk="0" h="5486400" w="10818495">
                <a:moveTo>
                  <a:pt x="0" y="5486400"/>
                </a:moveTo>
                <a:lnTo>
                  <a:pt x="10817999" y="5486400"/>
                </a:lnTo>
                <a:lnTo>
                  <a:pt x="10817999" y="0"/>
                </a:lnTo>
                <a:lnTo>
                  <a:pt x="0" y="0"/>
                </a:lnTo>
                <a:lnTo>
                  <a:pt x="0" y="5486400"/>
                </a:lnTo>
                <a:close/>
              </a:path>
            </a:pathLst>
          </a:custGeom>
          <a:solidFill>
            <a:schemeClr val="dk2"/>
          </a:solid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aphicFrame>
        <p:nvGraphicFramePr>
          <p:cNvPr id="386" name="Google Shape;386;p77"/>
          <p:cNvGraphicFramePr/>
          <p:nvPr/>
        </p:nvGraphicFramePr>
        <p:xfrm>
          <a:off x="0" y="0"/>
          <a:ext cx="3000000" cy="3000000"/>
        </p:xfrm>
        <a:graphic>
          <a:graphicData uri="http://schemas.openxmlformats.org/drawingml/2006/table">
            <a:tbl>
              <a:tblPr>
                <a:noFill/>
                <a:tableStyleId>{5CF54E72-F7B6-4357-AD4F-D8D1A4135567}</a:tableStyleId>
              </a:tblPr>
              <a:tblGrid>
                <a:gridCol w="762000"/>
                <a:gridCol w="762000"/>
                <a:gridCol w="762000"/>
                <a:gridCol w="762000"/>
                <a:gridCol w="762000"/>
                <a:gridCol w="762000"/>
                <a:gridCol w="762000"/>
                <a:gridCol w="762000"/>
                <a:gridCol w="762000"/>
                <a:gridCol w="762000"/>
                <a:gridCol w="762000"/>
                <a:gridCol w="762000"/>
                <a:gridCol w="762000"/>
                <a:gridCol w="762000"/>
                <a:gridCol w="762000"/>
                <a:gridCol w="762000"/>
              </a:tblGrid>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chemeClr val="dk2">
                          <a:alpha val="0"/>
                        </a:scheme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chemeClr val="dk2">
                          <a:alpha val="0"/>
                        </a:scheme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nchor="ctr">
                    <a:lnL cap="flat" cmpd="sng" w="9525">
                      <a:solidFill>
                        <a:schemeClr val="dk2">
                          <a:alpha val="0"/>
                        </a:schemeClr>
                      </a:solidFill>
                      <a:prstDash val="solid"/>
                      <a:round/>
                      <a:headEnd len="sm" w="sm" type="none"/>
                      <a:tailEnd len="sm" w="sm" type="none"/>
                    </a:lnL>
                    <a:lnR cap="flat" cmpd="sng" w="9525">
                      <a:solidFill>
                        <a:schemeClr val="dk2">
                          <a:alpha val="0"/>
                        </a:schemeClr>
                      </a:solidFill>
                      <a:prstDash val="solid"/>
                      <a:round/>
                      <a:headEnd len="sm" w="sm" type="none"/>
                      <a:tailEnd len="sm" w="sm" type="none"/>
                    </a:lnR>
                    <a:lnT cap="flat" cmpd="sng" w="9525">
                      <a:solidFill>
                        <a:schemeClr val="dk2">
                          <a:alpha val="0"/>
                        </a:schemeClr>
                      </a:solidFill>
                      <a:prstDash val="solid"/>
                      <a:round/>
                      <a:headEnd len="sm" w="sm" type="none"/>
                      <a:tailEnd len="sm" w="sm" type="none"/>
                    </a:lnT>
                    <a:lnB cap="flat" cmpd="sng" w="9525">
                      <a:solidFill>
                        <a:schemeClr val="dk2">
                          <a:alpha val="0"/>
                        </a:scheme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chemeClr val="dk2">
                          <a:alpha val="0"/>
                        </a:scheme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bl>
          </a:graphicData>
        </a:graphic>
      </p:graphicFrame>
      <p:sp>
        <p:nvSpPr>
          <p:cNvPr id="387" name="Google Shape;387;p77"/>
          <p:cNvSpPr txBox="1"/>
          <p:nvPr>
            <p:ph type="title"/>
          </p:nvPr>
        </p:nvSpPr>
        <p:spPr>
          <a:xfrm>
            <a:off x="766100" y="2220375"/>
            <a:ext cx="5389200" cy="1852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4000">
                <a:solidFill>
                  <a:srgbClr val="FFFFFF"/>
                </a:solidFill>
              </a:defRPr>
            </a:lvl1pPr>
            <a:lvl2pPr lvl="1" algn="l">
              <a:lnSpc>
                <a:spcPct val="100000"/>
              </a:lnSpc>
              <a:spcBef>
                <a:spcPts val="0"/>
              </a:spcBef>
              <a:spcAft>
                <a:spcPts val="0"/>
              </a:spcAft>
              <a:buSzPts val="1400"/>
              <a:buNone/>
              <a:defRPr>
                <a:latin typeface="Arial"/>
                <a:ea typeface="Arial"/>
                <a:cs typeface="Arial"/>
                <a:sym typeface="Arial"/>
              </a:defRPr>
            </a:lvl2pPr>
            <a:lvl3pPr lvl="2" algn="l">
              <a:lnSpc>
                <a:spcPct val="100000"/>
              </a:lnSpc>
              <a:spcBef>
                <a:spcPts val="0"/>
              </a:spcBef>
              <a:spcAft>
                <a:spcPts val="0"/>
              </a:spcAft>
              <a:buSzPts val="1400"/>
              <a:buNone/>
              <a:defRPr>
                <a:latin typeface="Arial"/>
                <a:ea typeface="Arial"/>
                <a:cs typeface="Arial"/>
                <a:sym typeface="Arial"/>
              </a:defRPr>
            </a:lvl3pPr>
            <a:lvl4pPr lvl="3" algn="l">
              <a:lnSpc>
                <a:spcPct val="100000"/>
              </a:lnSpc>
              <a:spcBef>
                <a:spcPts val="0"/>
              </a:spcBef>
              <a:spcAft>
                <a:spcPts val="0"/>
              </a:spcAft>
              <a:buSzPts val="1400"/>
              <a:buNone/>
              <a:defRPr>
                <a:latin typeface="Arial"/>
                <a:ea typeface="Arial"/>
                <a:cs typeface="Arial"/>
                <a:sym typeface="Arial"/>
              </a:defRPr>
            </a:lvl4pPr>
            <a:lvl5pPr lvl="4" algn="l">
              <a:lnSpc>
                <a:spcPct val="100000"/>
              </a:lnSpc>
              <a:spcBef>
                <a:spcPts val="0"/>
              </a:spcBef>
              <a:spcAft>
                <a:spcPts val="0"/>
              </a:spcAft>
              <a:buSzPts val="1400"/>
              <a:buNone/>
              <a:defRPr>
                <a:latin typeface="Arial"/>
                <a:ea typeface="Arial"/>
                <a:cs typeface="Arial"/>
                <a:sym typeface="Arial"/>
              </a:defRPr>
            </a:lvl5pPr>
            <a:lvl6pPr lvl="5" algn="l">
              <a:lnSpc>
                <a:spcPct val="100000"/>
              </a:lnSpc>
              <a:spcBef>
                <a:spcPts val="0"/>
              </a:spcBef>
              <a:spcAft>
                <a:spcPts val="0"/>
              </a:spcAft>
              <a:buSzPts val="1400"/>
              <a:buNone/>
              <a:defRPr>
                <a:latin typeface="Arial"/>
                <a:ea typeface="Arial"/>
                <a:cs typeface="Arial"/>
                <a:sym typeface="Arial"/>
              </a:defRPr>
            </a:lvl6pPr>
            <a:lvl7pPr lvl="6" algn="l">
              <a:lnSpc>
                <a:spcPct val="100000"/>
              </a:lnSpc>
              <a:spcBef>
                <a:spcPts val="0"/>
              </a:spcBef>
              <a:spcAft>
                <a:spcPts val="0"/>
              </a:spcAft>
              <a:buSzPts val="1400"/>
              <a:buNone/>
              <a:defRPr>
                <a:latin typeface="Arial"/>
                <a:ea typeface="Arial"/>
                <a:cs typeface="Arial"/>
                <a:sym typeface="Arial"/>
              </a:defRPr>
            </a:lvl7pPr>
            <a:lvl8pPr lvl="7" algn="l">
              <a:lnSpc>
                <a:spcPct val="100000"/>
              </a:lnSpc>
              <a:spcBef>
                <a:spcPts val="0"/>
              </a:spcBef>
              <a:spcAft>
                <a:spcPts val="0"/>
              </a:spcAft>
              <a:buSzPts val="1400"/>
              <a:buNone/>
              <a:defRPr>
                <a:latin typeface="Arial"/>
                <a:ea typeface="Arial"/>
                <a:cs typeface="Arial"/>
                <a:sym typeface="Arial"/>
              </a:defRPr>
            </a:lvl8pPr>
            <a:lvl9pPr lvl="8" algn="l">
              <a:lnSpc>
                <a:spcPct val="100000"/>
              </a:lnSpc>
              <a:spcBef>
                <a:spcPts val="0"/>
              </a:spcBef>
              <a:spcAft>
                <a:spcPts val="0"/>
              </a:spcAft>
              <a:buSzPts val="1400"/>
              <a:buNone/>
              <a:defRPr>
                <a:latin typeface="Arial"/>
                <a:ea typeface="Arial"/>
                <a:cs typeface="Arial"/>
                <a:sym typeface="Arial"/>
              </a:defRPr>
            </a:lvl9pPr>
          </a:lstStyle>
          <a:p/>
        </p:txBody>
      </p:sp>
      <p:sp>
        <p:nvSpPr>
          <p:cNvPr id="388" name="Google Shape;388;p77"/>
          <p:cNvSpPr txBox="1"/>
          <p:nvPr>
            <p:ph idx="1" type="subTitle"/>
          </p:nvPr>
        </p:nvSpPr>
        <p:spPr>
          <a:xfrm>
            <a:off x="766100" y="4435625"/>
            <a:ext cx="4530900" cy="1047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1600">
                <a:solidFill>
                  <a:srgbClr val="FFFFFF"/>
                </a:solidFill>
              </a:defRPr>
            </a:lvl1pPr>
            <a:lvl2pPr lvl="1" algn="l">
              <a:lnSpc>
                <a:spcPct val="115000"/>
              </a:lnSpc>
              <a:spcBef>
                <a:spcPts val="0"/>
              </a:spcBef>
              <a:spcAft>
                <a:spcPts val="0"/>
              </a:spcAft>
              <a:buSzPts val="1800"/>
              <a:buNone/>
              <a:defRPr/>
            </a:lvl2pPr>
            <a:lvl3pPr lvl="2" algn="l">
              <a:lnSpc>
                <a:spcPct val="115000"/>
              </a:lnSpc>
              <a:spcBef>
                <a:spcPts val="0"/>
              </a:spcBef>
              <a:spcAft>
                <a:spcPts val="0"/>
              </a:spcAft>
              <a:buSzPts val="1800"/>
              <a:buNone/>
              <a:defRPr/>
            </a:lvl3pPr>
            <a:lvl4pPr lvl="3" algn="l">
              <a:lnSpc>
                <a:spcPct val="115000"/>
              </a:lnSpc>
              <a:spcBef>
                <a:spcPts val="0"/>
              </a:spcBef>
              <a:spcAft>
                <a:spcPts val="0"/>
              </a:spcAft>
              <a:buSzPts val="1800"/>
              <a:buNone/>
              <a:defRPr/>
            </a:lvl4pPr>
            <a:lvl5pPr lvl="4" algn="l">
              <a:lnSpc>
                <a:spcPct val="115000"/>
              </a:lnSpc>
              <a:spcBef>
                <a:spcPts val="0"/>
              </a:spcBef>
              <a:spcAft>
                <a:spcPts val="0"/>
              </a:spcAft>
              <a:buSzPts val="1800"/>
              <a:buNone/>
              <a:defRPr/>
            </a:lvl5pPr>
            <a:lvl6pPr lvl="5" algn="l">
              <a:lnSpc>
                <a:spcPct val="115000"/>
              </a:lnSpc>
              <a:spcBef>
                <a:spcPts val="0"/>
              </a:spcBef>
              <a:spcAft>
                <a:spcPts val="0"/>
              </a:spcAft>
              <a:buSzPts val="1800"/>
              <a:buNone/>
              <a:defRPr/>
            </a:lvl6pPr>
            <a:lvl7pPr lvl="6" algn="l">
              <a:lnSpc>
                <a:spcPct val="115000"/>
              </a:lnSpc>
              <a:spcBef>
                <a:spcPts val="0"/>
              </a:spcBef>
              <a:spcAft>
                <a:spcPts val="0"/>
              </a:spcAft>
              <a:buSzPts val="1800"/>
              <a:buNone/>
              <a:defRPr/>
            </a:lvl7pPr>
            <a:lvl8pPr lvl="7" algn="l">
              <a:lnSpc>
                <a:spcPct val="115000"/>
              </a:lnSpc>
              <a:spcBef>
                <a:spcPts val="0"/>
              </a:spcBef>
              <a:spcAft>
                <a:spcPts val="0"/>
              </a:spcAft>
              <a:buSzPts val="1800"/>
              <a:buNone/>
              <a:defRPr/>
            </a:lvl8pPr>
            <a:lvl9pPr lvl="8" algn="l">
              <a:lnSpc>
                <a:spcPct val="115000"/>
              </a:lnSpc>
              <a:spcBef>
                <a:spcPts val="0"/>
              </a:spcBef>
              <a:spcAft>
                <a:spcPts val="0"/>
              </a:spcAft>
              <a:buSzPts val="18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 name="Shape 43"/>
        <p:cNvGrpSpPr/>
        <p:nvPr/>
      </p:nvGrpSpPr>
      <p:grpSpPr>
        <a:xfrm>
          <a:off x="0" y="0"/>
          <a:ext cx="0" cy="0"/>
          <a:chOff x="0" y="0"/>
          <a:chExt cx="0" cy="0"/>
        </a:xfrm>
      </p:grpSpPr>
      <p:sp>
        <p:nvSpPr>
          <p:cNvPr id="44" name="Google Shape;44;p28"/>
          <p:cNvSpPr txBox="1"/>
          <p:nvPr>
            <p:ph type="title"/>
          </p:nvPr>
        </p:nvSpPr>
        <p:spPr>
          <a:xfrm>
            <a:off x="913795" y="609600"/>
            <a:ext cx="10353762" cy="1261872"/>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algn="ctr">
              <a:lnSpc>
                <a:spcPct val="100000"/>
              </a:lnSpc>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28"/>
          <p:cNvSpPr txBox="1"/>
          <p:nvPr>
            <p:ph idx="1" type="body"/>
          </p:nvPr>
        </p:nvSpPr>
        <p:spPr>
          <a:xfrm>
            <a:off x="913795" y="2076450"/>
            <a:ext cx="4856841" cy="3622671"/>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308610" lvl="0" marL="457200" algn="l">
              <a:lnSpc>
                <a:spcPct val="100000"/>
              </a:lnSpc>
              <a:spcBef>
                <a:spcPts val="360"/>
              </a:spcBef>
              <a:spcAft>
                <a:spcPts val="0"/>
              </a:spcAft>
              <a:buSzPts val="1260"/>
              <a:buChar char="◈"/>
              <a:defRPr/>
            </a:lvl1pPr>
            <a:lvl2pPr indent="-308610" lvl="1" marL="914400" algn="l">
              <a:lnSpc>
                <a:spcPct val="100000"/>
              </a:lnSpc>
              <a:spcBef>
                <a:spcPts val="600"/>
              </a:spcBef>
              <a:spcAft>
                <a:spcPts val="0"/>
              </a:spcAft>
              <a:buSzPts val="1260"/>
              <a:buChar char="🞚"/>
              <a:defRPr/>
            </a:lvl2pPr>
            <a:lvl3pPr indent="-308610" lvl="2" marL="1371600" algn="l">
              <a:lnSpc>
                <a:spcPct val="100000"/>
              </a:lnSpc>
              <a:spcBef>
                <a:spcPts val="600"/>
              </a:spcBef>
              <a:spcAft>
                <a:spcPts val="0"/>
              </a:spcAft>
              <a:buSzPts val="1260"/>
              <a:buChar char="◈"/>
              <a:defRPr/>
            </a:lvl3pPr>
            <a:lvl4pPr indent="-308610" lvl="3" marL="1828800" algn="l">
              <a:lnSpc>
                <a:spcPct val="100000"/>
              </a:lnSpc>
              <a:spcBef>
                <a:spcPts val="600"/>
              </a:spcBef>
              <a:spcAft>
                <a:spcPts val="0"/>
              </a:spcAft>
              <a:buSzPts val="1260"/>
              <a:buChar char="🞚"/>
              <a:defRPr/>
            </a:lvl4pPr>
            <a:lvl5pPr indent="-308610" lvl="4" marL="2286000" algn="l">
              <a:lnSpc>
                <a:spcPct val="100000"/>
              </a:lnSpc>
              <a:spcBef>
                <a:spcPts val="600"/>
              </a:spcBef>
              <a:spcAft>
                <a:spcPts val="0"/>
              </a:spcAft>
              <a:buSzPts val="1260"/>
              <a:buChar char="◈"/>
              <a:defRPr/>
            </a:lvl5pPr>
            <a:lvl6pPr indent="-308610" lvl="5" marL="2743200" algn="l">
              <a:spcBef>
                <a:spcPts val="600"/>
              </a:spcBef>
              <a:spcAft>
                <a:spcPts val="0"/>
              </a:spcAft>
              <a:buSzPts val="1260"/>
              <a:buChar char="◈"/>
              <a:defRPr/>
            </a:lvl6pPr>
            <a:lvl7pPr indent="-308610" lvl="6" marL="3200400" algn="l">
              <a:spcBef>
                <a:spcPts val="600"/>
              </a:spcBef>
              <a:spcAft>
                <a:spcPts val="0"/>
              </a:spcAft>
              <a:buSzPts val="1260"/>
              <a:buChar char="◈"/>
              <a:defRPr/>
            </a:lvl7pPr>
            <a:lvl8pPr indent="-308609" lvl="7" marL="3657600" algn="l">
              <a:spcBef>
                <a:spcPts val="600"/>
              </a:spcBef>
              <a:spcAft>
                <a:spcPts val="0"/>
              </a:spcAft>
              <a:buSzPts val="1260"/>
              <a:buChar char="◈"/>
              <a:defRPr/>
            </a:lvl8pPr>
            <a:lvl9pPr indent="-308609" lvl="8" marL="4114800" algn="l">
              <a:spcBef>
                <a:spcPts val="600"/>
              </a:spcBef>
              <a:spcAft>
                <a:spcPts val="600"/>
              </a:spcAft>
              <a:buSzPts val="1260"/>
              <a:buChar char="◈"/>
              <a:defRPr/>
            </a:lvl9pPr>
          </a:lstStyle>
          <a:p/>
        </p:txBody>
      </p:sp>
      <p:sp>
        <p:nvSpPr>
          <p:cNvPr id="46" name="Google Shape;46;p28"/>
          <p:cNvSpPr txBox="1"/>
          <p:nvPr>
            <p:ph idx="2" type="body"/>
          </p:nvPr>
        </p:nvSpPr>
        <p:spPr>
          <a:xfrm>
            <a:off x="6410716" y="2076451"/>
            <a:ext cx="4856841" cy="3622672"/>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308610" lvl="0" marL="457200" algn="l">
              <a:lnSpc>
                <a:spcPct val="100000"/>
              </a:lnSpc>
              <a:spcBef>
                <a:spcPts val="360"/>
              </a:spcBef>
              <a:spcAft>
                <a:spcPts val="0"/>
              </a:spcAft>
              <a:buSzPts val="1260"/>
              <a:buChar char="◈"/>
              <a:defRPr/>
            </a:lvl1pPr>
            <a:lvl2pPr indent="-308610" lvl="1" marL="914400" algn="l">
              <a:lnSpc>
                <a:spcPct val="100000"/>
              </a:lnSpc>
              <a:spcBef>
                <a:spcPts val="600"/>
              </a:spcBef>
              <a:spcAft>
                <a:spcPts val="0"/>
              </a:spcAft>
              <a:buSzPts val="1260"/>
              <a:buChar char="🞚"/>
              <a:defRPr/>
            </a:lvl2pPr>
            <a:lvl3pPr indent="-308610" lvl="2" marL="1371600" algn="l">
              <a:lnSpc>
                <a:spcPct val="100000"/>
              </a:lnSpc>
              <a:spcBef>
                <a:spcPts val="600"/>
              </a:spcBef>
              <a:spcAft>
                <a:spcPts val="0"/>
              </a:spcAft>
              <a:buSzPts val="1260"/>
              <a:buChar char="◈"/>
              <a:defRPr/>
            </a:lvl3pPr>
            <a:lvl4pPr indent="-308610" lvl="3" marL="1828800" algn="l">
              <a:lnSpc>
                <a:spcPct val="100000"/>
              </a:lnSpc>
              <a:spcBef>
                <a:spcPts val="600"/>
              </a:spcBef>
              <a:spcAft>
                <a:spcPts val="0"/>
              </a:spcAft>
              <a:buSzPts val="1260"/>
              <a:buChar char="🞚"/>
              <a:defRPr/>
            </a:lvl4pPr>
            <a:lvl5pPr indent="-308610" lvl="4" marL="2286000" algn="l">
              <a:lnSpc>
                <a:spcPct val="100000"/>
              </a:lnSpc>
              <a:spcBef>
                <a:spcPts val="600"/>
              </a:spcBef>
              <a:spcAft>
                <a:spcPts val="0"/>
              </a:spcAft>
              <a:buSzPts val="1260"/>
              <a:buChar char="◈"/>
              <a:defRPr/>
            </a:lvl5pPr>
            <a:lvl6pPr indent="-308610" lvl="5" marL="2743200" algn="l">
              <a:spcBef>
                <a:spcPts val="600"/>
              </a:spcBef>
              <a:spcAft>
                <a:spcPts val="0"/>
              </a:spcAft>
              <a:buSzPts val="1260"/>
              <a:buChar char="◈"/>
              <a:defRPr/>
            </a:lvl6pPr>
            <a:lvl7pPr indent="-308610" lvl="6" marL="3200400" algn="l">
              <a:spcBef>
                <a:spcPts val="600"/>
              </a:spcBef>
              <a:spcAft>
                <a:spcPts val="0"/>
              </a:spcAft>
              <a:buSzPts val="1260"/>
              <a:buChar char="◈"/>
              <a:defRPr/>
            </a:lvl7pPr>
            <a:lvl8pPr indent="-308609" lvl="7" marL="3657600" algn="l">
              <a:spcBef>
                <a:spcPts val="600"/>
              </a:spcBef>
              <a:spcAft>
                <a:spcPts val="0"/>
              </a:spcAft>
              <a:buSzPts val="1260"/>
              <a:buChar char="◈"/>
              <a:defRPr/>
            </a:lvl8pPr>
            <a:lvl9pPr indent="-308609" lvl="8" marL="4114800" algn="l">
              <a:spcBef>
                <a:spcPts val="600"/>
              </a:spcBef>
              <a:spcAft>
                <a:spcPts val="600"/>
              </a:spcAft>
              <a:buSzPts val="1260"/>
              <a:buChar char="◈"/>
              <a:defRPr/>
            </a:lvl9pPr>
          </a:lstStyle>
          <a:p/>
        </p:txBody>
      </p:sp>
      <p:sp>
        <p:nvSpPr>
          <p:cNvPr id="47" name="Google Shape;47;p28"/>
          <p:cNvSpPr txBox="1"/>
          <p:nvPr>
            <p:ph idx="10" type="dt"/>
          </p:nvPr>
        </p:nvSpPr>
        <p:spPr>
          <a:xfrm>
            <a:off x="7678736" y="6000749"/>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8"/>
          <p:cNvSpPr txBox="1"/>
          <p:nvPr>
            <p:ph idx="11" type="ftr"/>
          </p:nvPr>
        </p:nvSpPr>
        <p:spPr>
          <a:xfrm>
            <a:off x="913795" y="6000749"/>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28"/>
          <p:cNvSpPr txBox="1"/>
          <p:nvPr>
            <p:ph idx="12" type="sldNum"/>
          </p:nvPr>
        </p:nvSpPr>
        <p:spPr>
          <a:xfrm>
            <a:off x="10514011" y="6000749"/>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tatement 2b">
  <p:cSld name="Section Statement 2b">
    <p:spTree>
      <p:nvGrpSpPr>
        <p:cNvPr id="389" name="Shape 389"/>
        <p:cNvGrpSpPr/>
        <p:nvPr/>
      </p:nvGrpSpPr>
      <p:grpSpPr>
        <a:xfrm>
          <a:off x="0" y="0"/>
          <a:ext cx="0" cy="0"/>
          <a:chOff x="0" y="0"/>
          <a:chExt cx="0" cy="0"/>
        </a:xfrm>
      </p:grpSpPr>
      <p:sp>
        <p:nvSpPr>
          <p:cNvPr id="390" name="Google Shape;390;p78"/>
          <p:cNvSpPr/>
          <p:nvPr/>
        </p:nvSpPr>
        <p:spPr>
          <a:xfrm>
            <a:off x="0" y="0"/>
            <a:ext cx="12197853" cy="6858000"/>
          </a:xfrm>
          <a:custGeom>
            <a:rect b="b" l="l" r="r" t="t"/>
            <a:pathLst>
              <a:path extrusionOk="0" h="5486400" w="10818495">
                <a:moveTo>
                  <a:pt x="0" y="5486400"/>
                </a:moveTo>
                <a:lnTo>
                  <a:pt x="10817999" y="5486400"/>
                </a:lnTo>
                <a:lnTo>
                  <a:pt x="10817999" y="0"/>
                </a:lnTo>
                <a:lnTo>
                  <a:pt x="0" y="0"/>
                </a:lnTo>
                <a:lnTo>
                  <a:pt x="0" y="5486400"/>
                </a:lnTo>
                <a:close/>
              </a:path>
            </a:pathLst>
          </a:custGeom>
          <a:solidFill>
            <a:schemeClr val="dk2"/>
          </a:solid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aphicFrame>
        <p:nvGraphicFramePr>
          <p:cNvPr id="391" name="Google Shape;391;p78"/>
          <p:cNvGraphicFramePr/>
          <p:nvPr/>
        </p:nvGraphicFramePr>
        <p:xfrm>
          <a:off x="0" y="0"/>
          <a:ext cx="3000000" cy="3000000"/>
        </p:xfrm>
        <a:graphic>
          <a:graphicData uri="http://schemas.openxmlformats.org/drawingml/2006/table">
            <a:tbl>
              <a:tblPr>
                <a:noFill/>
                <a:tableStyleId>{5CF54E72-F7B6-4357-AD4F-D8D1A4135567}</a:tableStyleId>
              </a:tblPr>
              <a:tblGrid>
                <a:gridCol w="762000"/>
                <a:gridCol w="762000"/>
                <a:gridCol w="762000"/>
                <a:gridCol w="762000"/>
                <a:gridCol w="762000"/>
                <a:gridCol w="762000"/>
                <a:gridCol w="762000"/>
                <a:gridCol w="762000"/>
                <a:gridCol w="762000"/>
                <a:gridCol w="762000"/>
                <a:gridCol w="762000"/>
                <a:gridCol w="762000"/>
                <a:gridCol w="762000"/>
                <a:gridCol w="762000"/>
                <a:gridCol w="762000"/>
                <a:gridCol w="762000"/>
              </a:tblGrid>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chemeClr val="dk2">
                          <a:alpha val="0"/>
                        </a:scheme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chemeClr val="dk2">
                          <a:alpha val="0"/>
                        </a:scheme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nchor="ctr">
                    <a:lnL cap="flat" cmpd="sng" w="9525">
                      <a:solidFill>
                        <a:schemeClr val="dk2">
                          <a:alpha val="0"/>
                        </a:schemeClr>
                      </a:solidFill>
                      <a:prstDash val="solid"/>
                      <a:round/>
                      <a:headEnd len="sm" w="sm" type="none"/>
                      <a:tailEnd len="sm" w="sm" type="none"/>
                    </a:lnL>
                    <a:lnR cap="flat" cmpd="sng" w="9525">
                      <a:solidFill>
                        <a:schemeClr val="dk2">
                          <a:alpha val="0"/>
                        </a:schemeClr>
                      </a:solidFill>
                      <a:prstDash val="solid"/>
                      <a:round/>
                      <a:headEnd len="sm" w="sm" type="none"/>
                      <a:tailEnd len="sm" w="sm" type="none"/>
                    </a:lnR>
                    <a:lnT cap="flat" cmpd="sng" w="9525">
                      <a:solidFill>
                        <a:schemeClr val="dk2">
                          <a:alpha val="0"/>
                        </a:schemeClr>
                      </a:solidFill>
                      <a:prstDash val="solid"/>
                      <a:round/>
                      <a:headEnd len="sm" w="sm" type="none"/>
                      <a:tailEnd len="sm" w="sm" type="none"/>
                    </a:lnT>
                    <a:lnB cap="flat" cmpd="sng" w="9525">
                      <a:solidFill>
                        <a:schemeClr val="dk2">
                          <a:alpha val="0"/>
                        </a:scheme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chemeClr val="dk2">
                          <a:alpha val="0"/>
                        </a:scheme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bl>
          </a:graphicData>
        </a:graphic>
      </p:graphicFrame>
      <p:sp>
        <p:nvSpPr>
          <p:cNvPr id="392" name="Google Shape;392;p78"/>
          <p:cNvSpPr txBox="1"/>
          <p:nvPr>
            <p:ph type="title"/>
          </p:nvPr>
        </p:nvSpPr>
        <p:spPr>
          <a:xfrm>
            <a:off x="766100" y="2220375"/>
            <a:ext cx="5389200" cy="1852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4000">
                <a:solidFill>
                  <a:srgbClr val="FFFFFF"/>
                </a:solidFill>
              </a:defRPr>
            </a:lvl1pPr>
            <a:lvl2pPr lvl="1" algn="l">
              <a:lnSpc>
                <a:spcPct val="100000"/>
              </a:lnSpc>
              <a:spcBef>
                <a:spcPts val="0"/>
              </a:spcBef>
              <a:spcAft>
                <a:spcPts val="0"/>
              </a:spcAft>
              <a:buSzPts val="1400"/>
              <a:buNone/>
              <a:defRPr>
                <a:latin typeface="Arial"/>
                <a:ea typeface="Arial"/>
                <a:cs typeface="Arial"/>
                <a:sym typeface="Arial"/>
              </a:defRPr>
            </a:lvl2pPr>
            <a:lvl3pPr lvl="2" algn="l">
              <a:lnSpc>
                <a:spcPct val="100000"/>
              </a:lnSpc>
              <a:spcBef>
                <a:spcPts val="0"/>
              </a:spcBef>
              <a:spcAft>
                <a:spcPts val="0"/>
              </a:spcAft>
              <a:buSzPts val="1400"/>
              <a:buNone/>
              <a:defRPr>
                <a:latin typeface="Arial"/>
                <a:ea typeface="Arial"/>
                <a:cs typeface="Arial"/>
                <a:sym typeface="Arial"/>
              </a:defRPr>
            </a:lvl3pPr>
            <a:lvl4pPr lvl="3" algn="l">
              <a:lnSpc>
                <a:spcPct val="100000"/>
              </a:lnSpc>
              <a:spcBef>
                <a:spcPts val="0"/>
              </a:spcBef>
              <a:spcAft>
                <a:spcPts val="0"/>
              </a:spcAft>
              <a:buSzPts val="1400"/>
              <a:buNone/>
              <a:defRPr>
                <a:latin typeface="Arial"/>
                <a:ea typeface="Arial"/>
                <a:cs typeface="Arial"/>
                <a:sym typeface="Arial"/>
              </a:defRPr>
            </a:lvl4pPr>
            <a:lvl5pPr lvl="4" algn="l">
              <a:lnSpc>
                <a:spcPct val="100000"/>
              </a:lnSpc>
              <a:spcBef>
                <a:spcPts val="0"/>
              </a:spcBef>
              <a:spcAft>
                <a:spcPts val="0"/>
              </a:spcAft>
              <a:buSzPts val="1400"/>
              <a:buNone/>
              <a:defRPr>
                <a:latin typeface="Arial"/>
                <a:ea typeface="Arial"/>
                <a:cs typeface="Arial"/>
                <a:sym typeface="Arial"/>
              </a:defRPr>
            </a:lvl5pPr>
            <a:lvl6pPr lvl="5" algn="l">
              <a:lnSpc>
                <a:spcPct val="100000"/>
              </a:lnSpc>
              <a:spcBef>
                <a:spcPts val="0"/>
              </a:spcBef>
              <a:spcAft>
                <a:spcPts val="0"/>
              </a:spcAft>
              <a:buSzPts val="1400"/>
              <a:buNone/>
              <a:defRPr>
                <a:latin typeface="Arial"/>
                <a:ea typeface="Arial"/>
                <a:cs typeface="Arial"/>
                <a:sym typeface="Arial"/>
              </a:defRPr>
            </a:lvl6pPr>
            <a:lvl7pPr lvl="6" algn="l">
              <a:lnSpc>
                <a:spcPct val="100000"/>
              </a:lnSpc>
              <a:spcBef>
                <a:spcPts val="0"/>
              </a:spcBef>
              <a:spcAft>
                <a:spcPts val="0"/>
              </a:spcAft>
              <a:buSzPts val="1400"/>
              <a:buNone/>
              <a:defRPr>
                <a:latin typeface="Arial"/>
                <a:ea typeface="Arial"/>
                <a:cs typeface="Arial"/>
                <a:sym typeface="Arial"/>
              </a:defRPr>
            </a:lvl7pPr>
            <a:lvl8pPr lvl="7" algn="l">
              <a:lnSpc>
                <a:spcPct val="100000"/>
              </a:lnSpc>
              <a:spcBef>
                <a:spcPts val="0"/>
              </a:spcBef>
              <a:spcAft>
                <a:spcPts val="0"/>
              </a:spcAft>
              <a:buSzPts val="1400"/>
              <a:buNone/>
              <a:defRPr>
                <a:latin typeface="Arial"/>
                <a:ea typeface="Arial"/>
                <a:cs typeface="Arial"/>
                <a:sym typeface="Arial"/>
              </a:defRPr>
            </a:lvl8pPr>
            <a:lvl9pPr lvl="8" algn="l">
              <a:lnSpc>
                <a:spcPct val="100000"/>
              </a:lnSpc>
              <a:spcBef>
                <a:spcPts val="0"/>
              </a:spcBef>
              <a:spcAft>
                <a:spcPts val="0"/>
              </a:spcAft>
              <a:buSzPts val="1400"/>
              <a:buNone/>
              <a:defRPr>
                <a:latin typeface="Arial"/>
                <a:ea typeface="Arial"/>
                <a:cs typeface="Arial"/>
                <a:sym typeface="Arial"/>
              </a:defRPr>
            </a:lvl9pPr>
          </a:lstStyle>
          <a:p/>
        </p:txBody>
      </p:sp>
      <p:sp>
        <p:nvSpPr>
          <p:cNvPr id="393" name="Google Shape;393;p78"/>
          <p:cNvSpPr txBox="1"/>
          <p:nvPr>
            <p:ph idx="1" type="subTitle"/>
          </p:nvPr>
        </p:nvSpPr>
        <p:spPr>
          <a:xfrm>
            <a:off x="766100" y="4435625"/>
            <a:ext cx="4530900" cy="1047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1600">
                <a:solidFill>
                  <a:srgbClr val="FFFFFF"/>
                </a:solidFill>
              </a:defRPr>
            </a:lvl1pPr>
            <a:lvl2pPr lvl="1" algn="l">
              <a:lnSpc>
                <a:spcPct val="115000"/>
              </a:lnSpc>
              <a:spcBef>
                <a:spcPts val="0"/>
              </a:spcBef>
              <a:spcAft>
                <a:spcPts val="0"/>
              </a:spcAft>
              <a:buSzPts val="1800"/>
              <a:buNone/>
              <a:defRPr/>
            </a:lvl2pPr>
            <a:lvl3pPr lvl="2" algn="l">
              <a:lnSpc>
                <a:spcPct val="115000"/>
              </a:lnSpc>
              <a:spcBef>
                <a:spcPts val="0"/>
              </a:spcBef>
              <a:spcAft>
                <a:spcPts val="0"/>
              </a:spcAft>
              <a:buSzPts val="1800"/>
              <a:buNone/>
              <a:defRPr/>
            </a:lvl3pPr>
            <a:lvl4pPr lvl="3" algn="l">
              <a:lnSpc>
                <a:spcPct val="115000"/>
              </a:lnSpc>
              <a:spcBef>
                <a:spcPts val="0"/>
              </a:spcBef>
              <a:spcAft>
                <a:spcPts val="0"/>
              </a:spcAft>
              <a:buSzPts val="1800"/>
              <a:buNone/>
              <a:defRPr/>
            </a:lvl4pPr>
            <a:lvl5pPr lvl="4" algn="l">
              <a:lnSpc>
                <a:spcPct val="115000"/>
              </a:lnSpc>
              <a:spcBef>
                <a:spcPts val="0"/>
              </a:spcBef>
              <a:spcAft>
                <a:spcPts val="0"/>
              </a:spcAft>
              <a:buSzPts val="1800"/>
              <a:buNone/>
              <a:defRPr/>
            </a:lvl5pPr>
            <a:lvl6pPr lvl="5" algn="l">
              <a:lnSpc>
                <a:spcPct val="115000"/>
              </a:lnSpc>
              <a:spcBef>
                <a:spcPts val="0"/>
              </a:spcBef>
              <a:spcAft>
                <a:spcPts val="0"/>
              </a:spcAft>
              <a:buSzPts val="1800"/>
              <a:buNone/>
              <a:defRPr/>
            </a:lvl6pPr>
            <a:lvl7pPr lvl="6" algn="l">
              <a:lnSpc>
                <a:spcPct val="115000"/>
              </a:lnSpc>
              <a:spcBef>
                <a:spcPts val="0"/>
              </a:spcBef>
              <a:spcAft>
                <a:spcPts val="0"/>
              </a:spcAft>
              <a:buSzPts val="1800"/>
              <a:buNone/>
              <a:defRPr/>
            </a:lvl7pPr>
            <a:lvl8pPr lvl="7" algn="l">
              <a:lnSpc>
                <a:spcPct val="115000"/>
              </a:lnSpc>
              <a:spcBef>
                <a:spcPts val="0"/>
              </a:spcBef>
              <a:spcAft>
                <a:spcPts val="0"/>
              </a:spcAft>
              <a:buSzPts val="1800"/>
              <a:buNone/>
              <a:defRPr/>
            </a:lvl8pPr>
            <a:lvl9pPr lvl="8" algn="l">
              <a:lnSpc>
                <a:spcPct val="115000"/>
              </a:lnSpc>
              <a:spcBef>
                <a:spcPts val="0"/>
              </a:spcBef>
              <a:spcAft>
                <a:spcPts val="0"/>
              </a:spcAft>
              <a:buSzPts val="1800"/>
              <a:buNone/>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tatement 3">
  <p:cSld name="Section Statement 3">
    <p:spTree>
      <p:nvGrpSpPr>
        <p:cNvPr id="394" name="Shape 394"/>
        <p:cNvGrpSpPr/>
        <p:nvPr/>
      </p:nvGrpSpPr>
      <p:grpSpPr>
        <a:xfrm>
          <a:off x="0" y="0"/>
          <a:ext cx="0" cy="0"/>
          <a:chOff x="0" y="0"/>
          <a:chExt cx="0" cy="0"/>
        </a:xfrm>
      </p:grpSpPr>
      <p:sp>
        <p:nvSpPr>
          <p:cNvPr id="395" name="Google Shape;395;p79"/>
          <p:cNvSpPr/>
          <p:nvPr/>
        </p:nvSpPr>
        <p:spPr>
          <a:xfrm>
            <a:off x="0" y="0"/>
            <a:ext cx="12190095" cy="6858000"/>
          </a:xfrm>
          <a:custGeom>
            <a:rect b="b" l="l" r="r" t="t"/>
            <a:pathLst>
              <a:path extrusionOk="0" h="6858000" w="12190095">
                <a:moveTo>
                  <a:pt x="0" y="6858000"/>
                </a:moveTo>
                <a:lnTo>
                  <a:pt x="12189599" y="6858000"/>
                </a:lnTo>
                <a:lnTo>
                  <a:pt x="12189599" y="0"/>
                </a:lnTo>
                <a:lnTo>
                  <a:pt x="0" y="0"/>
                </a:lnTo>
                <a:lnTo>
                  <a:pt x="0" y="6858000"/>
                </a:lnTo>
                <a:close/>
              </a:path>
            </a:pathLst>
          </a:custGeom>
          <a:solidFill>
            <a:schemeClr val="dk1"/>
          </a:solid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96" name="Google Shape;396;p79"/>
          <p:cNvSpPr txBox="1"/>
          <p:nvPr>
            <p:ph type="title"/>
          </p:nvPr>
        </p:nvSpPr>
        <p:spPr>
          <a:xfrm>
            <a:off x="766100" y="2220375"/>
            <a:ext cx="5389200" cy="1852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4000">
                <a:solidFill>
                  <a:srgbClr val="FFFFFF"/>
                </a:solidFill>
              </a:defRPr>
            </a:lvl1pPr>
            <a:lvl2pPr lvl="1" algn="l">
              <a:lnSpc>
                <a:spcPct val="100000"/>
              </a:lnSpc>
              <a:spcBef>
                <a:spcPts val="0"/>
              </a:spcBef>
              <a:spcAft>
                <a:spcPts val="0"/>
              </a:spcAft>
              <a:buSzPts val="1400"/>
              <a:buNone/>
              <a:defRPr>
                <a:latin typeface="Arial"/>
                <a:ea typeface="Arial"/>
                <a:cs typeface="Arial"/>
                <a:sym typeface="Arial"/>
              </a:defRPr>
            </a:lvl2pPr>
            <a:lvl3pPr lvl="2" algn="l">
              <a:lnSpc>
                <a:spcPct val="100000"/>
              </a:lnSpc>
              <a:spcBef>
                <a:spcPts val="0"/>
              </a:spcBef>
              <a:spcAft>
                <a:spcPts val="0"/>
              </a:spcAft>
              <a:buSzPts val="1400"/>
              <a:buNone/>
              <a:defRPr>
                <a:latin typeface="Arial"/>
                <a:ea typeface="Arial"/>
                <a:cs typeface="Arial"/>
                <a:sym typeface="Arial"/>
              </a:defRPr>
            </a:lvl3pPr>
            <a:lvl4pPr lvl="3" algn="l">
              <a:lnSpc>
                <a:spcPct val="100000"/>
              </a:lnSpc>
              <a:spcBef>
                <a:spcPts val="0"/>
              </a:spcBef>
              <a:spcAft>
                <a:spcPts val="0"/>
              </a:spcAft>
              <a:buSzPts val="1400"/>
              <a:buNone/>
              <a:defRPr>
                <a:latin typeface="Arial"/>
                <a:ea typeface="Arial"/>
                <a:cs typeface="Arial"/>
                <a:sym typeface="Arial"/>
              </a:defRPr>
            </a:lvl4pPr>
            <a:lvl5pPr lvl="4" algn="l">
              <a:lnSpc>
                <a:spcPct val="100000"/>
              </a:lnSpc>
              <a:spcBef>
                <a:spcPts val="0"/>
              </a:spcBef>
              <a:spcAft>
                <a:spcPts val="0"/>
              </a:spcAft>
              <a:buSzPts val="1400"/>
              <a:buNone/>
              <a:defRPr>
                <a:latin typeface="Arial"/>
                <a:ea typeface="Arial"/>
                <a:cs typeface="Arial"/>
                <a:sym typeface="Arial"/>
              </a:defRPr>
            </a:lvl5pPr>
            <a:lvl6pPr lvl="5" algn="l">
              <a:lnSpc>
                <a:spcPct val="100000"/>
              </a:lnSpc>
              <a:spcBef>
                <a:spcPts val="0"/>
              </a:spcBef>
              <a:spcAft>
                <a:spcPts val="0"/>
              </a:spcAft>
              <a:buSzPts val="1400"/>
              <a:buNone/>
              <a:defRPr>
                <a:latin typeface="Arial"/>
                <a:ea typeface="Arial"/>
                <a:cs typeface="Arial"/>
                <a:sym typeface="Arial"/>
              </a:defRPr>
            </a:lvl6pPr>
            <a:lvl7pPr lvl="6" algn="l">
              <a:lnSpc>
                <a:spcPct val="100000"/>
              </a:lnSpc>
              <a:spcBef>
                <a:spcPts val="0"/>
              </a:spcBef>
              <a:spcAft>
                <a:spcPts val="0"/>
              </a:spcAft>
              <a:buSzPts val="1400"/>
              <a:buNone/>
              <a:defRPr>
                <a:latin typeface="Arial"/>
                <a:ea typeface="Arial"/>
                <a:cs typeface="Arial"/>
                <a:sym typeface="Arial"/>
              </a:defRPr>
            </a:lvl7pPr>
            <a:lvl8pPr lvl="7" algn="l">
              <a:lnSpc>
                <a:spcPct val="100000"/>
              </a:lnSpc>
              <a:spcBef>
                <a:spcPts val="0"/>
              </a:spcBef>
              <a:spcAft>
                <a:spcPts val="0"/>
              </a:spcAft>
              <a:buSzPts val="1400"/>
              <a:buNone/>
              <a:defRPr>
                <a:latin typeface="Arial"/>
                <a:ea typeface="Arial"/>
                <a:cs typeface="Arial"/>
                <a:sym typeface="Arial"/>
              </a:defRPr>
            </a:lvl8pPr>
            <a:lvl9pPr lvl="8" algn="l">
              <a:lnSpc>
                <a:spcPct val="100000"/>
              </a:lnSpc>
              <a:spcBef>
                <a:spcPts val="0"/>
              </a:spcBef>
              <a:spcAft>
                <a:spcPts val="0"/>
              </a:spcAft>
              <a:buSzPts val="1400"/>
              <a:buNone/>
              <a:defRPr>
                <a:latin typeface="Arial"/>
                <a:ea typeface="Arial"/>
                <a:cs typeface="Arial"/>
                <a:sym typeface="Arial"/>
              </a:defRPr>
            </a:lvl9pPr>
          </a:lstStyle>
          <a:p/>
        </p:txBody>
      </p:sp>
      <p:sp>
        <p:nvSpPr>
          <p:cNvPr id="397" name="Google Shape;397;p79"/>
          <p:cNvSpPr txBox="1"/>
          <p:nvPr>
            <p:ph idx="1" type="subTitle"/>
          </p:nvPr>
        </p:nvSpPr>
        <p:spPr>
          <a:xfrm>
            <a:off x="766100" y="4435625"/>
            <a:ext cx="4530900" cy="1047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1600">
                <a:solidFill>
                  <a:srgbClr val="FFFFFF"/>
                </a:solidFill>
              </a:defRPr>
            </a:lvl1pPr>
            <a:lvl2pPr lvl="1" algn="l">
              <a:lnSpc>
                <a:spcPct val="115000"/>
              </a:lnSpc>
              <a:spcBef>
                <a:spcPts val="0"/>
              </a:spcBef>
              <a:spcAft>
                <a:spcPts val="0"/>
              </a:spcAft>
              <a:buSzPts val="1800"/>
              <a:buNone/>
              <a:defRPr/>
            </a:lvl2pPr>
            <a:lvl3pPr lvl="2" algn="l">
              <a:lnSpc>
                <a:spcPct val="115000"/>
              </a:lnSpc>
              <a:spcBef>
                <a:spcPts val="0"/>
              </a:spcBef>
              <a:spcAft>
                <a:spcPts val="0"/>
              </a:spcAft>
              <a:buSzPts val="1800"/>
              <a:buNone/>
              <a:defRPr/>
            </a:lvl3pPr>
            <a:lvl4pPr lvl="3" algn="l">
              <a:lnSpc>
                <a:spcPct val="115000"/>
              </a:lnSpc>
              <a:spcBef>
                <a:spcPts val="0"/>
              </a:spcBef>
              <a:spcAft>
                <a:spcPts val="0"/>
              </a:spcAft>
              <a:buSzPts val="1800"/>
              <a:buNone/>
              <a:defRPr/>
            </a:lvl4pPr>
            <a:lvl5pPr lvl="4" algn="l">
              <a:lnSpc>
                <a:spcPct val="115000"/>
              </a:lnSpc>
              <a:spcBef>
                <a:spcPts val="0"/>
              </a:spcBef>
              <a:spcAft>
                <a:spcPts val="0"/>
              </a:spcAft>
              <a:buSzPts val="1800"/>
              <a:buNone/>
              <a:defRPr/>
            </a:lvl5pPr>
            <a:lvl6pPr lvl="5" algn="l">
              <a:lnSpc>
                <a:spcPct val="115000"/>
              </a:lnSpc>
              <a:spcBef>
                <a:spcPts val="0"/>
              </a:spcBef>
              <a:spcAft>
                <a:spcPts val="0"/>
              </a:spcAft>
              <a:buSzPts val="1800"/>
              <a:buNone/>
              <a:defRPr/>
            </a:lvl6pPr>
            <a:lvl7pPr lvl="6" algn="l">
              <a:lnSpc>
                <a:spcPct val="115000"/>
              </a:lnSpc>
              <a:spcBef>
                <a:spcPts val="0"/>
              </a:spcBef>
              <a:spcAft>
                <a:spcPts val="0"/>
              </a:spcAft>
              <a:buSzPts val="1800"/>
              <a:buNone/>
              <a:defRPr/>
            </a:lvl7pPr>
            <a:lvl8pPr lvl="7" algn="l">
              <a:lnSpc>
                <a:spcPct val="115000"/>
              </a:lnSpc>
              <a:spcBef>
                <a:spcPts val="0"/>
              </a:spcBef>
              <a:spcAft>
                <a:spcPts val="0"/>
              </a:spcAft>
              <a:buSzPts val="1800"/>
              <a:buNone/>
              <a:defRPr/>
            </a:lvl8pPr>
            <a:lvl9pPr lvl="8" algn="l">
              <a:lnSpc>
                <a:spcPct val="115000"/>
              </a:lnSpc>
              <a:spcBef>
                <a:spcPts val="0"/>
              </a:spcBef>
              <a:spcAft>
                <a:spcPts val="0"/>
              </a:spcAft>
              <a:buSzPts val="1800"/>
              <a:buNone/>
              <a:defRPr/>
            </a:lvl9pPr>
          </a:lstStyle>
          <a:p/>
        </p:txBody>
      </p:sp>
      <p:graphicFrame>
        <p:nvGraphicFramePr>
          <p:cNvPr id="398" name="Google Shape;398;p79"/>
          <p:cNvGraphicFramePr/>
          <p:nvPr/>
        </p:nvGraphicFramePr>
        <p:xfrm>
          <a:off x="-950" y="0"/>
          <a:ext cx="3000000" cy="3000000"/>
        </p:xfrm>
        <a:graphic>
          <a:graphicData uri="http://schemas.openxmlformats.org/drawingml/2006/table">
            <a:tbl>
              <a:tblPr>
                <a:noFill/>
                <a:tableStyleId>{5CF54E72-F7B6-4357-AD4F-D8D1A4135567}</a:tableStyleId>
              </a:tblPr>
              <a:tblGrid>
                <a:gridCol w="762000"/>
                <a:gridCol w="762000"/>
                <a:gridCol w="762000"/>
                <a:gridCol w="762000"/>
                <a:gridCol w="762000"/>
                <a:gridCol w="762000"/>
                <a:gridCol w="762000"/>
                <a:gridCol w="762000"/>
                <a:gridCol w="762000"/>
                <a:gridCol w="762000"/>
                <a:gridCol w="762000"/>
                <a:gridCol w="762000"/>
                <a:gridCol w="762000"/>
                <a:gridCol w="762000"/>
                <a:gridCol w="762000"/>
                <a:gridCol w="762000"/>
              </a:tblGrid>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chemeClr val="dk2">
                          <a:alpha val="0"/>
                        </a:scheme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chemeClr val="dk2">
                          <a:alpha val="0"/>
                        </a:scheme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nchor="ctr">
                    <a:lnL cap="flat" cmpd="sng" w="9525">
                      <a:solidFill>
                        <a:schemeClr val="dk2">
                          <a:alpha val="0"/>
                        </a:schemeClr>
                      </a:solidFill>
                      <a:prstDash val="solid"/>
                      <a:round/>
                      <a:headEnd len="sm" w="sm" type="none"/>
                      <a:tailEnd len="sm" w="sm" type="none"/>
                    </a:lnL>
                    <a:lnR cap="flat" cmpd="sng" w="9525">
                      <a:solidFill>
                        <a:schemeClr val="dk2">
                          <a:alpha val="0"/>
                        </a:schemeClr>
                      </a:solidFill>
                      <a:prstDash val="solid"/>
                      <a:round/>
                      <a:headEnd len="sm" w="sm" type="none"/>
                      <a:tailEnd len="sm" w="sm" type="none"/>
                    </a:lnR>
                    <a:lnT cap="flat" cmpd="sng" w="9525">
                      <a:solidFill>
                        <a:schemeClr val="dk2">
                          <a:alpha val="0"/>
                        </a:schemeClr>
                      </a:solidFill>
                      <a:prstDash val="solid"/>
                      <a:round/>
                      <a:headEnd len="sm" w="sm" type="none"/>
                      <a:tailEnd len="sm" w="sm" type="none"/>
                    </a:lnT>
                    <a:lnB cap="flat" cmpd="sng" w="9525">
                      <a:solidFill>
                        <a:schemeClr val="dk2">
                          <a:alpha val="0"/>
                        </a:scheme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chemeClr val="dk2">
                          <a:alpha val="0"/>
                        </a:scheme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bl>
          </a:graphicData>
        </a:graphic>
      </p:graphicFrame>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tatement 5">
  <p:cSld name="Section Statement 5">
    <p:spTree>
      <p:nvGrpSpPr>
        <p:cNvPr id="399" name="Shape 399"/>
        <p:cNvGrpSpPr/>
        <p:nvPr/>
      </p:nvGrpSpPr>
      <p:grpSpPr>
        <a:xfrm>
          <a:off x="0" y="0"/>
          <a:ext cx="0" cy="0"/>
          <a:chOff x="0" y="0"/>
          <a:chExt cx="0" cy="0"/>
        </a:xfrm>
      </p:grpSpPr>
      <p:sp>
        <p:nvSpPr>
          <p:cNvPr id="400" name="Google Shape;400;p80"/>
          <p:cNvSpPr txBox="1"/>
          <p:nvPr>
            <p:ph type="title"/>
          </p:nvPr>
        </p:nvSpPr>
        <p:spPr>
          <a:xfrm>
            <a:off x="1068999" y="1522250"/>
            <a:ext cx="9456900" cy="1244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6000">
                <a:solidFill>
                  <a:schemeClr val="dk2"/>
                </a:solidFill>
              </a:defRPr>
            </a:lvl1pPr>
            <a:lvl2pPr lvl="1" algn="l">
              <a:lnSpc>
                <a:spcPct val="100000"/>
              </a:lnSpc>
              <a:spcBef>
                <a:spcPts val="0"/>
              </a:spcBef>
              <a:spcAft>
                <a:spcPts val="0"/>
              </a:spcAft>
              <a:buSzPts val="1400"/>
              <a:buNone/>
              <a:defRPr>
                <a:solidFill>
                  <a:schemeClr val="dk2"/>
                </a:solidFill>
                <a:latin typeface="Arial"/>
                <a:ea typeface="Arial"/>
                <a:cs typeface="Arial"/>
                <a:sym typeface="Arial"/>
              </a:defRPr>
            </a:lvl2pPr>
            <a:lvl3pPr lvl="2" algn="l">
              <a:lnSpc>
                <a:spcPct val="100000"/>
              </a:lnSpc>
              <a:spcBef>
                <a:spcPts val="0"/>
              </a:spcBef>
              <a:spcAft>
                <a:spcPts val="0"/>
              </a:spcAft>
              <a:buSzPts val="1400"/>
              <a:buNone/>
              <a:defRPr>
                <a:solidFill>
                  <a:schemeClr val="dk2"/>
                </a:solidFill>
                <a:latin typeface="Arial"/>
                <a:ea typeface="Arial"/>
                <a:cs typeface="Arial"/>
                <a:sym typeface="Arial"/>
              </a:defRPr>
            </a:lvl3pPr>
            <a:lvl4pPr lvl="3" algn="l">
              <a:lnSpc>
                <a:spcPct val="100000"/>
              </a:lnSpc>
              <a:spcBef>
                <a:spcPts val="0"/>
              </a:spcBef>
              <a:spcAft>
                <a:spcPts val="0"/>
              </a:spcAft>
              <a:buSzPts val="1400"/>
              <a:buNone/>
              <a:defRPr>
                <a:solidFill>
                  <a:schemeClr val="dk2"/>
                </a:solidFill>
                <a:latin typeface="Arial"/>
                <a:ea typeface="Arial"/>
                <a:cs typeface="Arial"/>
                <a:sym typeface="Arial"/>
              </a:defRPr>
            </a:lvl4pPr>
            <a:lvl5pPr lvl="4" algn="l">
              <a:lnSpc>
                <a:spcPct val="100000"/>
              </a:lnSpc>
              <a:spcBef>
                <a:spcPts val="0"/>
              </a:spcBef>
              <a:spcAft>
                <a:spcPts val="0"/>
              </a:spcAft>
              <a:buSzPts val="1400"/>
              <a:buNone/>
              <a:defRPr>
                <a:solidFill>
                  <a:schemeClr val="dk2"/>
                </a:solidFill>
                <a:latin typeface="Arial"/>
                <a:ea typeface="Arial"/>
                <a:cs typeface="Arial"/>
                <a:sym typeface="Arial"/>
              </a:defRPr>
            </a:lvl5pPr>
            <a:lvl6pPr lvl="5" algn="l">
              <a:lnSpc>
                <a:spcPct val="100000"/>
              </a:lnSpc>
              <a:spcBef>
                <a:spcPts val="0"/>
              </a:spcBef>
              <a:spcAft>
                <a:spcPts val="0"/>
              </a:spcAft>
              <a:buSzPts val="1400"/>
              <a:buNone/>
              <a:defRPr>
                <a:solidFill>
                  <a:schemeClr val="dk2"/>
                </a:solidFill>
                <a:latin typeface="Arial"/>
                <a:ea typeface="Arial"/>
                <a:cs typeface="Arial"/>
                <a:sym typeface="Arial"/>
              </a:defRPr>
            </a:lvl6pPr>
            <a:lvl7pPr lvl="6" algn="l">
              <a:lnSpc>
                <a:spcPct val="100000"/>
              </a:lnSpc>
              <a:spcBef>
                <a:spcPts val="0"/>
              </a:spcBef>
              <a:spcAft>
                <a:spcPts val="0"/>
              </a:spcAft>
              <a:buSzPts val="1400"/>
              <a:buNone/>
              <a:defRPr>
                <a:solidFill>
                  <a:schemeClr val="dk2"/>
                </a:solidFill>
                <a:latin typeface="Arial"/>
                <a:ea typeface="Arial"/>
                <a:cs typeface="Arial"/>
                <a:sym typeface="Arial"/>
              </a:defRPr>
            </a:lvl7pPr>
            <a:lvl8pPr lvl="7" algn="l">
              <a:lnSpc>
                <a:spcPct val="100000"/>
              </a:lnSpc>
              <a:spcBef>
                <a:spcPts val="0"/>
              </a:spcBef>
              <a:spcAft>
                <a:spcPts val="0"/>
              </a:spcAft>
              <a:buSzPts val="1400"/>
              <a:buNone/>
              <a:defRPr>
                <a:solidFill>
                  <a:schemeClr val="dk2"/>
                </a:solidFill>
                <a:latin typeface="Arial"/>
                <a:ea typeface="Arial"/>
                <a:cs typeface="Arial"/>
                <a:sym typeface="Arial"/>
              </a:defRPr>
            </a:lvl8pPr>
            <a:lvl9pPr lvl="8" algn="l">
              <a:lnSpc>
                <a:spcPct val="100000"/>
              </a:lnSpc>
              <a:spcBef>
                <a:spcPts val="0"/>
              </a:spcBef>
              <a:spcAft>
                <a:spcPts val="0"/>
              </a:spcAft>
              <a:buSzPts val="1400"/>
              <a:buNone/>
              <a:defRPr>
                <a:solidFill>
                  <a:schemeClr val="dk2"/>
                </a:solidFill>
                <a:latin typeface="Arial"/>
                <a:ea typeface="Arial"/>
                <a:cs typeface="Arial"/>
                <a:sym typeface="Arial"/>
              </a:defRPr>
            </a:lvl9pPr>
          </a:lstStyle>
          <a:p/>
        </p:txBody>
      </p:sp>
      <p:sp>
        <p:nvSpPr>
          <p:cNvPr id="401" name="Google Shape;401;p80"/>
          <p:cNvSpPr txBox="1"/>
          <p:nvPr>
            <p:ph idx="1" type="subTitle"/>
          </p:nvPr>
        </p:nvSpPr>
        <p:spPr>
          <a:xfrm>
            <a:off x="1069001" y="4174525"/>
            <a:ext cx="9456900" cy="1047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2400">
                <a:solidFill>
                  <a:schemeClr val="dk2"/>
                </a:solidFill>
              </a:defRPr>
            </a:lvl1pPr>
            <a:lvl2pPr lvl="1" algn="l">
              <a:lnSpc>
                <a:spcPct val="115000"/>
              </a:lnSpc>
              <a:spcBef>
                <a:spcPts val="0"/>
              </a:spcBef>
              <a:spcAft>
                <a:spcPts val="0"/>
              </a:spcAft>
              <a:buSzPts val="1800"/>
              <a:buNone/>
              <a:defRPr>
                <a:solidFill>
                  <a:schemeClr val="dk2"/>
                </a:solidFill>
              </a:defRPr>
            </a:lvl2pPr>
            <a:lvl3pPr lvl="2" algn="l">
              <a:lnSpc>
                <a:spcPct val="115000"/>
              </a:lnSpc>
              <a:spcBef>
                <a:spcPts val="0"/>
              </a:spcBef>
              <a:spcAft>
                <a:spcPts val="0"/>
              </a:spcAft>
              <a:buSzPts val="1800"/>
              <a:buNone/>
              <a:defRPr>
                <a:solidFill>
                  <a:schemeClr val="dk2"/>
                </a:solidFill>
              </a:defRPr>
            </a:lvl3pPr>
            <a:lvl4pPr lvl="3" algn="l">
              <a:lnSpc>
                <a:spcPct val="115000"/>
              </a:lnSpc>
              <a:spcBef>
                <a:spcPts val="0"/>
              </a:spcBef>
              <a:spcAft>
                <a:spcPts val="0"/>
              </a:spcAft>
              <a:buSzPts val="1800"/>
              <a:buNone/>
              <a:defRPr>
                <a:solidFill>
                  <a:schemeClr val="dk2"/>
                </a:solidFill>
              </a:defRPr>
            </a:lvl4pPr>
            <a:lvl5pPr lvl="4" algn="l">
              <a:lnSpc>
                <a:spcPct val="115000"/>
              </a:lnSpc>
              <a:spcBef>
                <a:spcPts val="0"/>
              </a:spcBef>
              <a:spcAft>
                <a:spcPts val="0"/>
              </a:spcAft>
              <a:buSzPts val="1800"/>
              <a:buNone/>
              <a:defRPr>
                <a:solidFill>
                  <a:schemeClr val="dk2"/>
                </a:solidFill>
              </a:defRPr>
            </a:lvl5pPr>
            <a:lvl6pPr lvl="5" algn="l">
              <a:lnSpc>
                <a:spcPct val="115000"/>
              </a:lnSpc>
              <a:spcBef>
                <a:spcPts val="0"/>
              </a:spcBef>
              <a:spcAft>
                <a:spcPts val="0"/>
              </a:spcAft>
              <a:buSzPts val="1800"/>
              <a:buNone/>
              <a:defRPr>
                <a:solidFill>
                  <a:schemeClr val="dk2"/>
                </a:solidFill>
              </a:defRPr>
            </a:lvl6pPr>
            <a:lvl7pPr lvl="6" algn="l">
              <a:lnSpc>
                <a:spcPct val="115000"/>
              </a:lnSpc>
              <a:spcBef>
                <a:spcPts val="0"/>
              </a:spcBef>
              <a:spcAft>
                <a:spcPts val="0"/>
              </a:spcAft>
              <a:buSzPts val="1800"/>
              <a:buNone/>
              <a:defRPr>
                <a:solidFill>
                  <a:schemeClr val="dk2"/>
                </a:solidFill>
              </a:defRPr>
            </a:lvl7pPr>
            <a:lvl8pPr lvl="7" algn="l">
              <a:lnSpc>
                <a:spcPct val="115000"/>
              </a:lnSpc>
              <a:spcBef>
                <a:spcPts val="0"/>
              </a:spcBef>
              <a:spcAft>
                <a:spcPts val="0"/>
              </a:spcAft>
              <a:buSzPts val="1800"/>
              <a:buNone/>
              <a:defRPr>
                <a:solidFill>
                  <a:schemeClr val="dk2"/>
                </a:solidFill>
              </a:defRPr>
            </a:lvl8pPr>
            <a:lvl9pPr lvl="8" algn="l">
              <a:lnSpc>
                <a:spcPct val="115000"/>
              </a:lnSpc>
              <a:spcBef>
                <a:spcPts val="0"/>
              </a:spcBef>
              <a:spcAft>
                <a:spcPts val="0"/>
              </a:spcAft>
              <a:buSzPts val="1800"/>
              <a:buNone/>
              <a:defRPr>
                <a:solidFill>
                  <a:schemeClr val="dk2"/>
                </a:solidFill>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tatement 5 1">
  <p:cSld name="Section Statement 5 1">
    <p:spTree>
      <p:nvGrpSpPr>
        <p:cNvPr id="402" name="Shape 402"/>
        <p:cNvGrpSpPr/>
        <p:nvPr/>
      </p:nvGrpSpPr>
      <p:grpSpPr>
        <a:xfrm>
          <a:off x="0" y="0"/>
          <a:ext cx="0" cy="0"/>
          <a:chOff x="0" y="0"/>
          <a:chExt cx="0" cy="0"/>
        </a:xfrm>
      </p:grpSpPr>
      <p:sp>
        <p:nvSpPr>
          <p:cNvPr id="403" name="Google Shape;403;p81"/>
          <p:cNvSpPr txBox="1"/>
          <p:nvPr>
            <p:ph type="title"/>
          </p:nvPr>
        </p:nvSpPr>
        <p:spPr>
          <a:xfrm>
            <a:off x="1068999" y="1522250"/>
            <a:ext cx="9456900" cy="1244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6000">
                <a:solidFill>
                  <a:schemeClr val="dk2"/>
                </a:solidFill>
              </a:defRPr>
            </a:lvl1pPr>
            <a:lvl2pPr lvl="1" algn="l">
              <a:lnSpc>
                <a:spcPct val="100000"/>
              </a:lnSpc>
              <a:spcBef>
                <a:spcPts val="0"/>
              </a:spcBef>
              <a:spcAft>
                <a:spcPts val="0"/>
              </a:spcAft>
              <a:buSzPts val="1400"/>
              <a:buNone/>
              <a:defRPr>
                <a:solidFill>
                  <a:schemeClr val="dk2"/>
                </a:solidFill>
                <a:latin typeface="Arial"/>
                <a:ea typeface="Arial"/>
                <a:cs typeface="Arial"/>
                <a:sym typeface="Arial"/>
              </a:defRPr>
            </a:lvl2pPr>
            <a:lvl3pPr lvl="2" algn="l">
              <a:lnSpc>
                <a:spcPct val="100000"/>
              </a:lnSpc>
              <a:spcBef>
                <a:spcPts val="0"/>
              </a:spcBef>
              <a:spcAft>
                <a:spcPts val="0"/>
              </a:spcAft>
              <a:buSzPts val="1400"/>
              <a:buNone/>
              <a:defRPr>
                <a:solidFill>
                  <a:schemeClr val="dk2"/>
                </a:solidFill>
                <a:latin typeface="Arial"/>
                <a:ea typeface="Arial"/>
                <a:cs typeface="Arial"/>
                <a:sym typeface="Arial"/>
              </a:defRPr>
            </a:lvl3pPr>
            <a:lvl4pPr lvl="3" algn="l">
              <a:lnSpc>
                <a:spcPct val="100000"/>
              </a:lnSpc>
              <a:spcBef>
                <a:spcPts val="0"/>
              </a:spcBef>
              <a:spcAft>
                <a:spcPts val="0"/>
              </a:spcAft>
              <a:buSzPts val="1400"/>
              <a:buNone/>
              <a:defRPr>
                <a:solidFill>
                  <a:schemeClr val="dk2"/>
                </a:solidFill>
                <a:latin typeface="Arial"/>
                <a:ea typeface="Arial"/>
                <a:cs typeface="Arial"/>
                <a:sym typeface="Arial"/>
              </a:defRPr>
            </a:lvl4pPr>
            <a:lvl5pPr lvl="4" algn="l">
              <a:lnSpc>
                <a:spcPct val="100000"/>
              </a:lnSpc>
              <a:spcBef>
                <a:spcPts val="0"/>
              </a:spcBef>
              <a:spcAft>
                <a:spcPts val="0"/>
              </a:spcAft>
              <a:buSzPts val="1400"/>
              <a:buNone/>
              <a:defRPr>
                <a:solidFill>
                  <a:schemeClr val="dk2"/>
                </a:solidFill>
                <a:latin typeface="Arial"/>
                <a:ea typeface="Arial"/>
                <a:cs typeface="Arial"/>
                <a:sym typeface="Arial"/>
              </a:defRPr>
            </a:lvl5pPr>
            <a:lvl6pPr lvl="5" algn="l">
              <a:lnSpc>
                <a:spcPct val="100000"/>
              </a:lnSpc>
              <a:spcBef>
                <a:spcPts val="0"/>
              </a:spcBef>
              <a:spcAft>
                <a:spcPts val="0"/>
              </a:spcAft>
              <a:buSzPts val="1400"/>
              <a:buNone/>
              <a:defRPr>
                <a:solidFill>
                  <a:schemeClr val="dk2"/>
                </a:solidFill>
                <a:latin typeface="Arial"/>
                <a:ea typeface="Arial"/>
                <a:cs typeface="Arial"/>
                <a:sym typeface="Arial"/>
              </a:defRPr>
            </a:lvl6pPr>
            <a:lvl7pPr lvl="6" algn="l">
              <a:lnSpc>
                <a:spcPct val="100000"/>
              </a:lnSpc>
              <a:spcBef>
                <a:spcPts val="0"/>
              </a:spcBef>
              <a:spcAft>
                <a:spcPts val="0"/>
              </a:spcAft>
              <a:buSzPts val="1400"/>
              <a:buNone/>
              <a:defRPr>
                <a:solidFill>
                  <a:schemeClr val="dk2"/>
                </a:solidFill>
                <a:latin typeface="Arial"/>
                <a:ea typeface="Arial"/>
                <a:cs typeface="Arial"/>
                <a:sym typeface="Arial"/>
              </a:defRPr>
            </a:lvl7pPr>
            <a:lvl8pPr lvl="7" algn="l">
              <a:lnSpc>
                <a:spcPct val="100000"/>
              </a:lnSpc>
              <a:spcBef>
                <a:spcPts val="0"/>
              </a:spcBef>
              <a:spcAft>
                <a:spcPts val="0"/>
              </a:spcAft>
              <a:buSzPts val="1400"/>
              <a:buNone/>
              <a:defRPr>
                <a:solidFill>
                  <a:schemeClr val="dk2"/>
                </a:solidFill>
                <a:latin typeface="Arial"/>
                <a:ea typeface="Arial"/>
                <a:cs typeface="Arial"/>
                <a:sym typeface="Arial"/>
              </a:defRPr>
            </a:lvl8pPr>
            <a:lvl9pPr lvl="8" algn="l">
              <a:lnSpc>
                <a:spcPct val="100000"/>
              </a:lnSpc>
              <a:spcBef>
                <a:spcPts val="0"/>
              </a:spcBef>
              <a:spcAft>
                <a:spcPts val="0"/>
              </a:spcAft>
              <a:buSzPts val="1400"/>
              <a:buNone/>
              <a:defRPr>
                <a:solidFill>
                  <a:schemeClr val="dk2"/>
                </a:solidFill>
                <a:latin typeface="Arial"/>
                <a:ea typeface="Arial"/>
                <a:cs typeface="Arial"/>
                <a:sym typeface="Arial"/>
              </a:defRPr>
            </a:lvl9pPr>
          </a:lstStyle>
          <a:p/>
        </p:txBody>
      </p:sp>
      <p:sp>
        <p:nvSpPr>
          <p:cNvPr id="404" name="Google Shape;404;p81"/>
          <p:cNvSpPr txBox="1"/>
          <p:nvPr>
            <p:ph idx="1" type="subTitle"/>
          </p:nvPr>
        </p:nvSpPr>
        <p:spPr>
          <a:xfrm>
            <a:off x="1069001" y="4174525"/>
            <a:ext cx="9456900" cy="1047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2400">
                <a:solidFill>
                  <a:schemeClr val="dk2"/>
                </a:solidFill>
              </a:defRPr>
            </a:lvl1pPr>
            <a:lvl2pPr lvl="1" algn="l">
              <a:lnSpc>
                <a:spcPct val="115000"/>
              </a:lnSpc>
              <a:spcBef>
                <a:spcPts val="0"/>
              </a:spcBef>
              <a:spcAft>
                <a:spcPts val="0"/>
              </a:spcAft>
              <a:buSzPts val="1800"/>
              <a:buNone/>
              <a:defRPr>
                <a:solidFill>
                  <a:schemeClr val="dk2"/>
                </a:solidFill>
              </a:defRPr>
            </a:lvl2pPr>
            <a:lvl3pPr lvl="2" algn="l">
              <a:lnSpc>
                <a:spcPct val="115000"/>
              </a:lnSpc>
              <a:spcBef>
                <a:spcPts val="0"/>
              </a:spcBef>
              <a:spcAft>
                <a:spcPts val="0"/>
              </a:spcAft>
              <a:buSzPts val="1800"/>
              <a:buNone/>
              <a:defRPr>
                <a:solidFill>
                  <a:schemeClr val="dk2"/>
                </a:solidFill>
              </a:defRPr>
            </a:lvl3pPr>
            <a:lvl4pPr lvl="3" algn="l">
              <a:lnSpc>
                <a:spcPct val="115000"/>
              </a:lnSpc>
              <a:spcBef>
                <a:spcPts val="0"/>
              </a:spcBef>
              <a:spcAft>
                <a:spcPts val="0"/>
              </a:spcAft>
              <a:buSzPts val="1800"/>
              <a:buNone/>
              <a:defRPr>
                <a:solidFill>
                  <a:schemeClr val="dk2"/>
                </a:solidFill>
              </a:defRPr>
            </a:lvl4pPr>
            <a:lvl5pPr lvl="4" algn="l">
              <a:lnSpc>
                <a:spcPct val="115000"/>
              </a:lnSpc>
              <a:spcBef>
                <a:spcPts val="0"/>
              </a:spcBef>
              <a:spcAft>
                <a:spcPts val="0"/>
              </a:spcAft>
              <a:buSzPts val="1800"/>
              <a:buNone/>
              <a:defRPr>
                <a:solidFill>
                  <a:schemeClr val="dk2"/>
                </a:solidFill>
              </a:defRPr>
            </a:lvl5pPr>
            <a:lvl6pPr lvl="5" algn="l">
              <a:lnSpc>
                <a:spcPct val="115000"/>
              </a:lnSpc>
              <a:spcBef>
                <a:spcPts val="0"/>
              </a:spcBef>
              <a:spcAft>
                <a:spcPts val="0"/>
              </a:spcAft>
              <a:buSzPts val="1800"/>
              <a:buNone/>
              <a:defRPr>
                <a:solidFill>
                  <a:schemeClr val="dk2"/>
                </a:solidFill>
              </a:defRPr>
            </a:lvl6pPr>
            <a:lvl7pPr lvl="6" algn="l">
              <a:lnSpc>
                <a:spcPct val="115000"/>
              </a:lnSpc>
              <a:spcBef>
                <a:spcPts val="0"/>
              </a:spcBef>
              <a:spcAft>
                <a:spcPts val="0"/>
              </a:spcAft>
              <a:buSzPts val="1800"/>
              <a:buNone/>
              <a:defRPr>
                <a:solidFill>
                  <a:schemeClr val="dk2"/>
                </a:solidFill>
              </a:defRPr>
            </a:lvl7pPr>
            <a:lvl8pPr lvl="7" algn="l">
              <a:lnSpc>
                <a:spcPct val="115000"/>
              </a:lnSpc>
              <a:spcBef>
                <a:spcPts val="0"/>
              </a:spcBef>
              <a:spcAft>
                <a:spcPts val="0"/>
              </a:spcAft>
              <a:buSzPts val="1800"/>
              <a:buNone/>
              <a:defRPr>
                <a:solidFill>
                  <a:schemeClr val="dk2"/>
                </a:solidFill>
              </a:defRPr>
            </a:lvl8pPr>
            <a:lvl9pPr lvl="8" algn="l">
              <a:lnSpc>
                <a:spcPct val="115000"/>
              </a:lnSpc>
              <a:spcBef>
                <a:spcPts val="0"/>
              </a:spcBef>
              <a:spcAft>
                <a:spcPts val="0"/>
              </a:spcAft>
              <a:buSzPts val="1800"/>
              <a:buNone/>
              <a:defRPr>
                <a:solidFill>
                  <a:schemeClr val="dk2"/>
                </a:solidFill>
              </a:defRPr>
            </a:lvl9pPr>
          </a:lstStyle>
          <a:p/>
        </p:txBody>
      </p:sp>
      <p:graphicFrame>
        <p:nvGraphicFramePr>
          <p:cNvPr id="405" name="Google Shape;405;p81"/>
          <p:cNvGraphicFramePr/>
          <p:nvPr/>
        </p:nvGraphicFramePr>
        <p:xfrm>
          <a:off x="0" y="0"/>
          <a:ext cx="3000000" cy="3000000"/>
        </p:xfrm>
        <a:graphic>
          <a:graphicData uri="http://schemas.openxmlformats.org/drawingml/2006/table">
            <a:tbl>
              <a:tblPr>
                <a:noFill/>
                <a:tableStyleId>{5CF54E72-F7B6-4357-AD4F-D8D1A4135567}</a:tableStyleId>
              </a:tblPr>
              <a:tblGrid>
                <a:gridCol w="762000"/>
                <a:gridCol w="762000"/>
                <a:gridCol w="762000"/>
                <a:gridCol w="762000"/>
                <a:gridCol w="762000"/>
                <a:gridCol w="762000"/>
                <a:gridCol w="762000"/>
                <a:gridCol w="762000"/>
                <a:gridCol w="762000"/>
                <a:gridCol w="762000"/>
                <a:gridCol w="762000"/>
                <a:gridCol w="762000"/>
                <a:gridCol w="762000"/>
                <a:gridCol w="762000"/>
                <a:gridCol w="762000"/>
                <a:gridCol w="762000"/>
              </a:tblGrid>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chemeClr val="dk2">
                          <a:alpha val="0"/>
                        </a:scheme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chemeClr val="dk2">
                          <a:alpha val="0"/>
                        </a:scheme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chemeClr val="dk2">
                          <a:alpha val="0"/>
                        </a:schemeClr>
                      </a:solidFill>
                      <a:prstDash val="solid"/>
                      <a:round/>
                      <a:headEnd len="sm" w="sm" type="none"/>
                      <a:tailEnd len="sm" w="sm" type="none"/>
                    </a:lnL>
                    <a:lnR cap="flat" cmpd="sng" w="9525">
                      <a:solidFill>
                        <a:schemeClr val="dk2">
                          <a:alpha val="0"/>
                        </a:schemeClr>
                      </a:solidFill>
                      <a:prstDash val="solid"/>
                      <a:round/>
                      <a:headEnd len="sm" w="sm" type="none"/>
                      <a:tailEnd len="sm" w="sm" type="none"/>
                    </a:lnR>
                    <a:lnT cap="flat" cmpd="sng" w="9525">
                      <a:solidFill>
                        <a:schemeClr val="dk2">
                          <a:alpha val="0"/>
                        </a:schemeClr>
                      </a:solidFill>
                      <a:prstDash val="solid"/>
                      <a:round/>
                      <a:headEnd len="sm" w="sm" type="none"/>
                      <a:tailEnd len="sm" w="sm" type="none"/>
                    </a:lnT>
                    <a:lnB cap="flat" cmpd="sng" w="9525">
                      <a:solidFill>
                        <a:schemeClr val="dk2">
                          <a:alpha val="0"/>
                        </a:scheme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chemeClr val="dk2">
                          <a:alpha val="0"/>
                        </a:scheme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bl>
          </a:graphicData>
        </a:graphic>
      </p:graphicFrame>
      <p:sp>
        <p:nvSpPr>
          <p:cNvPr id="406" name="Google Shape;406;p81"/>
          <p:cNvSpPr txBox="1"/>
          <p:nvPr>
            <p:ph idx="12" type="sldNum"/>
          </p:nvPr>
        </p:nvSpPr>
        <p:spPr>
          <a:xfrm>
            <a:off x="10668000" y="6295225"/>
            <a:ext cx="762000" cy="280500"/>
          </a:xfrm>
          <a:prstGeom prst="rect">
            <a:avLst/>
          </a:prstGeom>
          <a:noFill/>
          <a:ln>
            <a:noFill/>
          </a:ln>
        </p:spPr>
        <p:txBody>
          <a:bodyPr anchorCtr="0" anchor="t" bIns="91425" lIns="91425" spcFirstLastPara="1" rIns="91425" wrap="square" tIns="91425">
            <a:noAutofit/>
          </a:bodyPr>
          <a:lstStyle>
            <a:lvl1pPr indent="0" lvl="0"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1pPr>
            <a:lvl2pPr indent="0" lvl="1"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2pPr>
            <a:lvl3pPr indent="0" lvl="2"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3pPr>
            <a:lvl4pPr indent="0" lvl="3"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4pPr>
            <a:lvl5pPr indent="0" lvl="4"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5pPr>
            <a:lvl6pPr indent="0" lvl="5"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6pPr>
            <a:lvl7pPr indent="0" lvl="6"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7pPr>
            <a:lvl8pPr indent="0" lvl="7"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8pPr>
            <a:lvl9pPr indent="0" lvl="8"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07" name="Shape 407"/>
        <p:cNvGrpSpPr/>
        <p:nvPr/>
      </p:nvGrpSpPr>
      <p:grpSpPr>
        <a:xfrm>
          <a:off x="0" y="0"/>
          <a:ext cx="0" cy="0"/>
          <a:chOff x="0" y="0"/>
          <a:chExt cx="0" cy="0"/>
        </a:xfrm>
      </p:grpSpPr>
      <p:graphicFrame>
        <p:nvGraphicFramePr>
          <p:cNvPr id="408" name="Google Shape;408;p82"/>
          <p:cNvGraphicFramePr/>
          <p:nvPr/>
        </p:nvGraphicFramePr>
        <p:xfrm>
          <a:off x="0" y="0"/>
          <a:ext cx="3000000" cy="3000000"/>
        </p:xfrm>
        <a:graphic>
          <a:graphicData uri="http://schemas.openxmlformats.org/drawingml/2006/table">
            <a:tbl>
              <a:tblPr>
                <a:noFill/>
                <a:tableStyleId>{5CF54E72-F7B6-4357-AD4F-D8D1A4135567}</a:tableStyleId>
              </a:tblPr>
              <a:tblGrid>
                <a:gridCol w="762000"/>
                <a:gridCol w="762000"/>
                <a:gridCol w="762000"/>
                <a:gridCol w="762000"/>
                <a:gridCol w="762000"/>
                <a:gridCol w="762000"/>
                <a:gridCol w="762000"/>
                <a:gridCol w="762000"/>
                <a:gridCol w="762000"/>
                <a:gridCol w="762000"/>
                <a:gridCol w="762000"/>
                <a:gridCol w="762000"/>
                <a:gridCol w="762000"/>
                <a:gridCol w="762000"/>
                <a:gridCol w="762000"/>
                <a:gridCol w="762000"/>
              </a:tblGrid>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chemeClr val="dk2">
                          <a:alpha val="0"/>
                        </a:scheme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chemeClr val="dk2">
                          <a:alpha val="0"/>
                        </a:scheme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chemeClr val="dk2">
                          <a:alpha val="0"/>
                        </a:schemeClr>
                      </a:solidFill>
                      <a:prstDash val="solid"/>
                      <a:round/>
                      <a:headEnd len="sm" w="sm" type="none"/>
                      <a:tailEnd len="sm" w="sm" type="none"/>
                    </a:lnL>
                    <a:lnR cap="flat" cmpd="sng" w="9525">
                      <a:solidFill>
                        <a:schemeClr val="dk2">
                          <a:alpha val="0"/>
                        </a:schemeClr>
                      </a:solidFill>
                      <a:prstDash val="solid"/>
                      <a:round/>
                      <a:headEnd len="sm" w="sm" type="none"/>
                      <a:tailEnd len="sm" w="sm" type="none"/>
                    </a:lnR>
                    <a:lnT cap="flat" cmpd="sng" w="9525">
                      <a:solidFill>
                        <a:schemeClr val="dk2">
                          <a:alpha val="0"/>
                        </a:schemeClr>
                      </a:solidFill>
                      <a:prstDash val="solid"/>
                      <a:round/>
                      <a:headEnd len="sm" w="sm" type="none"/>
                      <a:tailEnd len="sm" w="sm" type="none"/>
                    </a:lnT>
                    <a:lnB cap="flat" cmpd="sng" w="9525">
                      <a:solidFill>
                        <a:schemeClr val="dk2">
                          <a:alpha val="0"/>
                        </a:scheme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chemeClr val="dk2">
                          <a:alpha val="0"/>
                        </a:scheme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bl>
          </a:graphicData>
        </a:graphic>
      </p:graphicFrame>
      <p:sp>
        <p:nvSpPr>
          <p:cNvPr id="409" name="Google Shape;409;p82"/>
          <p:cNvSpPr txBox="1"/>
          <p:nvPr>
            <p:ph type="title"/>
          </p:nvPr>
        </p:nvSpPr>
        <p:spPr>
          <a:xfrm>
            <a:off x="685800" y="533400"/>
            <a:ext cx="10845900" cy="6096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2"/>
              </a:buClr>
              <a:buSzPts val="1400"/>
              <a:buFont typeface="Arial"/>
              <a:buNone/>
              <a:defRPr i="0" sz="3000" u="none" cap="none" strike="noStrike">
                <a:solidFill>
                  <a:schemeClr val="dk2"/>
                </a:solidFill>
                <a:latin typeface="Arial"/>
                <a:ea typeface="Arial"/>
                <a:cs typeface="Arial"/>
                <a:sym typeface="Arial"/>
              </a:defRPr>
            </a:lvl1pPr>
            <a:lvl2pPr lvl="1" algn="l">
              <a:lnSpc>
                <a:spcPct val="100000"/>
              </a:lnSpc>
              <a:spcBef>
                <a:spcPts val="0"/>
              </a:spcBef>
              <a:spcAft>
                <a:spcPts val="0"/>
              </a:spcAft>
              <a:buSzPts val="1400"/>
              <a:buFont typeface="Arial"/>
              <a:buNone/>
              <a:defRPr sz="1800">
                <a:latin typeface="Arial"/>
                <a:ea typeface="Arial"/>
                <a:cs typeface="Arial"/>
                <a:sym typeface="Arial"/>
              </a:defRPr>
            </a:lvl2pPr>
            <a:lvl3pPr lvl="2" algn="l">
              <a:lnSpc>
                <a:spcPct val="100000"/>
              </a:lnSpc>
              <a:spcBef>
                <a:spcPts val="0"/>
              </a:spcBef>
              <a:spcAft>
                <a:spcPts val="0"/>
              </a:spcAft>
              <a:buSzPts val="1400"/>
              <a:buFont typeface="Arial"/>
              <a:buNone/>
              <a:defRPr sz="1800">
                <a:latin typeface="Arial"/>
                <a:ea typeface="Arial"/>
                <a:cs typeface="Arial"/>
                <a:sym typeface="Arial"/>
              </a:defRPr>
            </a:lvl3pPr>
            <a:lvl4pPr lvl="3" algn="l">
              <a:lnSpc>
                <a:spcPct val="100000"/>
              </a:lnSpc>
              <a:spcBef>
                <a:spcPts val="0"/>
              </a:spcBef>
              <a:spcAft>
                <a:spcPts val="0"/>
              </a:spcAft>
              <a:buSzPts val="1400"/>
              <a:buFont typeface="Arial"/>
              <a:buNone/>
              <a:defRPr sz="1800">
                <a:latin typeface="Arial"/>
                <a:ea typeface="Arial"/>
                <a:cs typeface="Arial"/>
                <a:sym typeface="Arial"/>
              </a:defRPr>
            </a:lvl4pPr>
            <a:lvl5pPr lvl="4" algn="l">
              <a:lnSpc>
                <a:spcPct val="100000"/>
              </a:lnSpc>
              <a:spcBef>
                <a:spcPts val="0"/>
              </a:spcBef>
              <a:spcAft>
                <a:spcPts val="0"/>
              </a:spcAft>
              <a:buSzPts val="1400"/>
              <a:buFont typeface="Arial"/>
              <a:buNone/>
              <a:defRPr sz="1800">
                <a:latin typeface="Arial"/>
                <a:ea typeface="Arial"/>
                <a:cs typeface="Arial"/>
                <a:sym typeface="Arial"/>
              </a:defRPr>
            </a:lvl5pPr>
            <a:lvl6pPr lvl="5" algn="l">
              <a:lnSpc>
                <a:spcPct val="100000"/>
              </a:lnSpc>
              <a:spcBef>
                <a:spcPts val="0"/>
              </a:spcBef>
              <a:spcAft>
                <a:spcPts val="0"/>
              </a:spcAft>
              <a:buSzPts val="1400"/>
              <a:buFont typeface="Arial"/>
              <a:buNone/>
              <a:defRPr sz="1800">
                <a:latin typeface="Arial"/>
                <a:ea typeface="Arial"/>
                <a:cs typeface="Arial"/>
                <a:sym typeface="Arial"/>
              </a:defRPr>
            </a:lvl6pPr>
            <a:lvl7pPr lvl="6" algn="l">
              <a:lnSpc>
                <a:spcPct val="100000"/>
              </a:lnSpc>
              <a:spcBef>
                <a:spcPts val="0"/>
              </a:spcBef>
              <a:spcAft>
                <a:spcPts val="0"/>
              </a:spcAft>
              <a:buSzPts val="1400"/>
              <a:buFont typeface="Arial"/>
              <a:buNone/>
              <a:defRPr sz="1800">
                <a:latin typeface="Arial"/>
                <a:ea typeface="Arial"/>
                <a:cs typeface="Arial"/>
                <a:sym typeface="Arial"/>
              </a:defRPr>
            </a:lvl7pPr>
            <a:lvl8pPr lvl="7" algn="l">
              <a:lnSpc>
                <a:spcPct val="100000"/>
              </a:lnSpc>
              <a:spcBef>
                <a:spcPts val="0"/>
              </a:spcBef>
              <a:spcAft>
                <a:spcPts val="0"/>
              </a:spcAft>
              <a:buSzPts val="1400"/>
              <a:buFont typeface="Arial"/>
              <a:buNone/>
              <a:defRPr sz="1800">
                <a:latin typeface="Arial"/>
                <a:ea typeface="Arial"/>
                <a:cs typeface="Arial"/>
                <a:sym typeface="Arial"/>
              </a:defRPr>
            </a:lvl8pPr>
            <a:lvl9pPr lvl="8" algn="l">
              <a:lnSpc>
                <a:spcPct val="100000"/>
              </a:lnSpc>
              <a:spcBef>
                <a:spcPts val="0"/>
              </a:spcBef>
              <a:spcAft>
                <a:spcPts val="0"/>
              </a:spcAft>
              <a:buSzPts val="1400"/>
              <a:buFont typeface="Arial"/>
              <a:buNone/>
              <a:defRPr sz="1800">
                <a:latin typeface="Arial"/>
                <a:ea typeface="Arial"/>
                <a:cs typeface="Arial"/>
                <a:sym typeface="Arial"/>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410" name="Shape 410"/>
        <p:cNvGrpSpPr/>
        <p:nvPr/>
      </p:nvGrpSpPr>
      <p:grpSpPr>
        <a:xfrm>
          <a:off x="0" y="0"/>
          <a:ext cx="0" cy="0"/>
          <a:chOff x="0" y="0"/>
          <a:chExt cx="0" cy="0"/>
        </a:xfrm>
      </p:grpSpPr>
      <p:graphicFrame>
        <p:nvGraphicFramePr>
          <p:cNvPr id="411" name="Google Shape;411;p83"/>
          <p:cNvGraphicFramePr/>
          <p:nvPr/>
        </p:nvGraphicFramePr>
        <p:xfrm>
          <a:off x="0" y="0"/>
          <a:ext cx="3000000" cy="3000000"/>
        </p:xfrm>
        <a:graphic>
          <a:graphicData uri="http://schemas.openxmlformats.org/drawingml/2006/table">
            <a:tbl>
              <a:tblPr>
                <a:noFill/>
                <a:tableStyleId>{5CF54E72-F7B6-4357-AD4F-D8D1A4135567}</a:tableStyleId>
              </a:tblPr>
              <a:tblGrid>
                <a:gridCol w="762000"/>
                <a:gridCol w="762000"/>
                <a:gridCol w="762000"/>
                <a:gridCol w="762000"/>
                <a:gridCol w="762000"/>
                <a:gridCol w="762000"/>
                <a:gridCol w="762000"/>
                <a:gridCol w="762000"/>
                <a:gridCol w="762000"/>
                <a:gridCol w="762000"/>
                <a:gridCol w="762000"/>
                <a:gridCol w="762000"/>
                <a:gridCol w="762000"/>
                <a:gridCol w="762000"/>
                <a:gridCol w="762000"/>
                <a:gridCol w="762000"/>
              </a:tblGrid>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chemeClr val="dk2">
                          <a:alpha val="0"/>
                        </a:scheme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chemeClr val="dk2">
                          <a:alpha val="0"/>
                        </a:scheme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chemeClr val="dk2">
                          <a:alpha val="0"/>
                        </a:schemeClr>
                      </a:solidFill>
                      <a:prstDash val="solid"/>
                      <a:round/>
                      <a:headEnd len="sm" w="sm" type="none"/>
                      <a:tailEnd len="sm" w="sm" type="none"/>
                    </a:lnL>
                    <a:lnR cap="flat" cmpd="sng" w="9525">
                      <a:solidFill>
                        <a:schemeClr val="dk2">
                          <a:alpha val="0"/>
                        </a:schemeClr>
                      </a:solidFill>
                      <a:prstDash val="solid"/>
                      <a:round/>
                      <a:headEnd len="sm" w="sm" type="none"/>
                      <a:tailEnd len="sm" w="sm" type="none"/>
                    </a:lnR>
                    <a:lnT cap="flat" cmpd="sng" w="9525">
                      <a:solidFill>
                        <a:schemeClr val="dk2">
                          <a:alpha val="0"/>
                        </a:schemeClr>
                      </a:solidFill>
                      <a:prstDash val="solid"/>
                      <a:round/>
                      <a:headEnd len="sm" w="sm" type="none"/>
                      <a:tailEnd len="sm" w="sm" type="none"/>
                    </a:lnT>
                    <a:lnB cap="flat" cmpd="sng" w="9525">
                      <a:solidFill>
                        <a:schemeClr val="dk2">
                          <a:alpha val="0"/>
                        </a:scheme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chemeClr val="dk2">
                          <a:alpha val="0"/>
                        </a:scheme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bl>
          </a:graphicData>
        </a:graphic>
      </p:graphicFrame>
      <p:sp>
        <p:nvSpPr>
          <p:cNvPr id="412" name="Google Shape;412;p83"/>
          <p:cNvSpPr txBox="1"/>
          <p:nvPr>
            <p:ph idx="12" type="sldNum"/>
          </p:nvPr>
        </p:nvSpPr>
        <p:spPr>
          <a:xfrm>
            <a:off x="10668000" y="6295225"/>
            <a:ext cx="762000" cy="280500"/>
          </a:xfrm>
          <a:prstGeom prst="rect">
            <a:avLst/>
          </a:prstGeom>
          <a:noFill/>
          <a:ln>
            <a:noFill/>
          </a:ln>
        </p:spPr>
        <p:txBody>
          <a:bodyPr anchorCtr="0" anchor="t" bIns="91425" lIns="91425" spcFirstLastPara="1" rIns="91425" wrap="square" tIns="91425">
            <a:noAutofit/>
          </a:bodyPr>
          <a:lstStyle>
            <a:lvl1pPr indent="0" lvl="0"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1pPr>
            <a:lvl2pPr indent="0" lvl="1"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2pPr>
            <a:lvl3pPr indent="0" lvl="2"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3pPr>
            <a:lvl4pPr indent="0" lvl="3"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4pPr>
            <a:lvl5pPr indent="0" lvl="4"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5pPr>
            <a:lvl6pPr indent="0" lvl="5"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6pPr>
            <a:lvl7pPr indent="0" lvl="6"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7pPr>
            <a:lvl8pPr indent="0" lvl="7"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8pPr>
            <a:lvl9pPr indent="0" lvl="8"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413" name="Google Shape;413;p83"/>
          <p:cNvSpPr txBox="1"/>
          <p:nvPr>
            <p:ph idx="1" type="body"/>
          </p:nvPr>
        </p:nvSpPr>
        <p:spPr>
          <a:xfrm>
            <a:off x="685800" y="1318212"/>
            <a:ext cx="4800600" cy="4587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Arial"/>
              <a:buChar char="■"/>
              <a:defRPr sz="1800">
                <a:latin typeface="Arial"/>
                <a:ea typeface="Arial"/>
                <a:cs typeface="Arial"/>
                <a:sym typeface="Arial"/>
              </a:defRPr>
            </a:lvl1pPr>
            <a:lvl2pPr indent="-342900" lvl="1" marL="914400" algn="l">
              <a:lnSpc>
                <a:spcPct val="115000"/>
              </a:lnSpc>
              <a:spcBef>
                <a:spcPts val="0"/>
              </a:spcBef>
              <a:spcAft>
                <a:spcPts val="0"/>
              </a:spcAft>
              <a:buSzPts val="1800"/>
              <a:buFont typeface="Arial"/>
              <a:buChar char="□"/>
              <a:defRPr sz="1800">
                <a:latin typeface="Arial"/>
                <a:ea typeface="Arial"/>
                <a:cs typeface="Arial"/>
                <a:sym typeface="Arial"/>
              </a:defRPr>
            </a:lvl2pPr>
            <a:lvl3pPr indent="-342900" lvl="2" marL="1371600" algn="l">
              <a:lnSpc>
                <a:spcPct val="115000"/>
              </a:lnSpc>
              <a:spcBef>
                <a:spcPts val="0"/>
              </a:spcBef>
              <a:spcAft>
                <a:spcPts val="0"/>
              </a:spcAft>
              <a:buClr>
                <a:schemeClr val="dk2"/>
              </a:buClr>
              <a:buSzPts val="1800"/>
              <a:buFont typeface="Arial"/>
              <a:buChar char="■"/>
              <a:defRPr sz="1800">
                <a:latin typeface="Arial"/>
                <a:ea typeface="Arial"/>
                <a:cs typeface="Arial"/>
                <a:sym typeface="Arial"/>
              </a:defRPr>
            </a:lvl3pPr>
            <a:lvl4pPr indent="-342900" lvl="3" marL="1828800" algn="l">
              <a:lnSpc>
                <a:spcPct val="115000"/>
              </a:lnSpc>
              <a:spcBef>
                <a:spcPts val="0"/>
              </a:spcBef>
              <a:spcAft>
                <a:spcPts val="0"/>
              </a:spcAft>
              <a:buClr>
                <a:schemeClr val="dk2"/>
              </a:buClr>
              <a:buSzPts val="1800"/>
              <a:buFont typeface="Arial"/>
              <a:buChar char="■"/>
              <a:defRPr sz="1800">
                <a:latin typeface="Arial"/>
                <a:ea typeface="Arial"/>
                <a:cs typeface="Arial"/>
                <a:sym typeface="Arial"/>
              </a:defRPr>
            </a:lvl4pPr>
            <a:lvl5pPr indent="-342900" lvl="4" marL="2286000" algn="l">
              <a:lnSpc>
                <a:spcPct val="115000"/>
              </a:lnSpc>
              <a:spcBef>
                <a:spcPts val="0"/>
              </a:spcBef>
              <a:spcAft>
                <a:spcPts val="0"/>
              </a:spcAft>
              <a:buSzPts val="1800"/>
              <a:buFont typeface="Arial"/>
              <a:buChar char="□"/>
              <a:defRPr sz="1800">
                <a:latin typeface="Arial"/>
                <a:ea typeface="Arial"/>
                <a:cs typeface="Arial"/>
                <a:sym typeface="Arial"/>
              </a:defRPr>
            </a:lvl5pPr>
            <a:lvl6pPr indent="-342900" lvl="5" marL="2743200" algn="l">
              <a:lnSpc>
                <a:spcPct val="115000"/>
              </a:lnSpc>
              <a:spcBef>
                <a:spcPts val="0"/>
              </a:spcBef>
              <a:spcAft>
                <a:spcPts val="0"/>
              </a:spcAft>
              <a:buSzPts val="1800"/>
              <a:buFont typeface="Arial"/>
              <a:buChar char="■"/>
              <a:defRPr sz="1800">
                <a:latin typeface="Arial"/>
                <a:ea typeface="Arial"/>
                <a:cs typeface="Arial"/>
                <a:sym typeface="Arial"/>
              </a:defRPr>
            </a:lvl6pPr>
            <a:lvl7pPr indent="-342900" lvl="6" marL="3200400" algn="l">
              <a:lnSpc>
                <a:spcPct val="115000"/>
              </a:lnSpc>
              <a:spcBef>
                <a:spcPts val="0"/>
              </a:spcBef>
              <a:spcAft>
                <a:spcPts val="0"/>
              </a:spcAft>
              <a:buSzPts val="1800"/>
              <a:buFont typeface="Arial"/>
              <a:buChar char="■"/>
              <a:defRPr sz="1800">
                <a:latin typeface="Arial"/>
                <a:ea typeface="Arial"/>
                <a:cs typeface="Arial"/>
                <a:sym typeface="Arial"/>
              </a:defRPr>
            </a:lvl7pPr>
            <a:lvl8pPr indent="-342900" lvl="7" marL="3657600" algn="l">
              <a:lnSpc>
                <a:spcPct val="115000"/>
              </a:lnSpc>
              <a:spcBef>
                <a:spcPts val="0"/>
              </a:spcBef>
              <a:spcAft>
                <a:spcPts val="0"/>
              </a:spcAft>
              <a:buSzPts val="1800"/>
              <a:buFont typeface="Arial"/>
              <a:buChar char="□"/>
              <a:defRPr sz="1800">
                <a:latin typeface="Arial"/>
                <a:ea typeface="Arial"/>
                <a:cs typeface="Arial"/>
                <a:sym typeface="Arial"/>
              </a:defRPr>
            </a:lvl8pPr>
            <a:lvl9pPr indent="-342900" lvl="8" marL="4114800" algn="l">
              <a:lnSpc>
                <a:spcPct val="115000"/>
              </a:lnSpc>
              <a:spcBef>
                <a:spcPts val="0"/>
              </a:spcBef>
              <a:spcAft>
                <a:spcPts val="0"/>
              </a:spcAft>
              <a:buSzPts val="1800"/>
              <a:buFont typeface="Arial"/>
              <a:buChar char="■"/>
              <a:defRPr sz="1800">
                <a:latin typeface="Arial"/>
                <a:ea typeface="Arial"/>
                <a:cs typeface="Arial"/>
                <a:sym typeface="Arial"/>
              </a:defRPr>
            </a:lvl9pPr>
          </a:lstStyle>
          <a:p/>
        </p:txBody>
      </p:sp>
      <p:sp>
        <p:nvSpPr>
          <p:cNvPr id="414" name="Google Shape;414;p83"/>
          <p:cNvSpPr txBox="1"/>
          <p:nvPr>
            <p:ph idx="2" type="body"/>
          </p:nvPr>
        </p:nvSpPr>
        <p:spPr>
          <a:xfrm>
            <a:off x="6629400" y="1318212"/>
            <a:ext cx="4800600" cy="4587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Arial"/>
              <a:buChar char="■"/>
              <a:defRPr sz="1800">
                <a:latin typeface="Arial"/>
                <a:ea typeface="Arial"/>
                <a:cs typeface="Arial"/>
                <a:sym typeface="Arial"/>
              </a:defRPr>
            </a:lvl1pPr>
            <a:lvl2pPr indent="-342900" lvl="1" marL="914400" algn="l">
              <a:lnSpc>
                <a:spcPct val="115000"/>
              </a:lnSpc>
              <a:spcBef>
                <a:spcPts val="0"/>
              </a:spcBef>
              <a:spcAft>
                <a:spcPts val="0"/>
              </a:spcAft>
              <a:buSzPts val="1800"/>
              <a:buFont typeface="Arial"/>
              <a:buChar char="□"/>
              <a:defRPr sz="1800">
                <a:latin typeface="Arial"/>
                <a:ea typeface="Arial"/>
                <a:cs typeface="Arial"/>
                <a:sym typeface="Arial"/>
              </a:defRPr>
            </a:lvl2pPr>
            <a:lvl3pPr indent="-342900" lvl="2" marL="1371600" algn="l">
              <a:lnSpc>
                <a:spcPct val="115000"/>
              </a:lnSpc>
              <a:spcBef>
                <a:spcPts val="0"/>
              </a:spcBef>
              <a:spcAft>
                <a:spcPts val="0"/>
              </a:spcAft>
              <a:buClr>
                <a:schemeClr val="dk2"/>
              </a:buClr>
              <a:buSzPts val="1800"/>
              <a:buFont typeface="Arial"/>
              <a:buChar char="■"/>
              <a:defRPr sz="1800">
                <a:latin typeface="Arial"/>
                <a:ea typeface="Arial"/>
                <a:cs typeface="Arial"/>
                <a:sym typeface="Arial"/>
              </a:defRPr>
            </a:lvl3pPr>
            <a:lvl4pPr indent="-342900" lvl="3" marL="1828800" algn="l">
              <a:lnSpc>
                <a:spcPct val="115000"/>
              </a:lnSpc>
              <a:spcBef>
                <a:spcPts val="0"/>
              </a:spcBef>
              <a:spcAft>
                <a:spcPts val="0"/>
              </a:spcAft>
              <a:buClr>
                <a:schemeClr val="dk2"/>
              </a:buClr>
              <a:buSzPts val="1800"/>
              <a:buFont typeface="Arial"/>
              <a:buChar char="■"/>
              <a:defRPr sz="1800">
                <a:latin typeface="Arial"/>
                <a:ea typeface="Arial"/>
                <a:cs typeface="Arial"/>
                <a:sym typeface="Arial"/>
              </a:defRPr>
            </a:lvl4pPr>
            <a:lvl5pPr indent="-342900" lvl="4" marL="2286000" algn="l">
              <a:lnSpc>
                <a:spcPct val="115000"/>
              </a:lnSpc>
              <a:spcBef>
                <a:spcPts val="0"/>
              </a:spcBef>
              <a:spcAft>
                <a:spcPts val="0"/>
              </a:spcAft>
              <a:buSzPts val="1800"/>
              <a:buFont typeface="Arial"/>
              <a:buChar char="□"/>
              <a:defRPr sz="1800">
                <a:latin typeface="Arial"/>
                <a:ea typeface="Arial"/>
                <a:cs typeface="Arial"/>
                <a:sym typeface="Arial"/>
              </a:defRPr>
            </a:lvl5pPr>
            <a:lvl6pPr indent="-342900" lvl="5" marL="2743200" algn="l">
              <a:lnSpc>
                <a:spcPct val="115000"/>
              </a:lnSpc>
              <a:spcBef>
                <a:spcPts val="0"/>
              </a:spcBef>
              <a:spcAft>
                <a:spcPts val="0"/>
              </a:spcAft>
              <a:buSzPts val="1800"/>
              <a:buFont typeface="Arial"/>
              <a:buChar char="■"/>
              <a:defRPr sz="1800">
                <a:latin typeface="Arial"/>
                <a:ea typeface="Arial"/>
                <a:cs typeface="Arial"/>
                <a:sym typeface="Arial"/>
              </a:defRPr>
            </a:lvl6pPr>
            <a:lvl7pPr indent="-342900" lvl="6" marL="3200400" algn="l">
              <a:lnSpc>
                <a:spcPct val="115000"/>
              </a:lnSpc>
              <a:spcBef>
                <a:spcPts val="0"/>
              </a:spcBef>
              <a:spcAft>
                <a:spcPts val="0"/>
              </a:spcAft>
              <a:buSzPts val="1800"/>
              <a:buFont typeface="Arial"/>
              <a:buChar char="■"/>
              <a:defRPr sz="1800">
                <a:latin typeface="Arial"/>
                <a:ea typeface="Arial"/>
                <a:cs typeface="Arial"/>
                <a:sym typeface="Arial"/>
              </a:defRPr>
            </a:lvl7pPr>
            <a:lvl8pPr indent="-342900" lvl="7" marL="3657600" algn="l">
              <a:lnSpc>
                <a:spcPct val="115000"/>
              </a:lnSpc>
              <a:spcBef>
                <a:spcPts val="0"/>
              </a:spcBef>
              <a:spcAft>
                <a:spcPts val="0"/>
              </a:spcAft>
              <a:buSzPts val="1800"/>
              <a:buFont typeface="Arial"/>
              <a:buChar char="□"/>
              <a:defRPr sz="1800">
                <a:latin typeface="Arial"/>
                <a:ea typeface="Arial"/>
                <a:cs typeface="Arial"/>
                <a:sym typeface="Arial"/>
              </a:defRPr>
            </a:lvl8pPr>
            <a:lvl9pPr indent="-342900" lvl="8" marL="4114800" algn="l">
              <a:lnSpc>
                <a:spcPct val="115000"/>
              </a:lnSpc>
              <a:spcBef>
                <a:spcPts val="0"/>
              </a:spcBef>
              <a:spcAft>
                <a:spcPts val="0"/>
              </a:spcAft>
              <a:buSzPts val="1800"/>
              <a:buFont typeface="Arial"/>
              <a:buChar char="■"/>
              <a:defRPr sz="1800">
                <a:latin typeface="Arial"/>
                <a:ea typeface="Arial"/>
                <a:cs typeface="Arial"/>
                <a:sym typeface="Arial"/>
              </a:defRPr>
            </a:lvl9pPr>
          </a:lstStyle>
          <a:p/>
        </p:txBody>
      </p:sp>
      <p:sp>
        <p:nvSpPr>
          <p:cNvPr id="415" name="Google Shape;415;p83"/>
          <p:cNvSpPr txBox="1"/>
          <p:nvPr>
            <p:ph type="title"/>
          </p:nvPr>
        </p:nvSpPr>
        <p:spPr>
          <a:xfrm>
            <a:off x="685800" y="533400"/>
            <a:ext cx="10845900" cy="6096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2"/>
              </a:buClr>
              <a:buSzPts val="1400"/>
              <a:buFont typeface="Arial"/>
              <a:buNone/>
              <a:defRPr i="0" sz="3000" u="none" cap="none" strike="noStrike">
                <a:solidFill>
                  <a:schemeClr val="dk2"/>
                </a:solidFill>
                <a:latin typeface="Arial"/>
                <a:ea typeface="Arial"/>
                <a:cs typeface="Arial"/>
                <a:sym typeface="Arial"/>
              </a:defRPr>
            </a:lvl1pPr>
            <a:lvl2pPr lvl="1" algn="l">
              <a:lnSpc>
                <a:spcPct val="100000"/>
              </a:lnSpc>
              <a:spcBef>
                <a:spcPts val="0"/>
              </a:spcBef>
              <a:spcAft>
                <a:spcPts val="0"/>
              </a:spcAft>
              <a:buSzPts val="1400"/>
              <a:buFont typeface="Arial"/>
              <a:buNone/>
              <a:defRPr sz="1800">
                <a:latin typeface="Arial"/>
                <a:ea typeface="Arial"/>
                <a:cs typeface="Arial"/>
                <a:sym typeface="Arial"/>
              </a:defRPr>
            </a:lvl2pPr>
            <a:lvl3pPr lvl="2" algn="l">
              <a:lnSpc>
                <a:spcPct val="100000"/>
              </a:lnSpc>
              <a:spcBef>
                <a:spcPts val="0"/>
              </a:spcBef>
              <a:spcAft>
                <a:spcPts val="0"/>
              </a:spcAft>
              <a:buSzPts val="1400"/>
              <a:buFont typeface="Arial"/>
              <a:buNone/>
              <a:defRPr sz="1800">
                <a:latin typeface="Arial"/>
                <a:ea typeface="Arial"/>
                <a:cs typeface="Arial"/>
                <a:sym typeface="Arial"/>
              </a:defRPr>
            </a:lvl3pPr>
            <a:lvl4pPr lvl="3" algn="l">
              <a:lnSpc>
                <a:spcPct val="100000"/>
              </a:lnSpc>
              <a:spcBef>
                <a:spcPts val="0"/>
              </a:spcBef>
              <a:spcAft>
                <a:spcPts val="0"/>
              </a:spcAft>
              <a:buSzPts val="1400"/>
              <a:buFont typeface="Arial"/>
              <a:buNone/>
              <a:defRPr sz="1800">
                <a:latin typeface="Arial"/>
                <a:ea typeface="Arial"/>
                <a:cs typeface="Arial"/>
                <a:sym typeface="Arial"/>
              </a:defRPr>
            </a:lvl4pPr>
            <a:lvl5pPr lvl="4" algn="l">
              <a:lnSpc>
                <a:spcPct val="100000"/>
              </a:lnSpc>
              <a:spcBef>
                <a:spcPts val="0"/>
              </a:spcBef>
              <a:spcAft>
                <a:spcPts val="0"/>
              </a:spcAft>
              <a:buSzPts val="1400"/>
              <a:buFont typeface="Arial"/>
              <a:buNone/>
              <a:defRPr sz="1800">
                <a:latin typeface="Arial"/>
                <a:ea typeface="Arial"/>
                <a:cs typeface="Arial"/>
                <a:sym typeface="Arial"/>
              </a:defRPr>
            </a:lvl5pPr>
            <a:lvl6pPr lvl="5" algn="l">
              <a:lnSpc>
                <a:spcPct val="100000"/>
              </a:lnSpc>
              <a:spcBef>
                <a:spcPts val="0"/>
              </a:spcBef>
              <a:spcAft>
                <a:spcPts val="0"/>
              </a:spcAft>
              <a:buSzPts val="1400"/>
              <a:buFont typeface="Arial"/>
              <a:buNone/>
              <a:defRPr sz="1800">
                <a:latin typeface="Arial"/>
                <a:ea typeface="Arial"/>
                <a:cs typeface="Arial"/>
                <a:sym typeface="Arial"/>
              </a:defRPr>
            </a:lvl6pPr>
            <a:lvl7pPr lvl="6" algn="l">
              <a:lnSpc>
                <a:spcPct val="100000"/>
              </a:lnSpc>
              <a:spcBef>
                <a:spcPts val="0"/>
              </a:spcBef>
              <a:spcAft>
                <a:spcPts val="0"/>
              </a:spcAft>
              <a:buSzPts val="1400"/>
              <a:buFont typeface="Arial"/>
              <a:buNone/>
              <a:defRPr sz="1800">
                <a:latin typeface="Arial"/>
                <a:ea typeface="Arial"/>
                <a:cs typeface="Arial"/>
                <a:sym typeface="Arial"/>
              </a:defRPr>
            </a:lvl7pPr>
            <a:lvl8pPr lvl="7" algn="l">
              <a:lnSpc>
                <a:spcPct val="100000"/>
              </a:lnSpc>
              <a:spcBef>
                <a:spcPts val="0"/>
              </a:spcBef>
              <a:spcAft>
                <a:spcPts val="0"/>
              </a:spcAft>
              <a:buSzPts val="1400"/>
              <a:buFont typeface="Arial"/>
              <a:buNone/>
              <a:defRPr sz="1800">
                <a:latin typeface="Arial"/>
                <a:ea typeface="Arial"/>
                <a:cs typeface="Arial"/>
                <a:sym typeface="Arial"/>
              </a:defRPr>
            </a:lvl8pPr>
            <a:lvl9pPr lvl="8" algn="l">
              <a:lnSpc>
                <a:spcPct val="100000"/>
              </a:lnSpc>
              <a:spcBef>
                <a:spcPts val="0"/>
              </a:spcBef>
              <a:spcAft>
                <a:spcPts val="0"/>
              </a:spcAft>
              <a:buSzPts val="1400"/>
              <a:buFont typeface="Arial"/>
              <a:buNone/>
              <a:defRPr sz="1800">
                <a:latin typeface="Arial"/>
                <a:ea typeface="Arial"/>
                <a:cs typeface="Arial"/>
                <a:sym typeface="Arial"/>
              </a:defRPr>
            </a:lvl9pPr>
          </a:lstStyle>
          <a:p/>
        </p:txBody>
      </p:sp>
      <p:sp>
        <p:nvSpPr>
          <p:cNvPr id="416" name="Google Shape;416;p83"/>
          <p:cNvSpPr txBox="1"/>
          <p:nvPr/>
        </p:nvSpPr>
        <p:spPr>
          <a:xfrm>
            <a:off x="685800" y="6096000"/>
            <a:ext cx="3921000" cy="153000"/>
          </a:xfrm>
          <a:prstGeom prst="rect">
            <a:avLst/>
          </a:prstGeom>
          <a:noFill/>
          <a:ln>
            <a:noFill/>
          </a:ln>
        </p:spPr>
        <p:txBody>
          <a:bodyPr anchorCtr="0" anchor="t" bIns="0" lIns="0" spcFirstLastPara="1" rIns="0" wrap="square" tIns="13325">
            <a:noAutofit/>
          </a:bodyPr>
          <a:lstStyle/>
          <a:p>
            <a:pPr indent="0" lvl="0" marL="12700" marR="0" rtl="0" algn="l">
              <a:lnSpc>
                <a:spcPct val="100000"/>
              </a:lnSpc>
              <a:spcBef>
                <a:spcPts val="0"/>
              </a:spcBef>
              <a:spcAft>
                <a:spcPts val="0"/>
              </a:spcAft>
              <a:buClr>
                <a:schemeClr val="dk1"/>
              </a:buClr>
              <a:buSzPts val="1000"/>
              <a:buFont typeface="Arial"/>
              <a:buNone/>
            </a:pPr>
            <a:r>
              <a:rPr lang="en-US" sz="1000">
                <a:solidFill>
                  <a:schemeClr val="dk1"/>
                </a:solidFill>
                <a:latin typeface="Arial"/>
                <a:ea typeface="Arial"/>
                <a:cs typeface="Arial"/>
                <a:sym typeface="Arial"/>
              </a:rPr>
              <a:t>Busara Center For Behavioral Economics | 2022</a:t>
            </a:r>
            <a:endParaRPr sz="1000">
              <a:solidFill>
                <a:schemeClr val="dk1"/>
              </a:solidFill>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bullets">
  <p:cSld name="5 bullets">
    <p:spTree>
      <p:nvGrpSpPr>
        <p:cNvPr id="417" name="Shape 417"/>
        <p:cNvGrpSpPr/>
        <p:nvPr/>
      </p:nvGrpSpPr>
      <p:grpSpPr>
        <a:xfrm>
          <a:off x="0" y="0"/>
          <a:ext cx="0" cy="0"/>
          <a:chOff x="0" y="0"/>
          <a:chExt cx="0" cy="0"/>
        </a:xfrm>
      </p:grpSpPr>
      <p:graphicFrame>
        <p:nvGraphicFramePr>
          <p:cNvPr id="418" name="Google Shape;418;p84"/>
          <p:cNvGraphicFramePr/>
          <p:nvPr/>
        </p:nvGraphicFramePr>
        <p:xfrm>
          <a:off x="0" y="0"/>
          <a:ext cx="3000000" cy="3000000"/>
        </p:xfrm>
        <a:graphic>
          <a:graphicData uri="http://schemas.openxmlformats.org/drawingml/2006/table">
            <a:tbl>
              <a:tblPr>
                <a:noFill/>
                <a:tableStyleId>{5CF54E72-F7B6-4357-AD4F-D8D1A4135567}</a:tableStyleId>
              </a:tblPr>
              <a:tblGrid>
                <a:gridCol w="762000"/>
                <a:gridCol w="762000"/>
                <a:gridCol w="762000"/>
                <a:gridCol w="762000"/>
                <a:gridCol w="762000"/>
                <a:gridCol w="762000"/>
                <a:gridCol w="762000"/>
                <a:gridCol w="762000"/>
                <a:gridCol w="762000"/>
                <a:gridCol w="762000"/>
                <a:gridCol w="762000"/>
                <a:gridCol w="762000"/>
                <a:gridCol w="762000"/>
                <a:gridCol w="762000"/>
                <a:gridCol w="762000"/>
                <a:gridCol w="762000"/>
              </a:tblGrid>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chemeClr val="dk2">
                          <a:alpha val="0"/>
                        </a:scheme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chemeClr val="dk2">
                          <a:alpha val="0"/>
                        </a:scheme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chemeClr val="dk2">
                          <a:alpha val="0"/>
                        </a:schemeClr>
                      </a:solidFill>
                      <a:prstDash val="solid"/>
                      <a:round/>
                      <a:headEnd len="sm" w="sm" type="none"/>
                      <a:tailEnd len="sm" w="sm" type="none"/>
                    </a:lnL>
                    <a:lnR cap="flat" cmpd="sng" w="9525">
                      <a:solidFill>
                        <a:schemeClr val="dk2">
                          <a:alpha val="0"/>
                        </a:schemeClr>
                      </a:solidFill>
                      <a:prstDash val="solid"/>
                      <a:round/>
                      <a:headEnd len="sm" w="sm" type="none"/>
                      <a:tailEnd len="sm" w="sm" type="none"/>
                    </a:lnR>
                    <a:lnT cap="flat" cmpd="sng" w="9525">
                      <a:solidFill>
                        <a:schemeClr val="dk2">
                          <a:alpha val="0"/>
                        </a:schemeClr>
                      </a:solidFill>
                      <a:prstDash val="solid"/>
                      <a:round/>
                      <a:headEnd len="sm" w="sm" type="none"/>
                      <a:tailEnd len="sm" w="sm" type="none"/>
                    </a:lnT>
                    <a:lnB cap="flat" cmpd="sng" w="9525">
                      <a:solidFill>
                        <a:schemeClr val="dk2">
                          <a:alpha val="0"/>
                        </a:scheme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chemeClr val="dk2">
                          <a:alpha val="0"/>
                        </a:scheme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bl>
          </a:graphicData>
        </a:graphic>
      </p:graphicFrame>
      <p:sp>
        <p:nvSpPr>
          <p:cNvPr id="419" name="Google Shape;419;p84"/>
          <p:cNvSpPr txBox="1"/>
          <p:nvPr>
            <p:ph idx="12" type="sldNum"/>
          </p:nvPr>
        </p:nvSpPr>
        <p:spPr>
          <a:xfrm>
            <a:off x="10668000" y="6295225"/>
            <a:ext cx="762000" cy="280500"/>
          </a:xfrm>
          <a:prstGeom prst="rect">
            <a:avLst/>
          </a:prstGeom>
          <a:noFill/>
          <a:ln>
            <a:noFill/>
          </a:ln>
        </p:spPr>
        <p:txBody>
          <a:bodyPr anchorCtr="0" anchor="t" bIns="91425" lIns="91425" spcFirstLastPara="1" rIns="91425" wrap="square" tIns="91425">
            <a:noAutofit/>
          </a:bodyPr>
          <a:lstStyle>
            <a:lvl1pPr indent="0" lvl="0"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1pPr>
            <a:lvl2pPr indent="0" lvl="1"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2pPr>
            <a:lvl3pPr indent="0" lvl="2"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3pPr>
            <a:lvl4pPr indent="0" lvl="3"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4pPr>
            <a:lvl5pPr indent="0" lvl="4"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5pPr>
            <a:lvl6pPr indent="0" lvl="5"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6pPr>
            <a:lvl7pPr indent="0" lvl="6"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7pPr>
            <a:lvl8pPr indent="0" lvl="7"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8pPr>
            <a:lvl9pPr indent="0" lvl="8"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420" name="Google Shape;420;p84"/>
          <p:cNvSpPr txBox="1"/>
          <p:nvPr>
            <p:ph idx="1" type="body"/>
          </p:nvPr>
        </p:nvSpPr>
        <p:spPr>
          <a:xfrm>
            <a:off x="685800" y="1318212"/>
            <a:ext cx="4800600" cy="4587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Arial"/>
              <a:buChar char="■"/>
              <a:defRPr sz="1800">
                <a:latin typeface="Arial"/>
                <a:ea typeface="Arial"/>
                <a:cs typeface="Arial"/>
                <a:sym typeface="Arial"/>
              </a:defRPr>
            </a:lvl1pPr>
            <a:lvl2pPr indent="-342900" lvl="1" marL="914400" algn="l">
              <a:lnSpc>
                <a:spcPct val="115000"/>
              </a:lnSpc>
              <a:spcBef>
                <a:spcPts val="0"/>
              </a:spcBef>
              <a:spcAft>
                <a:spcPts val="0"/>
              </a:spcAft>
              <a:buSzPts val="1800"/>
              <a:buFont typeface="Arial"/>
              <a:buChar char="□"/>
              <a:defRPr sz="1800">
                <a:latin typeface="Arial"/>
                <a:ea typeface="Arial"/>
                <a:cs typeface="Arial"/>
                <a:sym typeface="Arial"/>
              </a:defRPr>
            </a:lvl2pPr>
            <a:lvl3pPr indent="-342900" lvl="2" marL="1371600" algn="l">
              <a:lnSpc>
                <a:spcPct val="115000"/>
              </a:lnSpc>
              <a:spcBef>
                <a:spcPts val="0"/>
              </a:spcBef>
              <a:spcAft>
                <a:spcPts val="0"/>
              </a:spcAft>
              <a:buClr>
                <a:schemeClr val="dk2"/>
              </a:buClr>
              <a:buSzPts val="1800"/>
              <a:buFont typeface="Arial"/>
              <a:buChar char="■"/>
              <a:defRPr sz="1800">
                <a:latin typeface="Arial"/>
                <a:ea typeface="Arial"/>
                <a:cs typeface="Arial"/>
                <a:sym typeface="Arial"/>
              </a:defRPr>
            </a:lvl3pPr>
            <a:lvl4pPr indent="-342900" lvl="3" marL="1828800" algn="l">
              <a:lnSpc>
                <a:spcPct val="115000"/>
              </a:lnSpc>
              <a:spcBef>
                <a:spcPts val="0"/>
              </a:spcBef>
              <a:spcAft>
                <a:spcPts val="0"/>
              </a:spcAft>
              <a:buClr>
                <a:schemeClr val="dk2"/>
              </a:buClr>
              <a:buSzPts val="1800"/>
              <a:buFont typeface="Arial"/>
              <a:buChar char="■"/>
              <a:defRPr sz="1800">
                <a:latin typeface="Arial"/>
                <a:ea typeface="Arial"/>
                <a:cs typeface="Arial"/>
                <a:sym typeface="Arial"/>
              </a:defRPr>
            </a:lvl4pPr>
            <a:lvl5pPr indent="-342900" lvl="4" marL="2286000" algn="l">
              <a:lnSpc>
                <a:spcPct val="115000"/>
              </a:lnSpc>
              <a:spcBef>
                <a:spcPts val="0"/>
              </a:spcBef>
              <a:spcAft>
                <a:spcPts val="0"/>
              </a:spcAft>
              <a:buSzPts val="1800"/>
              <a:buFont typeface="Arial"/>
              <a:buChar char="□"/>
              <a:defRPr sz="1800">
                <a:latin typeface="Arial"/>
                <a:ea typeface="Arial"/>
                <a:cs typeface="Arial"/>
                <a:sym typeface="Arial"/>
              </a:defRPr>
            </a:lvl5pPr>
            <a:lvl6pPr indent="-342900" lvl="5" marL="2743200" algn="l">
              <a:lnSpc>
                <a:spcPct val="115000"/>
              </a:lnSpc>
              <a:spcBef>
                <a:spcPts val="0"/>
              </a:spcBef>
              <a:spcAft>
                <a:spcPts val="0"/>
              </a:spcAft>
              <a:buSzPts val="1800"/>
              <a:buFont typeface="Arial"/>
              <a:buChar char="■"/>
              <a:defRPr sz="1800">
                <a:latin typeface="Arial"/>
                <a:ea typeface="Arial"/>
                <a:cs typeface="Arial"/>
                <a:sym typeface="Arial"/>
              </a:defRPr>
            </a:lvl6pPr>
            <a:lvl7pPr indent="-342900" lvl="6" marL="3200400" algn="l">
              <a:lnSpc>
                <a:spcPct val="115000"/>
              </a:lnSpc>
              <a:spcBef>
                <a:spcPts val="0"/>
              </a:spcBef>
              <a:spcAft>
                <a:spcPts val="0"/>
              </a:spcAft>
              <a:buSzPts val="1800"/>
              <a:buFont typeface="Arial"/>
              <a:buChar char="■"/>
              <a:defRPr sz="1800">
                <a:latin typeface="Arial"/>
                <a:ea typeface="Arial"/>
                <a:cs typeface="Arial"/>
                <a:sym typeface="Arial"/>
              </a:defRPr>
            </a:lvl7pPr>
            <a:lvl8pPr indent="-342900" lvl="7" marL="3657600" algn="l">
              <a:lnSpc>
                <a:spcPct val="115000"/>
              </a:lnSpc>
              <a:spcBef>
                <a:spcPts val="0"/>
              </a:spcBef>
              <a:spcAft>
                <a:spcPts val="0"/>
              </a:spcAft>
              <a:buSzPts val="1800"/>
              <a:buFont typeface="Arial"/>
              <a:buChar char="□"/>
              <a:defRPr sz="1800">
                <a:latin typeface="Arial"/>
                <a:ea typeface="Arial"/>
                <a:cs typeface="Arial"/>
                <a:sym typeface="Arial"/>
              </a:defRPr>
            </a:lvl8pPr>
            <a:lvl9pPr indent="-342900" lvl="8" marL="4114800" algn="l">
              <a:lnSpc>
                <a:spcPct val="115000"/>
              </a:lnSpc>
              <a:spcBef>
                <a:spcPts val="0"/>
              </a:spcBef>
              <a:spcAft>
                <a:spcPts val="0"/>
              </a:spcAft>
              <a:buSzPts val="1800"/>
              <a:buFont typeface="Arial"/>
              <a:buChar char="■"/>
              <a:defRPr sz="1800">
                <a:latin typeface="Arial"/>
                <a:ea typeface="Arial"/>
                <a:cs typeface="Arial"/>
                <a:sym typeface="Arial"/>
              </a:defRPr>
            </a:lvl9pPr>
          </a:lstStyle>
          <a:p/>
        </p:txBody>
      </p:sp>
      <p:sp>
        <p:nvSpPr>
          <p:cNvPr id="421" name="Google Shape;421;p84"/>
          <p:cNvSpPr txBox="1"/>
          <p:nvPr>
            <p:ph type="title"/>
          </p:nvPr>
        </p:nvSpPr>
        <p:spPr>
          <a:xfrm>
            <a:off x="685800" y="533400"/>
            <a:ext cx="10845900" cy="6096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2"/>
              </a:buClr>
              <a:buSzPts val="1400"/>
              <a:buFont typeface="Arial"/>
              <a:buNone/>
              <a:defRPr i="0" sz="3000" u="none" cap="none" strike="noStrike">
                <a:solidFill>
                  <a:schemeClr val="dk2"/>
                </a:solidFill>
                <a:latin typeface="Arial"/>
                <a:ea typeface="Arial"/>
                <a:cs typeface="Arial"/>
                <a:sym typeface="Arial"/>
              </a:defRPr>
            </a:lvl1pPr>
            <a:lvl2pPr lvl="1" algn="l">
              <a:lnSpc>
                <a:spcPct val="100000"/>
              </a:lnSpc>
              <a:spcBef>
                <a:spcPts val="0"/>
              </a:spcBef>
              <a:spcAft>
                <a:spcPts val="0"/>
              </a:spcAft>
              <a:buSzPts val="1400"/>
              <a:buFont typeface="Arial"/>
              <a:buNone/>
              <a:defRPr sz="1800">
                <a:latin typeface="Arial"/>
                <a:ea typeface="Arial"/>
                <a:cs typeface="Arial"/>
                <a:sym typeface="Arial"/>
              </a:defRPr>
            </a:lvl2pPr>
            <a:lvl3pPr lvl="2" algn="l">
              <a:lnSpc>
                <a:spcPct val="100000"/>
              </a:lnSpc>
              <a:spcBef>
                <a:spcPts val="0"/>
              </a:spcBef>
              <a:spcAft>
                <a:spcPts val="0"/>
              </a:spcAft>
              <a:buSzPts val="1400"/>
              <a:buFont typeface="Arial"/>
              <a:buNone/>
              <a:defRPr sz="1800">
                <a:latin typeface="Arial"/>
                <a:ea typeface="Arial"/>
                <a:cs typeface="Arial"/>
                <a:sym typeface="Arial"/>
              </a:defRPr>
            </a:lvl3pPr>
            <a:lvl4pPr lvl="3" algn="l">
              <a:lnSpc>
                <a:spcPct val="100000"/>
              </a:lnSpc>
              <a:spcBef>
                <a:spcPts val="0"/>
              </a:spcBef>
              <a:spcAft>
                <a:spcPts val="0"/>
              </a:spcAft>
              <a:buSzPts val="1400"/>
              <a:buFont typeface="Arial"/>
              <a:buNone/>
              <a:defRPr sz="1800">
                <a:latin typeface="Arial"/>
                <a:ea typeface="Arial"/>
                <a:cs typeface="Arial"/>
                <a:sym typeface="Arial"/>
              </a:defRPr>
            </a:lvl4pPr>
            <a:lvl5pPr lvl="4" algn="l">
              <a:lnSpc>
                <a:spcPct val="100000"/>
              </a:lnSpc>
              <a:spcBef>
                <a:spcPts val="0"/>
              </a:spcBef>
              <a:spcAft>
                <a:spcPts val="0"/>
              </a:spcAft>
              <a:buSzPts val="1400"/>
              <a:buFont typeface="Arial"/>
              <a:buNone/>
              <a:defRPr sz="1800">
                <a:latin typeface="Arial"/>
                <a:ea typeface="Arial"/>
                <a:cs typeface="Arial"/>
                <a:sym typeface="Arial"/>
              </a:defRPr>
            </a:lvl5pPr>
            <a:lvl6pPr lvl="5" algn="l">
              <a:lnSpc>
                <a:spcPct val="100000"/>
              </a:lnSpc>
              <a:spcBef>
                <a:spcPts val="0"/>
              </a:spcBef>
              <a:spcAft>
                <a:spcPts val="0"/>
              </a:spcAft>
              <a:buSzPts val="1400"/>
              <a:buFont typeface="Arial"/>
              <a:buNone/>
              <a:defRPr sz="1800">
                <a:latin typeface="Arial"/>
                <a:ea typeface="Arial"/>
                <a:cs typeface="Arial"/>
                <a:sym typeface="Arial"/>
              </a:defRPr>
            </a:lvl6pPr>
            <a:lvl7pPr lvl="6" algn="l">
              <a:lnSpc>
                <a:spcPct val="100000"/>
              </a:lnSpc>
              <a:spcBef>
                <a:spcPts val="0"/>
              </a:spcBef>
              <a:spcAft>
                <a:spcPts val="0"/>
              </a:spcAft>
              <a:buSzPts val="1400"/>
              <a:buFont typeface="Arial"/>
              <a:buNone/>
              <a:defRPr sz="1800">
                <a:latin typeface="Arial"/>
                <a:ea typeface="Arial"/>
                <a:cs typeface="Arial"/>
                <a:sym typeface="Arial"/>
              </a:defRPr>
            </a:lvl7pPr>
            <a:lvl8pPr lvl="7" algn="l">
              <a:lnSpc>
                <a:spcPct val="100000"/>
              </a:lnSpc>
              <a:spcBef>
                <a:spcPts val="0"/>
              </a:spcBef>
              <a:spcAft>
                <a:spcPts val="0"/>
              </a:spcAft>
              <a:buSzPts val="1400"/>
              <a:buFont typeface="Arial"/>
              <a:buNone/>
              <a:defRPr sz="1800">
                <a:latin typeface="Arial"/>
                <a:ea typeface="Arial"/>
                <a:cs typeface="Arial"/>
                <a:sym typeface="Arial"/>
              </a:defRPr>
            </a:lvl8pPr>
            <a:lvl9pPr lvl="8" algn="l">
              <a:lnSpc>
                <a:spcPct val="100000"/>
              </a:lnSpc>
              <a:spcBef>
                <a:spcPts val="0"/>
              </a:spcBef>
              <a:spcAft>
                <a:spcPts val="0"/>
              </a:spcAft>
              <a:buSzPts val="1400"/>
              <a:buFont typeface="Arial"/>
              <a:buNone/>
              <a:defRPr sz="1800">
                <a:latin typeface="Arial"/>
                <a:ea typeface="Arial"/>
                <a:cs typeface="Arial"/>
                <a:sym typeface="Arial"/>
              </a:defRPr>
            </a:lvl9pPr>
          </a:lstStyle>
          <a:p/>
        </p:txBody>
      </p:sp>
      <p:grpSp>
        <p:nvGrpSpPr>
          <p:cNvPr id="422" name="Google Shape;422;p84"/>
          <p:cNvGrpSpPr/>
          <p:nvPr/>
        </p:nvGrpSpPr>
        <p:grpSpPr>
          <a:xfrm>
            <a:off x="6126479" y="1446441"/>
            <a:ext cx="5302980" cy="623700"/>
            <a:chOff x="5745479" y="1446441"/>
            <a:chExt cx="5302980" cy="623700"/>
          </a:xfrm>
        </p:grpSpPr>
        <p:sp>
          <p:nvSpPr>
            <p:cNvPr id="423" name="Google Shape;423;p84"/>
            <p:cNvSpPr txBox="1"/>
            <p:nvPr/>
          </p:nvSpPr>
          <p:spPr>
            <a:xfrm>
              <a:off x="5775959" y="1446441"/>
              <a:ext cx="5272500" cy="623700"/>
            </a:xfrm>
            <a:prstGeom prst="rect">
              <a:avLst/>
            </a:prstGeom>
            <a:solidFill>
              <a:srgbClr val="EEEEEE"/>
            </a:solidFill>
            <a:ln>
              <a:noFill/>
            </a:ln>
          </p:spPr>
          <p:txBody>
            <a:bodyPr anchorCtr="0" anchor="t" bIns="0" lIns="0" spcFirstLastPara="1" rIns="0" wrap="square" tIns="4425">
              <a:noAutofit/>
            </a:bodyPr>
            <a:lstStyle/>
            <a:p>
              <a:pPr indent="0" lvl="0" marL="0" marR="0" rtl="0" algn="l">
                <a:lnSpc>
                  <a:spcPct val="100000"/>
                </a:lnSpc>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424" name="Google Shape;424;p84"/>
            <p:cNvSpPr/>
            <p:nvPr/>
          </p:nvSpPr>
          <p:spPr>
            <a:xfrm>
              <a:off x="5745479" y="1446441"/>
              <a:ext cx="0" cy="623569"/>
            </a:xfrm>
            <a:custGeom>
              <a:rect b="b" l="l" r="r" t="t"/>
              <a:pathLst>
                <a:path extrusionOk="0" h="623569" w="120000">
                  <a:moveTo>
                    <a:pt x="0" y="0"/>
                  </a:moveTo>
                  <a:lnTo>
                    <a:pt x="0" y="622960"/>
                  </a:lnTo>
                </a:path>
              </a:pathLst>
            </a:custGeom>
            <a:noFill/>
            <a:ln cap="flat" cmpd="sng" w="60950">
              <a:solidFill>
                <a:srgbClr val="0051BC"/>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grpSp>
        <p:nvGrpSpPr>
          <p:cNvPr id="425" name="Google Shape;425;p84"/>
          <p:cNvGrpSpPr/>
          <p:nvPr/>
        </p:nvGrpSpPr>
        <p:grpSpPr>
          <a:xfrm>
            <a:off x="6126479" y="2370921"/>
            <a:ext cx="5302980" cy="623700"/>
            <a:chOff x="5745479" y="2218524"/>
            <a:chExt cx="5302980" cy="623700"/>
          </a:xfrm>
        </p:grpSpPr>
        <p:sp>
          <p:nvSpPr>
            <p:cNvPr id="426" name="Google Shape;426;p84"/>
            <p:cNvSpPr txBox="1"/>
            <p:nvPr/>
          </p:nvSpPr>
          <p:spPr>
            <a:xfrm>
              <a:off x="5775959" y="2218524"/>
              <a:ext cx="5272500" cy="623700"/>
            </a:xfrm>
            <a:prstGeom prst="rect">
              <a:avLst/>
            </a:prstGeom>
            <a:solidFill>
              <a:srgbClr val="EEEEEE"/>
            </a:solidFill>
            <a:ln>
              <a:noFill/>
            </a:ln>
          </p:spPr>
          <p:txBody>
            <a:bodyPr anchorCtr="0" anchor="t" bIns="0" lIns="0" spcFirstLastPara="1" rIns="0" wrap="square" tIns="4425">
              <a:noAutofit/>
            </a:bodyPr>
            <a:lstStyle/>
            <a:p>
              <a:pPr indent="0" lvl="0" marL="391160" marR="0" rtl="0" algn="l">
                <a:lnSpc>
                  <a:spcPct val="100000"/>
                </a:lnSpc>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427" name="Google Shape;427;p84"/>
            <p:cNvSpPr/>
            <p:nvPr/>
          </p:nvSpPr>
          <p:spPr>
            <a:xfrm>
              <a:off x="5745479" y="2218524"/>
              <a:ext cx="0" cy="623569"/>
            </a:xfrm>
            <a:custGeom>
              <a:rect b="b" l="l" r="r" t="t"/>
              <a:pathLst>
                <a:path extrusionOk="0" h="623569" w="120000">
                  <a:moveTo>
                    <a:pt x="0" y="0"/>
                  </a:moveTo>
                  <a:lnTo>
                    <a:pt x="0" y="622960"/>
                  </a:lnTo>
                </a:path>
              </a:pathLst>
            </a:custGeom>
            <a:noFill/>
            <a:ln cap="flat" cmpd="sng" w="60950">
              <a:solidFill>
                <a:srgbClr val="0051BC"/>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grpSp>
        <p:nvGrpSpPr>
          <p:cNvPr id="428" name="Google Shape;428;p84"/>
          <p:cNvGrpSpPr/>
          <p:nvPr/>
        </p:nvGrpSpPr>
        <p:grpSpPr>
          <a:xfrm>
            <a:off x="6126479" y="3295402"/>
            <a:ext cx="5302980" cy="623700"/>
            <a:chOff x="5745479" y="2990608"/>
            <a:chExt cx="5302980" cy="623700"/>
          </a:xfrm>
        </p:grpSpPr>
        <p:sp>
          <p:nvSpPr>
            <p:cNvPr id="429" name="Google Shape;429;p84"/>
            <p:cNvSpPr txBox="1"/>
            <p:nvPr/>
          </p:nvSpPr>
          <p:spPr>
            <a:xfrm>
              <a:off x="5775959" y="2990608"/>
              <a:ext cx="5272500" cy="623700"/>
            </a:xfrm>
            <a:prstGeom prst="rect">
              <a:avLst/>
            </a:prstGeom>
            <a:solidFill>
              <a:srgbClr val="EEEEEE"/>
            </a:solidFill>
            <a:ln>
              <a:noFill/>
            </a:ln>
          </p:spPr>
          <p:txBody>
            <a:bodyPr anchorCtr="0" anchor="t" bIns="0" lIns="0" spcFirstLastPara="1" rIns="0" wrap="square" tIns="4425">
              <a:noAutofit/>
            </a:bodyPr>
            <a:lstStyle/>
            <a:p>
              <a:pPr indent="0" lvl="0" marL="391160" marR="0" rtl="0" algn="l">
                <a:lnSpc>
                  <a:spcPct val="100000"/>
                </a:lnSpc>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430" name="Google Shape;430;p84"/>
            <p:cNvSpPr/>
            <p:nvPr/>
          </p:nvSpPr>
          <p:spPr>
            <a:xfrm>
              <a:off x="5745479" y="2990608"/>
              <a:ext cx="0" cy="623570"/>
            </a:xfrm>
            <a:custGeom>
              <a:rect b="b" l="l" r="r" t="t"/>
              <a:pathLst>
                <a:path extrusionOk="0" h="623570" w="120000">
                  <a:moveTo>
                    <a:pt x="0" y="0"/>
                  </a:moveTo>
                  <a:lnTo>
                    <a:pt x="0" y="622960"/>
                  </a:lnTo>
                </a:path>
              </a:pathLst>
            </a:custGeom>
            <a:noFill/>
            <a:ln cap="flat" cmpd="sng" w="60950">
              <a:solidFill>
                <a:srgbClr val="0051BC"/>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grpSp>
        <p:nvGrpSpPr>
          <p:cNvPr id="431" name="Google Shape;431;p84"/>
          <p:cNvGrpSpPr/>
          <p:nvPr/>
        </p:nvGrpSpPr>
        <p:grpSpPr>
          <a:xfrm>
            <a:off x="6126479" y="4219882"/>
            <a:ext cx="5302980" cy="623700"/>
            <a:chOff x="5745479" y="3762679"/>
            <a:chExt cx="5302980" cy="623700"/>
          </a:xfrm>
        </p:grpSpPr>
        <p:sp>
          <p:nvSpPr>
            <p:cNvPr id="432" name="Google Shape;432;p84"/>
            <p:cNvSpPr txBox="1"/>
            <p:nvPr/>
          </p:nvSpPr>
          <p:spPr>
            <a:xfrm>
              <a:off x="5775959" y="3762679"/>
              <a:ext cx="5272500" cy="623700"/>
            </a:xfrm>
            <a:prstGeom prst="rect">
              <a:avLst/>
            </a:prstGeom>
            <a:solidFill>
              <a:srgbClr val="EEEEEE"/>
            </a:solidFill>
            <a:ln>
              <a:noFill/>
            </a:ln>
          </p:spPr>
          <p:txBody>
            <a:bodyPr anchorCtr="0" anchor="t" bIns="0" lIns="0" spcFirstLastPara="1" rIns="0" wrap="square" tIns="4425">
              <a:noAutofit/>
            </a:bodyPr>
            <a:lstStyle/>
            <a:p>
              <a:pPr indent="0" lvl="0" marL="391160" marR="0" rtl="0" algn="l">
                <a:lnSpc>
                  <a:spcPct val="100000"/>
                </a:lnSpc>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433" name="Google Shape;433;p84"/>
            <p:cNvSpPr/>
            <p:nvPr/>
          </p:nvSpPr>
          <p:spPr>
            <a:xfrm>
              <a:off x="5745479" y="3762692"/>
              <a:ext cx="0" cy="623570"/>
            </a:xfrm>
            <a:custGeom>
              <a:rect b="b" l="l" r="r" t="t"/>
              <a:pathLst>
                <a:path extrusionOk="0" h="623570" w="120000">
                  <a:moveTo>
                    <a:pt x="0" y="0"/>
                  </a:moveTo>
                  <a:lnTo>
                    <a:pt x="0" y="622960"/>
                  </a:lnTo>
                </a:path>
              </a:pathLst>
            </a:custGeom>
            <a:noFill/>
            <a:ln cap="flat" cmpd="sng" w="60950">
              <a:solidFill>
                <a:srgbClr val="0051BC"/>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grpSp>
        <p:nvGrpSpPr>
          <p:cNvPr id="434" name="Google Shape;434;p84"/>
          <p:cNvGrpSpPr/>
          <p:nvPr/>
        </p:nvGrpSpPr>
        <p:grpSpPr>
          <a:xfrm>
            <a:off x="6126479" y="5144363"/>
            <a:ext cx="5302980" cy="623700"/>
            <a:chOff x="5745479" y="4534763"/>
            <a:chExt cx="5302980" cy="623700"/>
          </a:xfrm>
        </p:grpSpPr>
        <p:sp>
          <p:nvSpPr>
            <p:cNvPr id="435" name="Google Shape;435;p84"/>
            <p:cNvSpPr txBox="1"/>
            <p:nvPr/>
          </p:nvSpPr>
          <p:spPr>
            <a:xfrm>
              <a:off x="5775959" y="4534763"/>
              <a:ext cx="5272500" cy="623700"/>
            </a:xfrm>
            <a:prstGeom prst="rect">
              <a:avLst/>
            </a:prstGeom>
            <a:solidFill>
              <a:srgbClr val="EEEEEE"/>
            </a:solidFill>
            <a:ln>
              <a:noFill/>
            </a:ln>
          </p:spPr>
          <p:txBody>
            <a:bodyPr anchorCtr="0" anchor="t" bIns="0" lIns="0" spcFirstLastPara="1" rIns="0" wrap="square" tIns="4425">
              <a:noAutofit/>
            </a:bodyPr>
            <a:lstStyle/>
            <a:p>
              <a:pPr indent="0" lvl="0" marL="0" marR="0" rtl="0" algn="l">
                <a:lnSpc>
                  <a:spcPct val="100000"/>
                </a:lnSpc>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436" name="Google Shape;436;p84"/>
            <p:cNvSpPr/>
            <p:nvPr/>
          </p:nvSpPr>
          <p:spPr>
            <a:xfrm>
              <a:off x="5745479" y="4534763"/>
              <a:ext cx="0" cy="623570"/>
            </a:xfrm>
            <a:custGeom>
              <a:rect b="b" l="l" r="r" t="t"/>
              <a:pathLst>
                <a:path extrusionOk="0" h="623570" w="120000">
                  <a:moveTo>
                    <a:pt x="0" y="0"/>
                  </a:moveTo>
                  <a:lnTo>
                    <a:pt x="0" y="622960"/>
                  </a:lnTo>
                </a:path>
              </a:pathLst>
            </a:custGeom>
            <a:noFill/>
            <a:ln cap="flat" cmpd="sng" w="60950">
              <a:solidFill>
                <a:srgbClr val="0051BC"/>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sp>
        <p:nvSpPr>
          <p:cNvPr id="437" name="Google Shape;437;p84"/>
          <p:cNvSpPr txBox="1"/>
          <p:nvPr>
            <p:ph idx="2" type="body"/>
          </p:nvPr>
        </p:nvSpPr>
        <p:spPr>
          <a:xfrm>
            <a:off x="6126475" y="1531513"/>
            <a:ext cx="5303100" cy="4509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38" name="Google Shape;438;p84"/>
          <p:cNvSpPr txBox="1"/>
          <p:nvPr>
            <p:ph idx="3" type="body"/>
          </p:nvPr>
        </p:nvSpPr>
        <p:spPr>
          <a:xfrm>
            <a:off x="6126475" y="2457324"/>
            <a:ext cx="5303100" cy="4509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39" name="Google Shape;439;p84"/>
          <p:cNvSpPr txBox="1"/>
          <p:nvPr>
            <p:ph idx="4" type="body"/>
          </p:nvPr>
        </p:nvSpPr>
        <p:spPr>
          <a:xfrm>
            <a:off x="6126475" y="3381798"/>
            <a:ext cx="5303100" cy="4509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40" name="Google Shape;440;p84"/>
          <p:cNvSpPr txBox="1"/>
          <p:nvPr>
            <p:ph idx="5" type="body"/>
          </p:nvPr>
        </p:nvSpPr>
        <p:spPr>
          <a:xfrm>
            <a:off x="6126475" y="4306276"/>
            <a:ext cx="5303100" cy="4509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41" name="Google Shape;441;p84"/>
          <p:cNvSpPr txBox="1"/>
          <p:nvPr>
            <p:ph idx="6" type="body"/>
          </p:nvPr>
        </p:nvSpPr>
        <p:spPr>
          <a:xfrm>
            <a:off x="6126475" y="5230750"/>
            <a:ext cx="5303100" cy="4509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42" name="Google Shape;442;p84"/>
          <p:cNvSpPr txBox="1"/>
          <p:nvPr/>
        </p:nvSpPr>
        <p:spPr>
          <a:xfrm>
            <a:off x="685800" y="6096000"/>
            <a:ext cx="3921000" cy="153000"/>
          </a:xfrm>
          <a:prstGeom prst="rect">
            <a:avLst/>
          </a:prstGeom>
          <a:noFill/>
          <a:ln>
            <a:noFill/>
          </a:ln>
        </p:spPr>
        <p:txBody>
          <a:bodyPr anchorCtr="0" anchor="t" bIns="0" lIns="0" spcFirstLastPara="1" rIns="0" wrap="square" tIns="13325">
            <a:noAutofit/>
          </a:bodyPr>
          <a:lstStyle/>
          <a:p>
            <a:pPr indent="0" lvl="0" marL="12700" marR="0" rtl="0" algn="l">
              <a:lnSpc>
                <a:spcPct val="100000"/>
              </a:lnSpc>
              <a:spcBef>
                <a:spcPts val="0"/>
              </a:spcBef>
              <a:spcAft>
                <a:spcPts val="0"/>
              </a:spcAft>
              <a:buClr>
                <a:schemeClr val="dk1"/>
              </a:buClr>
              <a:buSzPts val="1000"/>
              <a:buFont typeface="Arial"/>
              <a:buNone/>
            </a:pPr>
            <a:r>
              <a:rPr lang="en-US" sz="1000">
                <a:solidFill>
                  <a:schemeClr val="dk1"/>
                </a:solidFill>
                <a:latin typeface="Arial"/>
                <a:ea typeface="Arial"/>
                <a:cs typeface="Arial"/>
                <a:sym typeface="Arial"/>
              </a:rPr>
              <a:t>Busara Center For Behavioral Economics | 2022</a:t>
            </a:r>
            <a:endParaRPr sz="1000">
              <a:solidFill>
                <a:schemeClr val="dk1"/>
              </a:solidFill>
              <a:latin typeface="Arial"/>
              <a:ea typeface="Arial"/>
              <a:cs typeface="Arial"/>
              <a:sym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mmary 2 points">
  <p:cSld name="Summary 2 points">
    <p:spTree>
      <p:nvGrpSpPr>
        <p:cNvPr id="443" name="Shape 443"/>
        <p:cNvGrpSpPr/>
        <p:nvPr/>
      </p:nvGrpSpPr>
      <p:grpSpPr>
        <a:xfrm>
          <a:off x="0" y="0"/>
          <a:ext cx="0" cy="0"/>
          <a:chOff x="0" y="0"/>
          <a:chExt cx="0" cy="0"/>
        </a:xfrm>
      </p:grpSpPr>
      <p:graphicFrame>
        <p:nvGraphicFramePr>
          <p:cNvPr id="444" name="Google Shape;444;p85"/>
          <p:cNvGraphicFramePr/>
          <p:nvPr/>
        </p:nvGraphicFramePr>
        <p:xfrm>
          <a:off x="0" y="0"/>
          <a:ext cx="3000000" cy="3000000"/>
        </p:xfrm>
        <a:graphic>
          <a:graphicData uri="http://schemas.openxmlformats.org/drawingml/2006/table">
            <a:tbl>
              <a:tblPr>
                <a:noFill/>
                <a:tableStyleId>{5CF54E72-F7B6-4357-AD4F-D8D1A4135567}</a:tableStyleId>
              </a:tblPr>
              <a:tblGrid>
                <a:gridCol w="762000"/>
                <a:gridCol w="762000"/>
                <a:gridCol w="762000"/>
                <a:gridCol w="762000"/>
                <a:gridCol w="762000"/>
                <a:gridCol w="762000"/>
                <a:gridCol w="762000"/>
                <a:gridCol w="762000"/>
                <a:gridCol w="762000"/>
                <a:gridCol w="762000"/>
                <a:gridCol w="762000"/>
                <a:gridCol w="762000"/>
                <a:gridCol w="762000"/>
                <a:gridCol w="762000"/>
                <a:gridCol w="762000"/>
                <a:gridCol w="762000"/>
              </a:tblGrid>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chemeClr val="dk2">
                          <a:alpha val="0"/>
                        </a:scheme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chemeClr val="dk2">
                          <a:alpha val="0"/>
                        </a:scheme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chemeClr val="dk2">
                          <a:alpha val="0"/>
                        </a:schemeClr>
                      </a:solidFill>
                      <a:prstDash val="solid"/>
                      <a:round/>
                      <a:headEnd len="sm" w="sm" type="none"/>
                      <a:tailEnd len="sm" w="sm" type="none"/>
                    </a:lnL>
                    <a:lnR cap="flat" cmpd="sng" w="9525">
                      <a:solidFill>
                        <a:schemeClr val="dk2">
                          <a:alpha val="0"/>
                        </a:schemeClr>
                      </a:solidFill>
                      <a:prstDash val="solid"/>
                      <a:round/>
                      <a:headEnd len="sm" w="sm" type="none"/>
                      <a:tailEnd len="sm" w="sm" type="none"/>
                    </a:lnR>
                    <a:lnT cap="flat" cmpd="sng" w="9525">
                      <a:solidFill>
                        <a:schemeClr val="dk2">
                          <a:alpha val="0"/>
                        </a:schemeClr>
                      </a:solidFill>
                      <a:prstDash val="solid"/>
                      <a:round/>
                      <a:headEnd len="sm" w="sm" type="none"/>
                      <a:tailEnd len="sm" w="sm" type="none"/>
                    </a:lnT>
                    <a:lnB cap="flat" cmpd="sng" w="9525">
                      <a:solidFill>
                        <a:schemeClr val="dk2">
                          <a:alpha val="0"/>
                        </a:scheme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chemeClr val="dk2">
                          <a:alpha val="0"/>
                        </a:scheme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chemeClr val="dk2">
                          <a:alpha val="0"/>
                        </a:scheme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bl>
          </a:graphicData>
        </a:graphic>
      </p:graphicFrame>
      <p:sp>
        <p:nvSpPr>
          <p:cNvPr id="445" name="Google Shape;445;p85"/>
          <p:cNvSpPr txBox="1"/>
          <p:nvPr>
            <p:ph idx="12" type="sldNum"/>
          </p:nvPr>
        </p:nvSpPr>
        <p:spPr>
          <a:xfrm>
            <a:off x="10668000" y="6295225"/>
            <a:ext cx="762000" cy="280500"/>
          </a:xfrm>
          <a:prstGeom prst="rect">
            <a:avLst/>
          </a:prstGeom>
          <a:noFill/>
          <a:ln>
            <a:noFill/>
          </a:ln>
        </p:spPr>
        <p:txBody>
          <a:bodyPr anchorCtr="0" anchor="t" bIns="91425" lIns="91425" spcFirstLastPara="1" rIns="91425" wrap="square" tIns="91425">
            <a:noAutofit/>
          </a:bodyPr>
          <a:lstStyle>
            <a:lvl1pPr indent="0" lvl="0"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1pPr>
            <a:lvl2pPr indent="0" lvl="1"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2pPr>
            <a:lvl3pPr indent="0" lvl="2"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3pPr>
            <a:lvl4pPr indent="0" lvl="3"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4pPr>
            <a:lvl5pPr indent="0" lvl="4"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5pPr>
            <a:lvl6pPr indent="0" lvl="5"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6pPr>
            <a:lvl7pPr indent="0" lvl="6"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7pPr>
            <a:lvl8pPr indent="0" lvl="7"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8pPr>
            <a:lvl9pPr indent="0" lvl="8"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446" name="Google Shape;446;p85"/>
          <p:cNvSpPr txBox="1"/>
          <p:nvPr>
            <p:ph type="title"/>
          </p:nvPr>
        </p:nvSpPr>
        <p:spPr>
          <a:xfrm>
            <a:off x="685800" y="533400"/>
            <a:ext cx="10845900" cy="6096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2"/>
              </a:buClr>
              <a:buSzPts val="1400"/>
              <a:buFont typeface="Arial"/>
              <a:buNone/>
              <a:defRPr i="0" sz="3000" u="none" cap="none" strike="noStrike">
                <a:solidFill>
                  <a:schemeClr val="dk2"/>
                </a:solidFill>
                <a:latin typeface="Arial"/>
                <a:ea typeface="Arial"/>
                <a:cs typeface="Arial"/>
                <a:sym typeface="Arial"/>
              </a:defRPr>
            </a:lvl1pPr>
            <a:lvl2pPr lvl="1" algn="l">
              <a:lnSpc>
                <a:spcPct val="100000"/>
              </a:lnSpc>
              <a:spcBef>
                <a:spcPts val="0"/>
              </a:spcBef>
              <a:spcAft>
                <a:spcPts val="0"/>
              </a:spcAft>
              <a:buSzPts val="1400"/>
              <a:buFont typeface="Arial"/>
              <a:buNone/>
              <a:defRPr sz="1800">
                <a:latin typeface="Arial"/>
                <a:ea typeface="Arial"/>
                <a:cs typeface="Arial"/>
                <a:sym typeface="Arial"/>
              </a:defRPr>
            </a:lvl2pPr>
            <a:lvl3pPr lvl="2" algn="l">
              <a:lnSpc>
                <a:spcPct val="100000"/>
              </a:lnSpc>
              <a:spcBef>
                <a:spcPts val="0"/>
              </a:spcBef>
              <a:spcAft>
                <a:spcPts val="0"/>
              </a:spcAft>
              <a:buSzPts val="1400"/>
              <a:buFont typeface="Arial"/>
              <a:buNone/>
              <a:defRPr sz="1800">
                <a:latin typeface="Arial"/>
                <a:ea typeface="Arial"/>
                <a:cs typeface="Arial"/>
                <a:sym typeface="Arial"/>
              </a:defRPr>
            </a:lvl3pPr>
            <a:lvl4pPr lvl="3" algn="l">
              <a:lnSpc>
                <a:spcPct val="100000"/>
              </a:lnSpc>
              <a:spcBef>
                <a:spcPts val="0"/>
              </a:spcBef>
              <a:spcAft>
                <a:spcPts val="0"/>
              </a:spcAft>
              <a:buSzPts val="1400"/>
              <a:buFont typeface="Arial"/>
              <a:buNone/>
              <a:defRPr sz="1800">
                <a:latin typeface="Arial"/>
                <a:ea typeface="Arial"/>
                <a:cs typeface="Arial"/>
                <a:sym typeface="Arial"/>
              </a:defRPr>
            </a:lvl4pPr>
            <a:lvl5pPr lvl="4" algn="l">
              <a:lnSpc>
                <a:spcPct val="100000"/>
              </a:lnSpc>
              <a:spcBef>
                <a:spcPts val="0"/>
              </a:spcBef>
              <a:spcAft>
                <a:spcPts val="0"/>
              </a:spcAft>
              <a:buSzPts val="1400"/>
              <a:buFont typeface="Arial"/>
              <a:buNone/>
              <a:defRPr sz="1800">
                <a:latin typeface="Arial"/>
                <a:ea typeface="Arial"/>
                <a:cs typeface="Arial"/>
                <a:sym typeface="Arial"/>
              </a:defRPr>
            </a:lvl5pPr>
            <a:lvl6pPr lvl="5" algn="l">
              <a:lnSpc>
                <a:spcPct val="100000"/>
              </a:lnSpc>
              <a:spcBef>
                <a:spcPts val="0"/>
              </a:spcBef>
              <a:spcAft>
                <a:spcPts val="0"/>
              </a:spcAft>
              <a:buSzPts val="1400"/>
              <a:buFont typeface="Arial"/>
              <a:buNone/>
              <a:defRPr sz="1800">
                <a:latin typeface="Arial"/>
                <a:ea typeface="Arial"/>
                <a:cs typeface="Arial"/>
                <a:sym typeface="Arial"/>
              </a:defRPr>
            </a:lvl6pPr>
            <a:lvl7pPr lvl="6" algn="l">
              <a:lnSpc>
                <a:spcPct val="100000"/>
              </a:lnSpc>
              <a:spcBef>
                <a:spcPts val="0"/>
              </a:spcBef>
              <a:spcAft>
                <a:spcPts val="0"/>
              </a:spcAft>
              <a:buSzPts val="1400"/>
              <a:buFont typeface="Arial"/>
              <a:buNone/>
              <a:defRPr sz="1800">
                <a:latin typeface="Arial"/>
                <a:ea typeface="Arial"/>
                <a:cs typeface="Arial"/>
                <a:sym typeface="Arial"/>
              </a:defRPr>
            </a:lvl7pPr>
            <a:lvl8pPr lvl="7" algn="l">
              <a:lnSpc>
                <a:spcPct val="100000"/>
              </a:lnSpc>
              <a:spcBef>
                <a:spcPts val="0"/>
              </a:spcBef>
              <a:spcAft>
                <a:spcPts val="0"/>
              </a:spcAft>
              <a:buSzPts val="1400"/>
              <a:buFont typeface="Arial"/>
              <a:buNone/>
              <a:defRPr sz="1800">
                <a:latin typeface="Arial"/>
                <a:ea typeface="Arial"/>
                <a:cs typeface="Arial"/>
                <a:sym typeface="Arial"/>
              </a:defRPr>
            </a:lvl8pPr>
            <a:lvl9pPr lvl="8" algn="l">
              <a:lnSpc>
                <a:spcPct val="100000"/>
              </a:lnSpc>
              <a:spcBef>
                <a:spcPts val="0"/>
              </a:spcBef>
              <a:spcAft>
                <a:spcPts val="0"/>
              </a:spcAft>
              <a:buSzPts val="1400"/>
              <a:buFont typeface="Arial"/>
              <a:buNone/>
              <a:defRPr sz="1800">
                <a:latin typeface="Arial"/>
                <a:ea typeface="Arial"/>
                <a:cs typeface="Arial"/>
                <a:sym typeface="Arial"/>
              </a:defRPr>
            </a:lvl9pPr>
          </a:lstStyle>
          <a:p/>
        </p:txBody>
      </p:sp>
      <p:sp>
        <p:nvSpPr>
          <p:cNvPr id="447" name="Google Shape;447;p85"/>
          <p:cNvSpPr txBox="1"/>
          <p:nvPr>
            <p:ph idx="1" type="body"/>
          </p:nvPr>
        </p:nvSpPr>
        <p:spPr>
          <a:xfrm>
            <a:off x="685800" y="1524000"/>
            <a:ext cx="4432200" cy="43818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Arial"/>
              <a:buChar char="■"/>
              <a:defRPr sz="1800">
                <a:latin typeface="Arial"/>
                <a:ea typeface="Arial"/>
                <a:cs typeface="Arial"/>
                <a:sym typeface="Arial"/>
              </a:defRPr>
            </a:lvl1pPr>
            <a:lvl2pPr indent="-342900" lvl="1" marL="914400" algn="l">
              <a:lnSpc>
                <a:spcPct val="115000"/>
              </a:lnSpc>
              <a:spcBef>
                <a:spcPts val="0"/>
              </a:spcBef>
              <a:spcAft>
                <a:spcPts val="0"/>
              </a:spcAft>
              <a:buSzPts val="1800"/>
              <a:buFont typeface="Arial"/>
              <a:buChar char="□"/>
              <a:defRPr sz="1800">
                <a:latin typeface="Arial"/>
                <a:ea typeface="Arial"/>
                <a:cs typeface="Arial"/>
                <a:sym typeface="Arial"/>
              </a:defRPr>
            </a:lvl2pPr>
            <a:lvl3pPr indent="-342900" lvl="2" marL="1371600" algn="l">
              <a:lnSpc>
                <a:spcPct val="115000"/>
              </a:lnSpc>
              <a:spcBef>
                <a:spcPts val="0"/>
              </a:spcBef>
              <a:spcAft>
                <a:spcPts val="0"/>
              </a:spcAft>
              <a:buClr>
                <a:schemeClr val="dk2"/>
              </a:buClr>
              <a:buSzPts val="1800"/>
              <a:buFont typeface="Arial"/>
              <a:buChar char="■"/>
              <a:defRPr sz="1800">
                <a:latin typeface="Arial"/>
                <a:ea typeface="Arial"/>
                <a:cs typeface="Arial"/>
                <a:sym typeface="Arial"/>
              </a:defRPr>
            </a:lvl3pPr>
            <a:lvl4pPr indent="-342900" lvl="3" marL="1828800" algn="l">
              <a:lnSpc>
                <a:spcPct val="115000"/>
              </a:lnSpc>
              <a:spcBef>
                <a:spcPts val="0"/>
              </a:spcBef>
              <a:spcAft>
                <a:spcPts val="0"/>
              </a:spcAft>
              <a:buClr>
                <a:schemeClr val="dk2"/>
              </a:buClr>
              <a:buSzPts val="1800"/>
              <a:buFont typeface="Arial"/>
              <a:buChar char="■"/>
              <a:defRPr sz="1800">
                <a:latin typeface="Arial"/>
                <a:ea typeface="Arial"/>
                <a:cs typeface="Arial"/>
                <a:sym typeface="Arial"/>
              </a:defRPr>
            </a:lvl4pPr>
            <a:lvl5pPr indent="-342900" lvl="4" marL="2286000" algn="l">
              <a:lnSpc>
                <a:spcPct val="115000"/>
              </a:lnSpc>
              <a:spcBef>
                <a:spcPts val="0"/>
              </a:spcBef>
              <a:spcAft>
                <a:spcPts val="0"/>
              </a:spcAft>
              <a:buSzPts val="1800"/>
              <a:buFont typeface="Arial"/>
              <a:buChar char="□"/>
              <a:defRPr sz="1800">
                <a:latin typeface="Arial"/>
                <a:ea typeface="Arial"/>
                <a:cs typeface="Arial"/>
                <a:sym typeface="Arial"/>
              </a:defRPr>
            </a:lvl5pPr>
            <a:lvl6pPr indent="-342900" lvl="5" marL="2743200" algn="l">
              <a:lnSpc>
                <a:spcPct val="115000"/>
              </a:lnSpc>
              <a:spcBef>
                <a:spcPts val="0"/>
              </a:spcBef>
              <a:spcAft>
                <a:spcPts val="0"/>
              </a:spcAft>
              <a:buSzPts val="1800"/>
              <a:buFont typeface="Arial"/>
              <a:buChar char="■"/>
              <a:defRPr sz="1800">
                <a:latin typeface="Arial"/>
                <a:ea typeface="Arial"/>
                <a:cs typeface="Arial"/>
                <a:sym typeface="Arial"/>
              </a:defRPr>
            </a:lvl6pPr>
            <a:lvl7pPr indent="-342900" lvl="6" marL="3200400" algn="l">
              <a:lnSpc>
                <a:spcPct val="115000"/>
              </a:lnSpc>
              <a:spcBef>
                <a:spcPts val="0"/>
              </a:spcBef>
              <a:spcAft>
                <a:spcPts val="0"/>
              </a:spcAft>
              <a:buSzPts val="1800"/>
              <a:buFont typeface="Arial"/>
              <a:buChar char="■"/>
              <a:defRPr sz="1800">
                <a:latin typeface="Arial"/>
                <a:ea typeface="Arial"/>
                <a:cs typeface="Arial"/>
                <a:sym typeface="Arial"/>
              </a:defRPr>
            </a:lvl7pPr>
            <a:lvl8pPr indent="-342900" lvl="7" marL="3657600" algn="l">
              <a:lnSpc>
                <a:spcPct val="115000"/>
              </a:lnSpc>
              <a:spcBef>
                <a:spcPts val="0"/>
              </a:spcBef>
              <a:spcAft>
                <a:spcPts val="0"/>
              </a:spcAft>
              <a:buSzPts val="1800"/>
              <a:buFont typeface="Arial"/>
              <a:buChar char="□"/>
              <a:defRPr sz="1800">
                <a:latin typeface="Arial"/>
                <a:ea typeface="Arial"/>
                <a:cs typeface="Arial"/>
                <a:sym typeface="Arial"/>
              </a:defRPr>
            </a:lvl8pPr>
            <a:lvl9pPr indent="-342900" lvl="8" marL="4114800" algn="l">
              <a:lnSpc>
                <a:spcPct val="115000"/>
              </a:lnSpc>
              <a:spcBef>
                <a:spcPts val="0"/>
              </a:spcBef>
              <a:spcAft>
                <a:spcPts val="0"/>
              </a:spcAft>
              <a:buSzPts val="1800"/>
              <a:buFont typeface="Arial"/>
              <a:buChar char="■"/>
              <a:defRPr sz="1800">
                <a:latin typeface="Arial"/>
                <a:ea typeface="Arial"/>
                <a:cs typeface="Arial"/>
                <a:sym typeface="Arial"/>
              </a:defRPr>
            </a:lvl9pPr>
          </a:lstStyle>
          <a:p/>
        </p:txBody>
      </p:sp>
      <p:sp>
        <p:nvSpPr>
          <p:cNvPr id="448" name="Google Shape;448;p85"/>
          <p:cNvSpPr txBox="1"/>
          <p:nvPr>
            <p:ph idx="2" type="body"/>
          </p:nvPr>
        </p:nvSpPr>
        <p:spPr>
          <a:xfrm>
            <a:off x="6191050" y="1600200"/>
            <a:ext cx="5132700" cy="13659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49" name="Google Shape;449;p85"/>
          <p:cNvSpPr txBox="1"/>
          <p:nvPr>
            <p:ph idx="3" type="body"/>
          </p:nvPr>
        </p:nvSpPr>
        <p:spPr>
          <a:xfrm>
            <a:off x="6191050" y="3883950"/>
            <a:ext cx="5132700" cy="13659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50" name="Google Shape;450;p85"/>
          <p:cNvSpPr txBox="1"/>
          <p:nvPr/>
        </p:nvSpPr>
        <p:spPr>
          <a:xfrm>
            <a:off x="685800" y="6096000"/>
            <a:ext cx="3921000" cy="153000"/>
          </a:xfrm>
          <a:prstGeom prst="rect">
            <a:avLst/>
          </a:prstGeom>
          <a:noFill/>
          <a:ln>
            <a:noFill/>
          </a:ln>
        </p:spPr>
        <p:txBody>
          <a:bodyPr anchorCtr="0" anchor="t" bIns="0" lIns="0" spcFirstLastPara="1" rIns="0" wrap="square" tIns="13325">
            <a:noAutofit/>
          </a:bodyPr>
          <a:lstStyle/>
          <a:p>
            <a:pPr indent="0" lvl="0" marL="12700" marR="0" rtl="0" algn="l">
              <a:lnSpc>
                <a:spcPct val="100000"/>
              </a:lnSpc>
              <a:spcBef>
                <a:spcPts val="0"/>
              </a:spcBef>
              <a:spcAft>
                <a:spcPts val="0"/>
              </a:spcAft>
              <a:buClr>
                <a:schemeClr val="dk1"/>
              </a:buClr>
              <a:buSzPts val="1000"/>
              <a:buFont typeface="Arial"/>
              <a:buNone/>
            </a:pPr>
            <a:r>
              <a:rPr lang="en-US" sz="1000">
                <a:solidFill>
                  <a:schemeClr val="dk1"/>
                </a:solidFill>
                <a:latin typeface="Arial"/>
                <a:ea typeface="Arial"/>
                <a:cs typeface="Arial"/>
                <a:sym typeface="Arial"/>
              </a:rPr>
              <a:t>Busara Center For Behavioral Economics | 2022</a:t>
            </a:r>
            <a:endParaRPr sz="1000">
              <a:solidFill>
                <a:schemeClr val="dk1"/>
              </a:solidFill>
              <a:latin typeface="Arial"/>
              <a:ea typeface="Arial"/>
              <a:cs typeface="Arial"/>
              <a:sym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mmary 2 points 1">
  <p:cSld name="Summary 2 points 1">
    <p:spTree>
      <p:nvGrpSpPr>
        <p:cNvPr id="451" name="Shape 451"/>
        <p:cNvGrpSpPr/>
        <p:nvPr/>
      </p:nvGrpSpPr>
      <p:grpSpPr>
        <a:xfrm>
          <a:off x="0" y="0"/>
          <a:ext cx="0" cy="0"/>
          <a:chOff x="0" y="0"/>
          <a:chExt cx="0" cy="0"/>
        </a:xfrm>
      </p:grpSpPr>
      <p:graphicFrame>
        <p:nvGraphicFramePr>
          <p:cNvPr id="452" name="Google Shape;452;p86"/>
          <p:cNvGraphicFramePr/>
          <p:nvPr/>
        </p:nvGraphicFramePr>
        <p:xfrm>
          <a:off x="0" y="0"/>
          <a:ext cx="3000000" cy="3000000"/>
        </p:xfrm>
        <a:graphic>
          <a:graphicData uri="http://schemas.openxmlformats.org/drawingml/2006/table">
            <a:tbl>
              <a:tblPr>
                <a:noFill/>
                <a:tableStyleId>{5CF54E72-F7B6-4357-AD4F-D8D1A4135567}</a:tableStyleId>
              </a:tblPr>
              <a:tblGrid>
                <a:gridCol w="762000"/>
                <a:gridCol w="762000"/>
                <a:gridCol w="762000"/>
                <a:gridCol w="762000"/>
                <a:gridCol w="762000"/>
                <a:gridCol w="762000"/>
                <a:gridCol w="762000"/>
                <a:gridCol w="762000"/>
                <a:gridCol w="762000"/>
                <a:gridCol w="762000"/>
                <a:gridCol w="762000"/>
                <a:gridCol w="762000"/>
                <a:gridCol w="762000"/>
                <a:gridCol w="762000"/>
                <a:gridCol w="762000"/>
                <a:gridCol w="762000"/>
              </a:tblGrid>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chemeClr val="dk2">
                          <a:alpha val="0"/>
                        </a:scheme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chemeClr val="dk2">
                          <a:alpha val="0"/>
                        </a:scheme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chemeClr val="dk2">
                          <a:alpha val="0"/>
                        </a:schemeClr>
                      </a:solidFill>
                      <a:prstDash val="solid"/>
                      <a:round/>
                      <a:headEnd len="sm" w="sm" type="none"/>
                      <a:tailEnd len="sm" w="sm" type="none"/>
                    </a:lnL>
                    <a:lnR cap="flat" cmpd="sng" w="9525">
                      <a:solidFill>
                        <a:schemeClr val="dk2">
                          <a:alpha val="0"/>
                        </a:schemeClr>
                      </a:solidFill>
                      <a:prstDash val="solid"/>
                      <a:round/>
                      <a:headEnd len="sm" w="sm" type="none"/>
                      <a:tailEnd len="sm" w="sm" type="none"/>
                    </a:lnR>
                    <a:lnT cap="flat" cmpd="sng" w="9525">
                      <a:solidFill>
                        <a:schemeClr val="dk2">
                          <a:alpha val="0"/>
                        </a:schemeClr>
                      </a:solidFill>
                      <a:prstDash val="solid"/>
                      <a:round/>
                      <a:headEnd len="sm" w="sm" type="none"/>
                      <a:tailEnd len="sm" w="sm" type="none"/>
                    </a:lnT>
                    <a:lnB cap="flat" cmpd="sng" w="9525">
                      <a:solidFill>
                        <a:schemeClr val="dk2">
                          <a:alpha val="0"/>
                        </a:scheme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chemeClr val="dk2">
                          <a:alpha val="0"/>
                        </a:scheme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chemeClr val="dk2">
                          <a:alpha val="0"/>
                        </a:scheme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EEEEE"/>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bl>
          </a:graphicData>
        </a:graphic>
      </p:graphicFrame>
      <p:sp>
        <p:nvSpPr>
          <p:cNvPr id="453" name="Google Shape;453;p86"/>
          <p:cNvSpPr txBox="1"/>
          <p:nvPr>
            <p:ph idx="12" type="sldNum"/>
          </p:nvPr>
        </p:nvSpPr>
        <p:spPr>
          <a:xfrm>
            <a:off x="10668000" y="6295225"/>
            <a:ext cx="762000" cy="280500"/>
          </a:xfrm>
          <a:prstGeom prst="rect">
            <a:avLst/>
          </a:prstGeom>
          <a:noFill/>
          <a:ln>
            <a:noFill/>
          </a:ln>
        </p:spPr>
        <p:txBody>
          <a:bodyPr anchorCtr="0" anchor="t" bIns="91425" lIns="91425" spcFirstLastPara="1" rIns="91425" wrap="square" tIns="91425">
            <a:noAutofit/>
          </a:bodyPr>
          <a:lstStyle>
            <a:lvl1pPr indent="0" lvl="0"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1pPr>
            <a:lvl2pPr indent="0" lvl="1"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2pPr>
            <a:lvl3pPr indent="0" lvl="2"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3pPr>
            <a:lvl4pPr indent="0" lvl="3"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4pPr>
            <a:lvl5pPr indent="0" lvl="4"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5pPr>
            <a:lvl6pPr indent="0" lvl="5"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6pPr>
            <a:lvl7pPr indent="0" lvl="6"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7pPr>
            <a:lvl8pPr indent="0" lvl="7"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8pPr>
            <a:lvl9pPr indent="0" lvl="8"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454" name="Google Shape;454;p86"/>
          <p:cNvSpPr txBox="1"/>
          <p:nvPr>
            <p:ph type="title"/>
          </p:nvPr>
        </p:nvSpPr>
        <p:spPr>
          <a:xfrm>
            <a:off x="685800" y="533400"/>
            <a:ext cx="10845900" cy="6096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2"/>
              </a:buClr>
              <a:buSzPts val="1400"/>
              <a:buFont typeface="Arial"/>
              <a:buNone/>
              <a:defRPr i="0" sz="3000" u="none" cap="none" strike="noStrike">
                <a:solidFill>
                  <a:schemeClr val="dk2"/>
                </a:solidFill>
                <a:latin typeface="Arial"/>
                <a:ea typeface="Arial"/>
                <a:cs typeface="Arial"/>
                <a:sym typeface="Arial"/>
              </a:defRPr>
            </a:lvl1pPr>
            <a:lvl2pPr lvl="1" algn="l">
              <a:lnSpc>
                <a:spcPct val="100000"/>
              </a:lnSpc>
              <a:spcBef>
                <a:spcPts val="0"/>
              </a:spcBef>
              <a:spcAft>
                <a:spcPts val="0"/>
              </a:spcAft>
              <a:buSzPts val="1400"/>
              <a:buFont typeface="Arial"/>
              <a:buNone/>
              <a:defRPr sz="1800">
                <a:latin typeface="Arial"/>
                <a:ea typeface="Arial"/>
                <a:cs typeface="Arial"/>
                <a:sym typeface="Arial"/>
              </a:defRPr>
            </a:lvl2pPr>
            <a:lvl3pPr lvl="2" algn="l">
              <a:lnSpc>
                <a:spcPct val="100000"/>
              </a:lnSpc>
              <a:spcBef>
                <a:spcPts val="0"/>
              </a:spcBef>
              <a:spcAft>
                <a:spcPts val="0"/>
              </a:spcAft>
              <a:buSzPts val="1400"/>
              <a:buFont typeface="Arial"/>
              <a:buNone/>
              <a:defRPr sz="1800">
                <a:latin typeface="Arial"/>
                <a:ea typeface="Arial"/>
                <a:cs typeface="Arial"/>
                <a:sym typeface="Arial"/>
              </a:defRPr>
            </a:lvl3pPr>
            <a:lvl4pPr lvl="3" algn="l">
              <a:lnSpc>
                <a:spcPct val="100000"/>
              </a:lnSpc>
              <a:spcBef>
                <a:spcPts val="0"/>
              </a:spcBef>
              <a:spcAft>
                <a:spcPts val="0"/>
              </a:spcAft>
              <a:buSzPts val="1400"/>
              <a:buFont typeface="Arial"/>
              <a:buNone/>
              <a:defRPr sz="1800">
                <a:latin typeface="Arial"/>
                <a:ea typeface="Arial"/>
                <a:cs typeface="Arial"/>
                <a:sym typeface="Arial"/>
              </a:defRPr>
            </a:lvl4pPr>
            <a:lvl5pPr lvl="4" algn="l">
              <a:lnSpc>
                <a:spcPct val="100000"/>
              </a:lnSpc>
              <a:spcBef>
                <a:spcPts val="0"/>
              </a:spcBef>
              <a:spcAft>
                <a:spcPts val="0"/>
              </a:spcAft>
              <a:buSzPts val="1400"/>
              <a:buFont typeface="Arial"/>
              <a:buNone/>
              <a:defRPr sz="1800">
                <a:latin typeface="Arial"/>
                <a:ea typeface="Arial"/>
                <a:cs typeface="Arial"/>
                <a:sym typeface="Arial"/>
              </a:defRPr>
            </a:lvl5pPr>
            <a:lvl6pPr lvl="5" algn="l">
              <a:lnSpc>
                <a:spcPct val="100000"/>
              </a:lnSpc>
              <a:spcBef>
                <a:spcPts val="0"/>
              </a:spcBef>
              <a:spcAft>
                <a:spcPts val="0"/>
              </a:spcAft>
              <a:buSzPts val="1400"/>
              <a:buFont typeface="Arial"/>
              <a:buNone/>
              <a:defRPr sz="1800">
                <a:latin typeface="Arial"/>
                <a:ea typeface="Arial"/>
                <a:cs typeface="Arial"/>
                <a:sym typeface="Arial"/>
              </a:defRPr>
            </a:lvl6pPr>
            <a:lvl7pPr lvl="6" algn="l">
              <a:lnSpc>
                <a:spcPct val="100000"/>
              </a:lnSpc>
              <a:spcBef>
                <a:spcPts val="0"/>
              </a:spcBef>
              <a:spcAft>
                <a:spcPts val="0"/>
              </a:spcAft>
              <a:buSzPts val="1400"/>
              <a:buFont typeface="Arial"/>
              <a:buNone/>
              <a:defRPr sz="1800">
                <a:latin typeface="Arial"/>
                <a:ea typeface="Arial"/>
                <a:cs typeface="Arial"/>
                <a:sym typeface="Arial"/>
              </a:defRPr>
            </a:lvl7pPr>
            <a:lvl8pPr lvl="7" algn="l">
              <a:lnSpc>
                <a:spcPct val="100000"/>
              </a:lnSpc>
              <a:spcBef>
                <a:spcPts val="0"/>
              </a:spcBef>
              <a:spcAft>
                <a:spcPts val="0"/>
              </a:spcAft>
              <a:buSzPts val="1400"/>
              <a:buFont typeface="Arial"/>
              <a:buNone/>
              <a:defRPr sz="1800">
                <a:latin typeface="Arial"/>
                <a:ea typeface="Arial"/>
                <a:cs typeface="Arial"/>
                <a:sym typeface="Arial"/>
              </a:defRPr>
            </a:lvl8pPr>
            <a:lvl9pPr lvl="8" algn="l">
              <a:lnSpc>
                <a:spcPct val="100000"/>
              </a:lnSpc>
              <a:spcBef>
                <a:spcPts val="0"/>
              </a:spcBef>
              <a:spcAft>
                <a:spcPts val="0"/>
              </a:spcAft>
              <a:buSzPts val="1400"/>
              <a:buFont typeface="Arial"/>
              <a:buNone/>
              <a:defRPr sz="1800">
                <a:latin typeface="Arial"/>
                <a:ea typeface="Arial"/>
                <a:cs typeface="Arial"/>
                <a:sym typeface="Arial"/>
              </a:defRPr>
            </a:lvl9pPr>
          </a:lstStyle>
          <a:p/>
        </p:txBody>
      </p:sp>
      <p:sp>
        <p:nvSpPr>
          <p:cNvPr id="455" name="Google Shape;455;p86"/>
          <p:cNvSpPr txBox="1"/>
          <p:nvPr>
            <p:ph idx="1" type="body"/>
          </p:nvPr>
        </p:nvSpPr>
        <p:spPr>
          <a:xfrm>
            <a:off x="6705600" y="1524000"/>
            <a:ext cx="4432200" cy="43818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Arial"/>
              <a:buChar char="■"/>
              <a:defRPr sz="1800">
                <a:latin typeface="Arial"/>
                <a:ea typeface="Arial"/>
                <a:cs typeface="Arial"/>
                <a:sym typeface="Arial"/>
              </a:defRPr>
            </a:lvl1pPr>
            <a:lvl2pPr indent="-342900" lvl="1" marL="914400" algn="l">
              <a:lnSpc>
                <a:spcPct val="115000"/>
              </a:lnSpc>
              <a:spcBef>
                <a:spcPts val="0"/>
              </a:spcBef>
              <a:spcAft>
                <a:spcPts val="0"/>
              </a:spcAft>
              <a:buSzPts val="1800"/>
              <a:buFont typeface="Arial"/>
              <a:buChar char="□"/>
              <a:defRPr sz="1800">
                <a:latin typeface="Arial"/>
                <a:ea typeface="Arial"/>
                <a:cs typeface="Arial"/>
                <a:sym typeface="Arial"/>
              </a:defRPr>
            </a:lvl2pPr>
            <a:lvl3pPr indent="-342900" lvl="2" marL="1371600" algn="l">
              <a:lnSpc>
                <a:spcPct val="115000"/>
              </a:lnSpc>
              <a:spcBef>
                <a:spcPts val="0"/>
              </a:spcBef>
              <a:spcAft>
                <a:spcPts val="0"/>
              </a:spcAft>
              <a:buClr>
                <a:schemeClr val="dk2"/>
              </a:buClr>
              <a:buSzPts val="1800"/>
              <a:buFont typeface="Arial"/>
              <a:buChar char="■"/>
              <a:defRPr sz="1800">
                <a:latin typeface="Arial"/>
                <a:ea typeface="Arial"/>
                <a:cs typeface="Arial"/>
                <a:sym typeface="Arial"/>
              </a:defRPr>
            </a:lvl3pPr>
            <a:lvl4pPr indent="-342900" lvl="3" marL="1828800" algn="l">
              <a:lnSpc>
                <a:spcPct val="115000"/>
              </a:lnSpc>
              <a:spcBef>
                <a:spcPts val="0"/>
              </a:spcBef>
              <a:spcAft>
                <a:spcPts val="0"/>
              </a:spcAft>
              <a:buClr>
                <a:schemeClr val="dk2"/>
              </a:buClr>
              <a:buSzPts val="1800"/>
              <a:buFont typeface="Arial"/>
              <a:buChar char="■"/>
              <a:defRPr sz="1800">
                <a:latin typeface="Arial"/>
                <a:ea typeface="Arial"/>
                <a:cs typeface="Arial"/>
                <a:sym typeface="Arial"/>
              </a:defRPr>
            </a:lvl4pPr>
            <a:lvl5pPr indent="-342900" lvl="4" marL="2286000" algn="l">
              <a:lnSpc>
                <a:spcPct val="115000"/>
              </a:lnSpc>
              <a:spcBef>
                <a:spcPts val="0"/>
              </a:spcBef>
              <a:spcAft>
                <a:spcPts val="0"/>
              </a:spcAft>
              <a:buSzPts val="1800"/>
              <a:buFont typeface="Arial"/>
              <a:buChar char="□"/>
              <a:defRPr sz="1800">
                <a:latin typeface="Arial"/>
                <a:ea typeface="Arial"/>
                <a:cs typeface="Arial"/>
                <a:sym typeface="Arial"/>
              </a:defRPr>
            </a:lvl5pPr>
            <a:lvl6pPr indent="-342900" lvl="5" marL="2743200" algn="l">
              <a:lnSpc>
                <a:spcPct val="115000"/>
              </a:lnSpc>
              <a:spcBef>
                <a:spcPts val="0"/>
              </a:spcBef>
              <a:spcAft>
                <a:spcPts val="0"/>
              </a:spcAft>
              <a:buSzPts val="1800"/>
              <a:buFont typeface="Arial"/>
              <a:buChar char="■"/>
              <a:defRPr sz="1800">
                <a:latin typeface="Arial"/>
                <a:ea typeface="Arial"/>
                <a:cs typeface="Arial"/>
                <a:sym typeface="Arial"/>
              </a:defRPr>
            </a:lvl6pPr>
            <a:lvl7pPr indent="-342900" lvl="6" marL="3200400" algn="l">
              <a:lnSpc>
                <a:spcPct val="115000"/>
              </a:lnSpc>
              <a:spcBef>
                <a:spcPts val="0"/>
              </a:spcBef>
              <a:spcAft>
                <a:spcPts val="0"/>
              </a:spcAft>
              <a:buSzPts val="1800"/>
              <a:buFont typeface="Arial"/>
              <a:buChar char="■"/>
              <a:defRPr sz="1800">
                <a:latin typeface="Arial"/>
                <a:ea typeface="Arial"/>
                <a:cs typeface="Arial"/>
                <a:sym typeface="Arial"/>
              </a:defRPr>
            </a:lvl7pPr>
            <a:lvl8pPr indent="-342900" lvl="7" marL="3657600" algn="l">
              <a:lnSpc>
                <a:spcPct val="115000"/>
              </a:lnSpc>
              <a:spcBef>
                <a:spcPts val="0"/>
              </a:spcBef>
              <a:spcAft>
                <a:spcPts val="0"/>
              </a:spcAft>
              <a:buSzPts val="1800"/>
              <a:buFont typeface="Arial"/>
              <a:buChar char="□"/>
              <a:defRPr sz="1800">
                <a:latin typeface="Arial"/>
                <a:ea typeface="Arial"/>
                <a:cs typeface="Arial"/>
                <a:sym typeface="Arial"/>
              </a:defRPr>
            </a:lvl8pPr>
            <a:lvl9pPr indent="-342900" lvl="8" marL="4114800" algn="l">
              <a:lnSpc>
                <a:spcPct val="115000"/>
              </a:lnSpc>
              <a:spcBef>
                <a:spcPts val="0"/>
              </a:spcBef>
              <a:spcAft>
                <a:spcPts val="0"/>
              </a:spcAft>
              <a:buSzPts val="1800"/>
              <a:buFont typeface="Arial"/>
              <a:buChar char="■"/>
              <a:defRPr sz="1800">
                <a:latin typeface="Arial"/>
                <a:ea typeface="Arial"/>
                <a:cs typeface="Arial"/>
                <a:sym typeface="Arial"/>
              </a:defRPr>
            </a:lvl9pPr>
          </a:lstStyle>
          <a:p/>
        </p:txBody>
      </p:sp>
      <p:sp>
        <p:nvSpPr>
          <p:cNvPr id="456" name="Google Shape;456;p86"/>
          <p:cNvSpPr txBox="1"/>
          <p:nvPr>
            <p:ph idx="2" type="body"/>
          </p:nvPr>
        </p:nvSpPr>
        <p:spPr>
          <a:xfrm>
            <a:off x="1619050" y="1600200"/>
            <a:ext cx="4432200" cy="13659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57" name="Google Shape;457;p86"/>
          <p:cNvSpPr txBox="1"/>
          <p:nvPr>
            <p:ph idx="3" type="body"/>
          </p:nvPr>
        </p:nvSpPr>
        <p:spPr>
          <a:xfrm>
            <a:off x="1619050" y="3883950"/>
            <a:ext cx="4432200" cy="13659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58" name="Google Shape;458;p86"/>
          <p:cNvSpPr txBox="1"/>
          <p:nvPr/>
        </p:nvSpPr>
        <p:spPr>
          <a:xfrm>
            <a:off x="685800" y="6096000"/>
            <a:ext cx="3921000" cy="153000"/>
          </a:xfrm>
          <a:prstGeom prst="rect">
            <a:avLst/>
          </a:prstGeom>
          <a:noFill/>
          <a:ln>
            <a:noFill/>
          </a:ln>
        </p:spPr>
        <p:txBody>
          <a:bodyPr anchorCtr="0" anchor="t" bIns="0" lIns="0" spcFirstLastPara="1" rIns="0" wrap="square" tIns="13325">
            <a:noAutofit/>
          </a:bodyPr>
          <a:lstStyle/>
          <a:p>
            <a:pPr indent="0" lvl="0" marL="12700" marR="0" rtl="0" algn="l">
              <a:lnSpc>
                <a:spcPct val="100000"/>
              </a:lnSpc>
              <a:spcBef>
                <a:spcPts val="0"/>
              </a:spcBef>
              <a:spcAft>
                <a:spcPts val="0"/>
              </a:spcAft>
              <a:buClr>
                <a:schemeClr val="dk1"/>
              </a:buClr>
              <a:buSzPts val="1000"/>
              <a:buFont typeface="Arial"/>
              <a:buNone/>
            </a:pPr>
            <a:r>
              <a:rPr lang="en-US" sz="1000">
                <a:solidFill>
                  <a:schemeClr val="dk1"/>
                </a:solidFill>
                <a:latin typeface="Arial"/>
                <a:ea typeface="Arial"/>
                <a:cs typeface="Arial"/>
                <a:sym typeface="Arial"/>
              </a:rPr>
              <a:t>Busara Center For Behavioral Economics | 2022</a:t>
            </a:r>
            <a:endParaRPr sz="1000">
              <a:solidFill>
                <a:schemeClr val="dk1"/>
              </a:solidFill>
              <a:latin typeface="Arial"/>
              <a:ea typeface="Arial"/>
              <a:cs typeface="Arial"/>
              <a:sym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mmary 4 points">
  <p:cSld name="Summary 4 points">
    <p:spTree>
      <p:nvGrpSpPr>
        <p:cNvPr id="459" name="Shape 459"/>
        <p:cNvGrpSpPr/>
        <p:nvPr/>
      </p:nvGrpSpPr>
      <p:grpSpPr>
        <a:xfrm>
          <a:off x="0" y="0"/>
          <a:ext cx="0" cy="0"/>
          <a:chOff x="0" y="0"/>
          <a:chExt cx="0" cy="0"/>
        </a:xfrm>
      </p:grpSpPr>
      <p:graphicFrame>
        <p:nvGraphicFramePr>
          <p:cNvPr id="460" name="Google Shape;460;p87"/>
          <p:cNvGraphicFramePr/>
          <p:nvPr/>
        </p:nvGraphicFramePr>
        <p:xfrm>
          <a:off x="0" y="0"/>
          <a:ext cx="3000000" cy="3000000"/>
        </p:xfrm>
        <a:graphic>
          <a:graphicData uri="http://schemas.openxmlformats.org/drawingml/2006/table">
            <a:tbl>
              <a:tblPr>
                <a:noFill/>
                <a:tableStyleId>{5CF54E72-F7B6-4357-AD4F-D8D1A4135567}</a:tableStyleId>
              </a:tblPr>
              <a:tblGrid>
                <a:gridCol w="762000"/>
                <a:gridCol w="762000"/>
                <a:gridCol w="762000"/>
                <a:gridCol w="762000"/>
                <a:gridCol w="762000"/>
                <a:gridCol w="762000"/>
                <a:gridCol w="762000"/>
                <a:gridCol w="762000"/>
                <a:gridCol w="762000"/>
                <a:gridCol w="762000"/>
                <a:gridCol w="762000"/>
                <a:gridCol w="762000"/>
                <a:gridCol w="762000"/>
                <a:gridCol w="762000"/>
                <a:gridCol w="762000"/>
                <a:gridCol w="762000"/>
              </a:tblGrid>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rgbClr val="FFFFFF"/>
                          </a:solidFill>
                          <a:latin typeface="Arial"/>
                          <a:ea typeface="Arial"/>
                          <a:cs typeface="Arial"/>
                          <a:sym typeface="Arial"/>
                        </a:rPr>
                        <a:t>1</a:t>
                      </a:r>
                      <a:endParaRPr sz="1800" u="none" cap="none" strike="noStrike">
                        <a:solidFill>
                          <a:srgbClr val="FFFFFF"/>
                        </a:solidFill>
                        <a:latin typeface="Arial"/>
                        <a:ea typeface="Arial"/>
                        <a:cs typeface="Arial"/>
                        <a:sym typeface="Arial"/>
                      </a:endParaRPr>
                    </a:p>
                  </a:txBody>
                  <a:tcPr marT="91425" marB="91425" marR="91425" marL="91425" anchor="ctr">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rgbClr val="FFFFFF"/>
                          </a:solidFill>
                          <a:latin typeface="Arial"/>
                          <a:ea typeface="Arial"/>
                          <a:cs typeface="Arial"/>
                          <a:sym typeface="Arial"/>
                        </a:rPr>
                        <a:t>3</a:t>
                      </a:r>
                      <a:endParaRPr sz="1800" u="none" cap="none" strike="noStrike">
                        <a:solidFill>
                          <a:srgbClr val="FFFFFF"/>
                        </a:solidFill>
                        <a:latin typeface="Arial"/>
                        <a:ea typeface="Arial"/>
                        <a:cs typeface="Arial"/>
                        <a:sym typeface="Arial"/>
                      </a:endParaRPr>
                    </a:p>
                  </a:txBody>
                  <a:tcPr marT="91425" marB="91425" marR="91425" marL="91425" anchor="ctr">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solidFill>
                          <a:srgbClr val="FFFFFF"/>
                        </a:solidFill>
                        <a:latin typeface="Arial"/>
                        <a:ea typeface="Arial"/>
                        <a:cs typeface="Arial"/>
                        <a:sym typeface="Arial"/>
                      </a:endParaRPr>
                    </a:p>
                  </a:txBody>
                  <a:tcPr marT="91425" marB="91425" marR="91425" marL="91425" anchor="ctr">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solidFill>
                          <a:srgbClr val="FFFFFF"/>
                        </a:solidFill>
                        <a:latin typeface="Arial"/>
                        <a:ea typeface="Arial"/>
                        <a:cs typeface="Arial"/>
                        <a:sym typeface="Arial"/>
                      </a:endParaRPr>
                    </a:p>
                  </a:txBody>
                  <a:tcPr marT="91425" marB="91425" marR="91425" marL="91425" anchor="ctr">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solidFill>
                          <a:srgbClr val="FFFFFF"/>
                        </a:solidFill>
                        <a:latin typeface="Arial"/>
                        <a:ea typeface="Arial"/>
                        <a:cs typeface="Arial"/>
                        <a:sym typeface="Arial"/>
                      </a:endParaRPr>
                    </a:p>
                  </a:txBody>
                  <a:tcPr marT="91425" marB="91425" marR="91425" marL="91425" anchor="ctr">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solidFill>
                          <a:srgbClr val="FFFFFF"/>
                        </a:solidFill>
                        <a:latin typeface="Arial"/>
                        <a:ea typeface="Arial"/>
                        <a:cs typeface="Arial"/>
                        <a:sym typeface="Arial"/>
                      </a:endParaRPr>
                    </a:p>
                  </a:txBody>
                  <a:tcPr marT="91425" marB="91425" marR="91425" marL="91425" anchor="ctr">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rgbClr val="FFFFFF"/>
                          </a:solidFill>
                          <a:latin typeface="Arial"/>
                          <a:ea typeface="Arial"/>
                          <a:cs typeface="Arial"/>
                          <a:sym typeface="Arial"/>
                        </a:rPr>
                        <a:t>2</a:t>
                      </a:r>
                      <a:endParaRPr sz="1800" u="none" cap="none" strike="noStrike">
                        <a:solidFill>
                          <a:srgbClr val="FFFFFF"/>
                        </a:solidFill>
                        <a:latin typeface="Arial"/>
                        <a:ea typeface="Arial"/>
                        <a:cs typeface="Arial"/>
                        <a:sym typeface="Arial"/>
                      </a:endParaRPr>
                    </a:p>
                  </a:txBody>
                  <a:tcPr marT="91425" marB="91425" marR="91425" marL="91425" anchor="ctr">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rgbClr val="FFFFFF"/>
                          </a:solidFill>
                          <a:latin typeface="Arial"/>
                          <a:ea typeface="Arial"/>
                          <a:cs typeface="Arial"/>
                          <a:sym typeface="Arial"/>
                        </a:rPr>
                        <a:t>4</a:t>
                      </a:r>
                      <a:endParaRPr sz="1800" u="none" cap="none" strike="noStrike">
                        <a:solidFill>
                          <a:srgbClr val="FFFFFF"/>
                        </a:solidFill>
                        <a:latin typeface="Arial"/>
                        <a:ea typeface="Arial"/>
                        <a:cs typeface="Arial"/>
                        <a:sym typeface="Arial"/>
                      </a:endParaRPr>
                    </a:p>
                  </a:txBody>
                  <a:tcPr marT="91425" marB="91425" marR="91425" marL="91425" anchor="ctr">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nchor="ctr">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lang="en-US" sz="1400" u="none" cap="none" strike="noStrike">
                          <a:solidFill>
                            <a:srgbClr val="FFFFFF"/>
                          </a:solidFill>
                        </a:rPr>
                        <a:t>‹#›</a:t>
                      </a:fld>
                      <a:endParaRPr sz="1400" u="none" cap="none" strike="noStrike">
                        <a:solidFill>
                          <a:srgbClr val="FFFFFF"/>
                        </a:solidFill>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bl>
          </a:graphicData>
        </a:graphic>
      </p:graphicFrame>
      <p:sp>
        <p:nvSpPr>
          <p:cNvPr id="461" name="Google Shape;461;p87"/>
          <p:cNvSpPr txBox="1"/>
          <p:nvPr>
            <p:ph idx="1" type="body"/>
          </p:nvPr>
        </p:nvSpPr>
        <p:spPr>
          <a:xfrm>
            <a:off x="2360150" y="1552400"/>
            <a:ext cx="2966100" cy="15018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62" name="Google Shape;462;p87"/>
          <p:cNvSpPr txBox="1"/>
          <p:nvPr>
            <p:ph idx="2" type="body"/>
          </p:nvPr>
        </p:nvSpPr>
        <p:spPr>
          <a:xfrm>
            <a:off x="2360150" y="3810000"/>
            <a:ext cx="2966100" cy="15018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63" name="Google Shape;463;p87"/>
          <p:cNvSpPr txBox="1"/>
          <p:nvPr>
            <p:ph idx="3" type="body"/>
          </p:nvPr>
        </p:nvSpPr>
        <p:spPr>
          <a:xfrm>
            <a:off x="6939900" y="1552400"/>
            <a:ext cx="2966100" cy="15018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64" name="Google Shape;464;p87"/>
          <p:cNvSpPr txBox="1"/>
          <p:nvPr>
            <p:ph idx="4" type="body"/>
          </p:nvPr>
        </p:nvSpPr>
        <p:spPr>
          <a:xfrm>
            <a:off x="6939900" y="3810000"/>
            <a:ext cx="2966100" cy="15018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65" name="Google Shape;465;p87"/>
          <p:cNvSpPr txBox="1"/>
          <p:nvPr>
            <p:ph idx="12" type="sldNum"/>
          </p:nvPr>
        </p:nvSpPr>
        <p:spPr>
          <a:xfrm>
            <a:off x="10668000" y="6295225"/>
            <a:ext cx="762000" cy="280500"/>
          </a:xfrm>
          <a:prstGeom prst="rect">
            <a:avLst/>
          </a:prstGeom>
          <a:noFill/>
          <a:ln>
            <a:noFill/>
          </a:ln>
        </p:spPr>
        <p:txBody>
          <a:bodyPr anchorCtr="0" anchor="t" bIns="91425" lIns="91425" spcFirstLastPara="1" rIns="91425" wrap="square" tIns="91425">
            <a:noAutofit/>
          </a:bodyPr>
          <a:lstStyle>
            <a:lvl1pPr indent="0" lvl="0"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1pPr>
            <a:lvl2pPr indent="0" lvl="1"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2pPr>
            <a:lvl3pPr indent="0" lvl="2"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3pPr>
            <a:lvl4pPr indent="0" lvl="3"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4pPr>
            <a:lvl5pPr indent="0" lvl="4"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5pPr>
            <a:lvl6pPr indent="0" lvl="5"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6pPr>
            <a:lvl7pPr indent="0" lvl="6"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7pPr>
            <a:lvl8pPr indent="0" lvl="7"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8pPr>
            <a:lvl9pPr indent="0" lvl="8"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466" name="Google Shape;466;p87"/>
          <p:cNvSpPr txBox="1"/>
          <p:nvPr>
            <p:ph type="title"/>
          </p:nvPr>
        </p:nvSpPr>
        <p:spPr>
          <a:xfrm>
            <a:off x="685800" y="533400"/>
            <a:ext cx="10845900" cy="6096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2"/>
              </a:buClr>
              <a:buSzPts val="1400"/>
              <a:buFont typeface="Arial"/>
              <a:buNone/>
              <a:defRPr i="0" sz="3000" u="none" cap="none" strike="noStrike">
                <a:solidFill>
                  <a:schemeClr val="dk2"/>
                </a:solidFill>
                <a:latin typeface="Arial"/>
                <a:ea typeface="Arial"/>
                <a:cs typeface="Arial"/>
                <a:sym typeface="Arial"/>
              </a:defRPr>
            </a:lvl1pPr>
            <a:lvl2pPr lvl="1" algn="l">
              <a:lnSpc>
                <a:spcPct val="100000"/>
              </a:lnSpc>
              <a:spcBef>
                <a:spcPts val="0"/>
              </a:spcBef>
              <a:spcAft>
                <a:spcPts val="0"/>
              </a:spcAft>
              <a:buSzPts val="1400"/>
              <a:buFont typeface="Arial"/>
              <a:buNone/>
              <a:defRPr sz="1800">
                <a:latin typeface="Arial"/>
                <a:ea typeface="Arial"/>
                <a:cs typeface="Arial"/>
                <a:sym typeface="Arial"/>
              </a:defRPr>
            </a:lvl2pPr>
            <a:lvl3pPr lvl="2" algn="l">
              <a:lnSpc>
                <a:spcPct val="100000"/>
              </a:lnSpc>
              <a:spcBef>
                <a:spcPts val="0"/>
              </a:spcBef>
              <a:spcAft>
                <a:spcPts val="0"/>
              </a:spcAft>
              <a:buSzPts val="1400"/>
              <a:buFont typeface="Arial"/>
              <a:buNone/>
              <a:defRPr sz="1800">
                <a:latin typeface="Arial"/>
                <a:ea typeface="Arial"/>
                <a:cs typeface="Arial"/>
                <a:sym typeface="Arial"/>
              </a:defRPr>
            </a:lvl3pPr>
            <a:lvl4pPr lvl="3" algn="l">
              <a:lnSpc>
                <a:spcPct val="100000"/>
              </a:lnSpc>
              <a:spcBef>
                <a:spcPts val="0"/>
              </a:spcBef>
              <a:spcAft>
                <a:spcPts val="0"/>
              </a:spcAft>
              <a:buSzPts val="1400"/>
              <a:buFont typeface="Arial"/>
              <a:buNone/>
              <a:defRPr sz="1800">
                <a:latin typeface="Arial"/>
                <a:ea typeface="Arial"/>
                <a:cs typeface="Arial"/>
                <a:sym typeface="Arial"/>
              </a:defRPr>
            </a:lvl4pPr>
            <a:lvl5pPr lvl="4" algn="l">
              <a:lnSpc>
                <a:spcPct val="100000"/>
              </a:lnSpc>
              <a:spcBef>
                <a:spcPts val="0"/>
              </a:spcBef>
              <a:spcAft>
                <a:spcPts val="0"/>
              </a:spcAft>
              <a:buSzPts val="1400"/>
              <a:buFont typeface="Arial"/>
              <a:buNone/>
              <a:defRPr sz="1800">
                <a:latin typeface="Arial"/>
                <a:ea typeface="Arial"/>
                <a:cs typeface="Arial"/>
                <a:sym typeface="Arial"/>
              </a:defRPr>
            </a:lvl5pPr>
            <a:lvl6pPr lvl="5" algn="l">
              <a:lnSpc>
                <a:spcPct val="100000"/>
              </a:lnSpc>
              <a:spcBef>
                <a:spcPts val="0"/>
              </a:spcBef>
              <a:spcAft>
                <a:spcPts val="0"/>
              </a:spcAft>
              <a:buSzPts val="1400"/>
              <a:buFont typeface="Arial"/>
              <a:buNone/>
              <a:defRPr sz="1800">
                <a:latin typeface="Arial"/>
                <a:ea typeface="Arial"/>
                <a:cs typeface="Arial"/>
                <a:sym typeface="Arial"/>
              </a:defRPr>
            </a:lvl6pPr>
            <a:lvl7pPr lvl="6" algn="l">
              <a:lnSpc>
                <a:spcPct val="100000"/>
              </a:lnSpc>
              <a:spcBef>
                <a:spcPts val="0"/>
              </a:spcBef>
              <a:spcAft>
                <a:spcPts val="0"/>
              </a:spcAft>
              <a:buSzPts val="1400"/>
              <a:buFont typeface="Arial"/>
              <a:buNone/>
              <a:defRPr sz="1800">
                <a:latin typeface="Arial"/>
                <a:ea typeface="Arial"/>
                <a:cs typeface="Arial"/>
                <a:sym typeface="Arial"/>
              </a:defRPr>
            </a:lvl7pPr>
            <a:lvl8pPr lvl="7" algn="l">
              <a:lnSpc>
                <a:spcPct val="100000"/>
              </a:lnSpc>
              <a:spcBef>
                <a:spcPts val="0"/>
              </a:spcBef>
              <a:spcAft>
                <a:spcPts val="0"/>
              </a:spcAft>
              <a:buSzPts val="1400"/>
              <a:buFont typeface="Arial"/>
              <a:buNone/>
              <a:defRPr sz="1800">
                <a:latin typeface="Arial"/>
                <a:ea typeface="Arial"/>
                <a:cs typeface="Arial"/>
                <a:sym typeface="Arial"/>
              </a:defRPr>
            </a:lvl8pPr>
            <a:lvl9pPr lvl="8" algn="l">
              <a:lnSpc>
                <a:spcPct val="100000"/>
              </a:lnSpc>
              <a:spcBef>
                <a:spcPts val="0"/>
              </a:spcBef>
              <a:spcAft>
                <a:spcPts val="0"/>
              </a:spcAft>
              <a:buSzPts val="1400"/>
              <a:buFont typeface="Arial"/>
              <a:buNone/>
              <a:defRPr sz="1800">
                <a:latin typeface="Arial"/>
                <a:ea typeface="Arial"/>
                <a:cs typeface="Arial"/>
                <a:sym typeface="Arial"/>
              </a:defRPr>
            </a:lvl9pPr>
          </a:lstStyle>
          <a:p/>
        </p:txBody>
      </p:sp>
      <p:sp>
        <p:nvSpPr>
          <p:cNvPr id="467" name="Google Shape;467;p87"/>
          <p:cNvSpPr txBox="1"/>
          <p:nvPr/>
        </p:nvSpPr>
        <p:spPr>
          <a:xfrm>
            <a:off x="685800" y="6096000"/>
            <a:ext cx="3921000" cy="153000"/>
          </a:xfrm>
          <a:prstGeom prst="rect">
            <a:avLst/>
          </a:prstGeom>
          <a:noFill/>
          <a:ln>
            <a:noFill/>
          </a:ln>
        </p:spPr>
        <p:txBody>
          <a:bodyPr anchorCtr="0" anchor="t" bIns="0" lIns="0" spcFirstLastPara="1" rIns="0" wrap="square" tIns="13325">
            <a:noAutofit/>
          </a:bodyPr>
          <a:lstStyle/>
          <a:p>
            <a:pPr indent="0" lvl="0" marL="12700" marR="0" rtl="0" algn="l">
              <a:lnSpc>
                <a:spcPct val="100000"/>
              </a:lnSpc>
              <a:spcBef>
                <a:spcPts val="0"/>
              </a:spcBef>
              <a:spcAft>
                <a:spcPts val="0"/>
              </a:spcAft>
              <a:buClr>
                <a:schemeClr val="dk1"/>
              </a:buClr>
              <a:buSzPts val="1000"/>
              <a:buFont typeface="Arial"/>
              <a:buNone/>
            </a:pPr>
            <a:r>
              <a:rPr lang="en-US" sz="1000">
                <a:solidFill>
                  <a:schemeClr val="dk1"/>
                </a:solidFill>
                <a:latin typeface="Arial"/>
                <a:ea typeface="Arial"/>
                <a:cs typeface="Arial"/>
                <a:sym typeface="Arial"/>
              </a:rPr>
              <a:t>Busara Center For Behavioral Economics | 2024</a:t>
            </a:r>
            <a:endParaRPr sz="1000">
              <a:solidFill>
                <a:schemeClr val="dk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0" name="Shape 50"/>
        <p:cNvGrpSpPr/>
        <p:nvPr/>
      </p:nvGrpSpPr>
      <p:grpSpPr>
        <a:xfrm>
          <a:off x="0" y="0"/>
          <a:ext cx="0" cy="0"/>
          <a:chOff x="0" y="0"/>
          <a:chExt cx="0" cy="0"/>
        </a:xfrm>
      </p:grpSpPr>
      <p:pic>
        <p:nvPicPr>
          <p:cNvPr descr="Slate-V2-HD-compPhotoInset.png" id="51" name="Google Shape;51;p29"/>
          <p:cNvPicPr preferRelativeResize="0"/>
          <p:nvPr/>
        </p:nvPicPr>
        <p:blipFill rotWithShape="1">
          <a:blip r:embed="rId2">
            <a:alphaModFix/>
          </a:blip>
          <a:srcRect b="0" l="0" r="0" t="0"/>
          <a:stretch/>
        </p:blipFill>
        <p:spPr>
          <a:xfrm>
            <a:off x="913795" y="1734506"/>
            <a:ext cx="5029200" cy="4099959"/>
          </a:xfrm>
          <a:prstGeom prst="rect">
            <a:avLst/>
          </a:prstGeom>
          <a:noFill/>
          <a:ln>
            <a:noFill/>
          </a:ln>
        </p:spPr>
      </p:pic>
      <p:pic>
        <p:nvPicPr>
          <p:cNvPr descr="Slate-V2-HD-compPhotoInset.png" id="52" name="Google Shape;52;p29"/>
          <p:cNvPicPr preferRelativeResize="0"/>
          <p:nvPr/>
        </p:nvPicPr>
        <p:blipFill rotWithShape="1">
          <a:blip r:embed="rId2">
            <a:alphaModFix/>
          </a:blip>
          <a:srcRect b="0" l="0" r="0" t="0"/>
          <a:stretch/>
        </p:blipFill>
        <p:spPr>
          <a:xfrm>
            <a:off x="6238357" y="1734506"/>
            <a:ext cx="5029200" cy="4099959"/>
          </a:xfrm>
          <a:prstGeom prst="rect">
            <a:avLst/>
          </a:prstGeom>
          <a:noFill/>
          <a:ln>
            <a:noFill/>
          </a:ln>
        </p:spPr>
      </p:pic>
      <p:sp>
        <p:nvSpPr>
          <p:cNvPr id="53" name="Google Shape;53;p29"/>
          <p:cNvSpPr txBox="1"/>
          <p:nvPr>
            <p:ph type="title"/>
          </p:nvPr>
        </p:nvSpPr>
        <p:spPr>
          <a:xfrm>
            <a:off x="913795" y="609600"/>
            <a:ext cx="10353762"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algn="ctr">
              <a:lnSpc>
                <a:spcPct val="100000"/>
              </a:lnSpc>
              <a:spcBef>
                <a:spcPts val="0"/>
              </a:spcBef>
              <a:spcAft>
                <a:spcPts val="0"/>
              </a:spcAft>
              <a:buClr>
                <a:schemeClr val="lt2"/>
              </a:buClr>
              <a:buSzPts val="4000"/>
              <a:buFont typeface="Lustria"/>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29"/>
          <p:cNvSpPr txBox="1"/>
          <p:nvPr>
            <p:ph idx="1" type="body"/>
          </p:nvPr>
        </p:nvSpPr>
        <p:spPr>
          <a:xfrm>
            <a:off x="1046013" y="1855153"/>
            <a:ext cx="4764764" cy="692494"/>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Autofit/>
          </a:bodyPr>
          <a:lstStyle>
            <a:lvl1pPr indent="-228600" lvl="0" marL="457200" algn="ctr">
              <a:lnSpc>
                <a:spcPct val="100000"/>
              </a:lnSpc>
              <a:spcBef>
                <a:spcPts val="480"/>
              </a:spcBef>
              <a:spcAft>
                <a:spcPts val="0"/>
              </a:spcAft>
              <a:buSzPts val="1680"/>
              <a:buNone/>
              <a:defRPr b="0" sz="2400"/>
            </a:lvl1pPr>
            <a:lvl2pPr indent="-228600" lvl="1" marL="914400" algn="l">
              <a:lnSpc>
                <a:spcPct val="100000"/>
              </a:lnSpc>
              <a:spcBef>
                <a:spcPts val="600"/>
              </a:spcBef>
              <a:spcAft>
                <a:spcPts val="0"/>
              </a:spcAft>
              <a:buSzPts val="1400"/>
              <a:buNone/>
              <a:defRPr b="1" sz="2000"/>
            </a:lvl2pPr>
            <a:lvl3pPr indent="-228600" lvl="2" marL="1371600" algn="l">
              <a:lnSpc>
                <a:spcPct val="100000"/>
              </a:lnSpc>
              <a:spcBef>
                <a:spcPts val="600"/>
              </a:spcBef>
              <a:spcAft>
                <a:spcPts val="0"/>
              </a:spcAft>
              <a:buSzPts val="1260"/>
              <a:buNone/>
              <a:defRPr b="1" sz="1800"/>
            </a:lvl3pPr>
            <a:lvl4pPr indent="-228600" lvl="3" marL="1828800" algn="l">
              <a:lnSpc>
                <a:spcPct val="100000"/>
              </a:lnSpc>
              <a:spcBef>
                <a:spcPts val="600"/>
              </a:spcBef>
              <a:spcAft>
                <a:spcPts val="0"/>
              </a:spcAft>
              <a:buSzPts val="1120"/>
              <a:buNone/>
              <a:defRPr b="1" sz="1600"/>
            </a:lvl4pPr>
            <a:lvl5pPr indent="-228600" lvl="4" marL="2286000" algn="l">
              <a:lnSpc>
                <a:spcPct val="100000"/>
              </a:lnSpc>
              <a:spcBef>
                <a:spcPts val="600"/>
              </a:spcBef>
              <a:spcAft>
                <a:spcPts val="0"/>
              </a:spcAft>
              <a:buSzPts val="1120"/>
              <a:buNone/>
              <a:defRPr b="1" sz="1600"/>
            </a:lvl5pPr>
            <a:lvl6pPr indent="-228600" lvl="5" marL="2743200" algn="l">
              <a:spcBef>
                <a:spcPts val="600"/>
              </a:spcBef>
              <a:spcAft>
                <a:spcPts val="0"/>
              </a:spcAft>
              <a:buSzPts val="1120"/>
              <a:buNone/>
              <a:defRPr b="1" sz="1600"/>
            </a:lvl6pPr>
            <a:lvl7pPr indent="-228600" lvl="6" marL="3200400" algn="l">
              <a:spcBef>
                <a:spcPts val="600"/>
              </a:spcBef>
              <a:spcAft>
                <a:spcPts val="0"/>
              </a:spcAft>
              <a:buSzPts val="1120"/>
              <a:buNone/>
              <a:defRPr b="1" sz="1600"/>
            </a:lvl7pPr>
            <a:lvl8pPr indent="-228600" lvl="7" marL="3657600" algn="l">
              <a:spcBef>
                <a:spcPts val="600"/>
              </a:spcBef>
              <a:spcAft>
                <a:spcPts val="0"/>
              </a:spcAft>
              <a:buSzPts val="1120"/>
              <a:buNone/>
              <a:defRPr b="1" sz="1600"/>
            </a:lvl8pPr>
            <a:lvl9pPr indent="-228600" lvl="8" marL="4114800" algn="l">
              <a:spcBef>
                <a:spcPts val="600"/>
              </a:spcBef>
              <a:spcAft>
                <a:spcPts val="600"/>
              </a:spcAft>
              <a:buSzPts val="1120"/>
              <a:buNone/>
              <a:defRPr b="1" sz="1600"/>
            </a:lvl9pPr>
          </a:lstStyle>
          <a:p/>
        </p:txBody>
      </p:sp>
      <p:sp>
        <p:nvSpPr>
          <p:cNvPr id="55" name="Google Shape;55;p29"/>
          <p:cNvSpPr txBox="1"/>
          <p:nvPr>
            <p:ph idx="2" type="body"/>
          </p:nvPr>
        </p:nvSpPr>
        <p:spPr>
          <a:xfrm>
            <a:off x="1046013" y="2702103"/>
            <a:ext cx="4764764" cy="3043533"/>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308610" lvl="0" marL="457200" algn="l">
              <a:lnSpc>
                <a:spcPct val="100000"/>
              </a:lnSpc>
              <a:spcBef>
                <a:spcPts val="360"/>
              </a:spcBef>
              <a:spcAft>
                <a:spcPts val="0"/>
              </a:spcAft>
              <a:buSzPts val="1260"/>
              <a:buChar char="◈"/>
              <a:defRPr sz="1800"/>
            </a:lvl1pPr>
            <a:lvl2pPr indent="-299719" lvl="1" marL="914400" algn="l">
              <a:lnSpc>
                <a:spcPct val="100000"/>
              </a:lnSpc>
              <a:spcBef>
                <a:spcPts val="600"/>
              </a:spcBef>
              <a:spcAft>
                <a:spcPts val="0"/>
              </a:spcAft>
              <a:buSzPts val="1120"/>
              <a:buChar char="🞚"/>
              <a:defRPr sz="1600"/>
            </a:lvl2pPr>
            <a:lvl3pPr indent="-290830" lvl="2" marL="1371600" algn="l">
              <a:lnSpc>
                <a:spcPct val="100000"/>
              </a:lnSpc>
              <a:spcBef>
                <a:spcPts val="600"/>
              </a:spcBef>
              <a:spcAft>
                <a:spcPts val="0"/>
              </a:spcAft>
              <a:buSzPts val="980"/>
              <a:buChar char="◈"/>
              <a:defRPr sz="1400"/>
            </a:lvl3pPr>
            <a:lvl4pPr indent="-281939" lvl="3" marL="1828800" algn="l">
              <a:lnSpc>
                <a:spcPct val="100000"/>
              </a:lnSpc>
              <a:spcBef>
                <a:spcPts val="600"/>
              </a:spcBef>
              <a:spcAft>
                <a:spcPts val="0"/>
              </a:spcAft>
              <a:buSzPts val="840"/>
              <a:buChar char="🞚"/>
              <a:defRPr sz="1200"/>
            </a:lvl4pPr>
            <a:lvl5pPr indent="-281939" lvl="4" marL="2286000" algn="l">
              <a:lnSpc>
                <a:spcPct val="100000"/>
              </a:lnSpc>
              <a:spcBef>
                <a:spcPts val="600"/>
              </a:spcBef>
              <a:spcAft>
                <a:spcPts val="0"/>
              </a:spcAft>
              <a:buSzPts val="840"/>
              <a:buChar char="◈"/>
              <a:defRPr sz="1200"/>
            </a:lvl5pPr>
            <a:lvl6pPr indent="-308610" lvl="5" marL="2743200" algn="l">
              <a:spcBef>
                <a:spcPts val="600"/>
              </a:spcBef>
              <a:spcAft>
                <a:spcPts val="0"/>
              </a:spcAft>
              <a:buSzPts val="1260"/>
              <a:buChar char="◈"/>
              <a:defRPr/>
            </a:lvl6pPr>
            <a:lvl7pPr indent="-308610" lvl="6" marL="3200400" algn="l">
              <a:spcBef>
                <a:spcPts val="600"/>
              </a:spcBef>
              <a:spcAft>
                <a:spcPts val="0"/>
              </a:spcAft>
              <a:buSzPts val="1260"/>
              <a:buChar char="◈"/>
              <a:defRPr/>
            </a:lvl7pPr>
            <a:lvl8pPr indent="-308609" lvl="7" marL="3657600" algn="l">
              <a:spcBef>
                <a:spcPts val="600"/>
              </a:spcBef>
              <a:spcAft>
                <a:spcPts val="0"/>
              </a:spcAft>
              <a:buSzPts val="1260"/>
              <a:buChar char="◈"/>
              <a:defRPr/>
            </a:lvl8pPr>
            <a:lvl9pPr indent="-308609" lvl="8" marL="4114800" algn="l">
              <a:spcBef>
                <a:spcPts val="600"/>
              </a:spcBef>
              <a:spcAft>
                <a:spcPts val="600"/>
              </a:spcAft>
              <a:buSzPts val="1260"/>
              <a:buChar char="◈"/>
              <a:defRPr/>
            </a:lvl9pPr>
          </a:lstStyle>
          <a:p/>
        </p:txBody>
      </p:sp>
      <p:sp>
        <p:nvSpPr>
          <p:cNvPr id="56" name="Google Shape;56;p29"/>
          <p:cNvSpPr txBox="1"/>
          <p:nvPr>
            <p:ph idx="3" type="body"/>
          </p:nvPr>
        </p:nvSpPr>
        <p:spPr>
          <a:xfrm>
            <a:off x="6363166" y="1855152"/>
            <a:ext cx="4779582" cy="692495"/>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Autofit/>
          </a:bodyPr>
          <a:lstStyle>
            <a:lvl1pPr indent="-228600" lvl="0" marL="457200" algn="ctr">
              <a:lnSpc>
                <a:spcPct val="100000"/>
              </a:lnSpc>
              <a:spcBef>
                <a:spcPts val="480"/>
              </a:spcBef>
              <a:spcAft>
                <a:spcPts val="0"/>
              </a:spcAft>
              <a:buSzPts val="1680"/>
              <a:buNone/>
              <a:defRPr b="0" sz="2400"/>
            </a:lvl1pPr>
            <a:lvl2pPr indent="-228600" lvl="1" marL="914400" algn="l">
              <a:lnSpc>
                <a:spcPct val="100000"/>
              </a:lnSpc>
              <a:spcBef>
                <a:spcPts val="600"/>
              </a:spcBef>
              <a:spcAft>
                <a:spcPts val="0"/>
              </a:spcAft>
              <a:buSzPts val="1400"/>
              <a:buNone/>
              <a:defRPr b="1" sz="2000"/>
            </a:lvl2pPr>
            <a:lvl3pPr indent="-228600" lvl="2" marL="1371600" algn="l">
              <a:lnSpc>
                <a:spcPct val="100000"/>
              </a:lnSpc>
              <a:spcBef>
                <a:spcPts val="600"/>
              </a:spcBef>
              <a:spcAft>
                <a:spcPts val="0"/>
              </a:spcAft>
              <a:buSzPts val="1260"/>
              <a:buNone/>
              <a:defRPr b="1" sz="1800"/>
            </a:lvl3pPr>
            <a:lvl4pPr indent="-228600" lvl="3" marL="1828800" algn="l">
              <a:lnSpc>
                <a:spcPct val="100000"/>
              </a:lnSpc>
              <a:spcBef>
                <a:spcPts val="600"/>
              </a:spcBef>
              <a:spcAft>
                <a:spcPts val="0"/>
              </a:spcAft>
              <a:buSzPts val="1120"/>
              <a:buNone/>
              <a:defRPr b="1" sz="1600"/>
            </a:lvl4pPr>
            <a:lvl5pPr indent="-228600" lvl="4" marL="2286000" algn="l">
              <a:lnSpc>
                <a:spcPct val="100000"/>
              </a:lnSpc>
              <a:spcBef>
                <a:spcPts val="600"/>
              </a:spcBef>
              <a:spcAft>
                <a:spcPts val="0"/>
              </a:spcAft>
              <a:buSzPts val="1120"/>
              <a:buNone/>
              <a:defRPr b="1" sz="1600"/>
            </a:lvl5pPr>
            <a:lvl6pPr indent="-228600" lvl="5" marL="2743200" algn="l">
              <a:spcBef>
                <a:spcPts val="600"/>
              </a:spcBef>
              <a:spcAft>
                <a:spcPts val="0"/>
              </a:spcAft>
              <a:buSzPts val="1120"/>
              <a:buNone/>
              <a:defRPr b="1" sz="1600"/>
            </a:lvl6pPr>
            <a:lvl7pPr indent="-228600" lvl="6" marL="3200400" algn="l">
              <a:spcBef>
                <a:spcPts val="600"/>
              </a:spcBef>
              <a:spcAft>
                <a:spcPts val="0"/>
              </a:spcAft>
              <a:buSzPts val="1120"/>
              <a:buNone/>
              <a:defRPr b="1" sz="1600"/>
            </a:lvl7pPr>
            <a:lvl8pPr indent="-228600" lvl="7" marL="3657600" algn="l">
              <a:spcBef>
                <a:spcPts val="600"/>
              </a:spcBef>
              <a:spcAft>
                <a:spcPts val="0"/>
              </a:spcAft>
              <a:buSzPts val="1120"/>
              <a:buNone/>
              <a:defRPr b="1" sz="1600"/>
            </a:lvl8pPr>
            <a:lvl9pPr indent="-228600" lvl="8" marL="4114800" algn="l">
              <a:spcBef>
                <a:spcPts val="600"/>
              </a:spcBef>
              <a:spcAft>
                <a:spcPts val="600"/>
              </a:spcAft>
              <a:buSzPts val="1120"/>
              <a:buNone/>
              <a:defRPr b="1" sz="1600"/>
            </a:lvl9pPr>
          </a:lstStyle>
          <a:p/>
        </p:txBody>
      </p:sp>
      <p:sp>
        <p:nvSpPr>
          <p:cNvPr id="57" name="Google Shape;57;p29"/>
          <p:cNvSpPr txBox="1"/>
          <p:nvPr>
            <p:ph idx="4" type="body"/>
          </p:nvPr>
        </p:nvSpPr>
        <p:spPr>
          <a:xfrm>
            <a:off x="6363167" y="2702103"/>
            <a:ext cx="4779581" cy="3043533"/>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308610" lvl="0" marL="457200" algn="l">
              <a:lnSpc>
                <a:spcPct val="100000"/>
              </a:lnSpc>
              <a:spcBef>
                <a:spcPts val="360"/>
              </a:spcBef>
              <a:spcAft>
                <a:spcPts val="0"/>
              </a:spcAft>
              <a:buSzPts val="1260"/>
              <a:buChar char="◈"/>
              <a:defRPr sz="1800"/>
            </a:lvl1pPr>
            <a:lvl2pPr indent="-299719" lvl="1" marL="914400" algn="l">
              <a:lnSpc>
                <a:spcPct val="100000"/>
              </a:lnSpc>
              <a:spcBef>
                <a:spcPts val="600"/>
              </a:spcBef>
              <a:spcAft>
                <a:spcPts val="0"/>
              </a:spcAft>
              <a:buSzPts val="1120"/>
              <a:buChar char="🞚"/>
              <a:defRPr sz="1600"/>
            </a:lvl2pPr>
            <a:lvl3pPr indent="-290830" lvl="2" marL="1371600" algn="l">
              <a:lnSpc>
                <a:spcPct val="100000"/>
              </a:lnSpc>
              <a:spcBef>
                <a:spcPts val="600"/>
              </a:spcBef>
              <a:spcAft>
                <a:spcPts val="0"/>
              </a:spcAft>
              <a:buSzPts val="980"/>
              <a:buChar char="◈"/>
              <a:defRPr sz="1400"/>
            </a:lvl3pPr>
            <a:lvl4pPr indent="-281939" lvl="3" marL="1828800" algn="l">
              <a:lnSpc>
                <a:spcPct val="100000"/>
              </a:lnSpc>
              <a:spcBef>
                <a:spcPts val="600"/>
              </a:spcBef>
              <a:spcAft>
                <a:spcPts val="0"/>
              </a:spcAft>
              <a:buSzPts val="840"/>
              <a:buChar char="🞚"/>
              <a:defRPr sz="1200"/>
            </a:lvl4pPr>
            <a:lvl5pPr indent="-281939" lvl="4" marL="2286000" algn="l">
              <a:lnSpc>
                <a:spcPct val="100000"/>
              </a:lnSpc>
              <a:spcBef>
                <a:spcPts val="600"/>
              </a:spcBef>
              <a:spcAft>
                <a:spcPts val="0"/>
              </a:spcAft>
              <a:buSzPts val="840"/>
              <a:buChar char="◈"/>
              <a:defRPr sz="1200"/>
            </a:lvl5pPr>
            <a:lvl6pPr indent="-308610" lvl="5" marL="2743200" algn="l">
              <a:spcBef>
                <a:spcPts val="600"/>
              </a:spcBef>
              <a:spcAft>
                <a:spcPts val="0"/>
              </a:spcAft>
              <a:buSzPts val="1260"/>
              <a:buChar char="◈"/>
              <a:defRPr/>
            </a:lvl6pPr>
            <a:lvl7pPr indent="-308610" lvl="6" marL="3200400" algn="l">
              <a:spcBef>
                <a:spcPts val="600"/>
              </a:spcBef>
              <a:spcAft>
                <a:spcPts val="0"/>
              </a:spcAft>
              <a:buSzPts val="1260"/>
              <a:buChar char="◈"/>
              <a:defRPr/>
            </a:lvl7pPr>
            <a:lvl8pPr indent="-308609" lvl="7" marL="3657600" algn="l">
              <a:spcBef>
                <a:spcPts val="600"/>
              </a:spcBef>
              <a:spcAft>
                <a:spcPts val="0"/>
              </a:spcAft>
              <a:buSzPts val="1260"/>
              <a:buChar char="◈"/>
              <a:defRPr/>
            </a:lvl8pPr>
            <a:lvl9pPr indent="-308609" lvl="8" marL="4114800" algn="l">
              <a:spcBef>
                <a:spcPts val="600"/>
              </a:spcBef>
              <a:spcAft>
                <a:spcPts val="600"/>
              </a:spcAft>
              <a:buSzPts val="1260"/>
              <a:buChar char="◈"/>
              <a:defRPr/>
            </a:lvl9pPr>
          </a:lstStyle>
          <a:p/>
        </p:txBody>
      </p:sp>
      <p:sp>
        <p:nvSpPr>
          <p:cNvPr id="58" name="Google Shape;58;p29"/>
          <p:cNvSpPr txBox="1"/>
          <p:nvPr>
            <p:ph idx="10" type="dt"/>
          </p:nvPr>
        </p:nvSpPr>
        <p:spPr>
          <a:xfrm>
            <a:off x="7678736" y="6000749"/>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29"/>
          <p:cNvSpPr txBox="1"/>
          <p:nvPr>
            <p:ph idx="11" type="ftr"/>
          </p:nvPr>
        </p:nvSpPr>
        <p:spPr>
          <a:xfrm>
            <a:off x="913795" y="6000749"/>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9"/>
          <p:cNvSpPr txBox="1"/>
          <p:nvPr>
            <p:ph idx="12" type="sldNum"/>
          </p:nvPr>
        </p:nvSpPr>
        <p:spPr>
          <a:xfrm>
            <a:off x="10514011" y="6000749"/>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plain 4 points ">
  <p:cSld name="Explain 4 points ">
    <p:spTree>
      <p:nvGrpSpPr>
        <p:cNvPr id="468" name="Shape 468"/>
        <p:cNvGrpSpPr/>
        <p:nvPr/>
      </p:nvGrpSpPr>
      <p:grpSpPr>
        <a:xfrm>
          <a:off x="0" y="0"/>
          <a:ext cx="0" cy="0"/>
          <a:chOff x="0" y="0"/>
          <a:chExt cx="0" cy="0"/>
        </a:xfrm>
      </p:grpSpPr>
      <p:graphicFrame>
        <p:nvGraphicFramePr>
          <p:cNvPr id="469" name="Google Shape;469;p88"/>
          <p:cNvGraphicFramePr/>
          <p:nvPr/>
        </p:nvGraphicFramePr>
        <p:xfrm>
          <a:off x="0" y="0"/>
          <a:ext cx="3000000" cy="3000000"/>
        </p:xfrm>
        <a:graphic>
          <a:graphicData uri="http://schemas.openxmlformats.org/drawingml/2006/table">
            <a:tbl>
              <a:tblPr>
                <a:noFill/>
                <a:tableStyleId>{5CF54E72-F7B6-4357-AD4F-D8D1A4135567}</a:tableStyleId>
              </a:tblPr>
              <a:tblGrid>
                <a:gridCol w="762000"/>
                <a:gridCol w="762000"/>
                <a:gridCol w="762000"/>
                <a:gridCol w="762000"/>
                <a:gridCol w="762000"/>
                <a:gridCol w="762000"/>
                <a:gridCol w="762000"/>
                <a:gridCol w="762000"/>
                <a:gridCol w="762000"/>
                <a:gridCol w="762000"/>
                <a:gridCol w="762000"/>
                <a:gridCol w="762000"/>
                <a:gridCol w="762000"/>
                <a:gridCol w="762000"/>
                <a:gridCol w="762000"/>
                <a:gridCol w="762000"/>
              </a:tblGrid>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chemeClr val="dk2">
                          <a:alpha val="0"/>
                        </a:scheme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chemeClr val="dk2">
                          <a:alpha val="0"/>
                        </a:scheme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chemeClr val="dk2">
                          <a:alpha val="0"/>
                        </a:schemeClr>
                      </a:solidFill>
                      <a:prstDash val="solid"/>
                      <a:round/>
                      <a:headEnd len="sm" w="sm" type="none"/>
                      <a:tailEnd len="sm" w="sm" type="none"/>
                    </a:lnL>
                    <a:lnR cap="flat" cmpd="sng" w="9525">
                      <a:solidFill>
                        <a:schemeClr val="dk2">
                          <a:alpha val="0"/>
                        </a:schemeClr>
                      </a:solidFill>
                      <a:prstDash val="solid"/>
                      <a:round/>
                      <a:headEnd len="sm" w="sm" type="none"/>
                      <a:tailEnd len="sm" w="sm" type="none"/>
                    </a:lnR>
                    <a:lnT cap="flat" cmpd="sng" w="9525">
                      <a:solidFill>
                        <a:schemeClr val="dk2">
                          <a:alpha val="0"/>
                        </a:schemeClr>
                      </a:solidFill>
                      <a:prstDash val="solid"/>
                      <a:round/>
                      <a:headEnd len="sm" w="sm" type="none"/>
                      <a:tailEnd len="sm" w="sm" type="none"/>
                    </a:lnT>
                    <a:lnB cap="flat" cmpd="sng" w="9525">
                      <a:solidFill>
                        <a:schemeClr val="dk2">
                          <a:alpha val="0"/>
                        </a:scheme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chemeClr val="dk2">
                          <a:alpha val="0"/>
                        </a:scheme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bl>
          </a:graphicData>
        </a:graphic>
      </p:graphicFrame>
      <p:sp>
        <p:nvSpPr>
          <p:cNvPr id="470" name="Google Shape;470;p88"/>
          <p:cNvSpPr txBox="1"/>
          <p:nvPr>
            <p:ph idx="1" type="subTitle"/>
          </p:nvPr>
        </p:nvSpPr>
        <p:spPr>
          <a:xfrm>
            <a:off x="1399360" y="1710821"/>
            <a:ext cx="4170900" cy="4029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2000">
                <a:solidFill>
                  <a:srgbClr val="353535"/>
                </a:solidFill>
                <a:latin typeface="Arial"/>
                <a:ea typeface="Arial"/>
                <a:cs typeface="Arial"/>
                <a:sym typeface="Arial"/>
              </a:defRPr>
            </a:lvl1pPr>
            <a:lvl2pPr lvl="1" algn="l">
              <a:lnSpc>
                <a:spcPct val="115000"/>
              </a:lnSpc>
              <a:spcBef>
                <a:spcPts val="0"/>
              </a:spcBef>
              <a:spcAft>
                <a:spcPts val="0"/>
              </a:spcAft>
              <a:buSzPts val="1800"/>
              <a:buNone/>
              <a:defRPr/>
            </a:lvl2pPr>
            <a:lvl3pPr lvl="2" algn="l">
              <a:lnSpc>
                <a:spcPct val="115000"/>
              </a:lnSpc>
              <a:spcBef>
                <a:spcPts val="0"/>
              </a:spcBef>
              <a:spcAft>
                <a:spcPts val="0"/>
              </a:spcAft>
              <a:buSzPts val="1800"/>
              <a:buNone/>
              <a:defRPr/>
            </a:lvl3pPr>
            <a:lvl4pPr lvl="3" algn="l">
              <a:lnSpc>
                <a:spcPct val="115000"/>
              </a:lnSpc>
              <a:spcBef>
                <a:spcPts val="0"/>
              </a:spcBef>
              <a:spcAft>
                <a:spcPts val="0"/>
              </a:spcAft>
              <a:buSzPts val="1800"/>
              <a:buNone/>
              <a:defRPr/>
            </a:lvl4pPr>
            <a:lvl5pPr lvl="4" algn="l">
              <a:lnSpc>
                <a:spcPct val="115000"/>
              </a:lnSpc>
              <a:spcBef>
                <a:spcPts val="0"/>
              </a:spcBef>
              <a:spcAft>
                <a:spcPts val="0"/>
              </a:spcAft>
              <a:buSzPts val="1800"/>
              <a:buNone/>
              <a:defRPr/>
            </a:lvl5pPr>
            <a:lvl6pPr lvl="5" algn="l">
              <a:lnSpc>
                <a:spcPct val="115000"/>
              </a:lnSpc>
              <a:spcBef>
                <a:spcPts val="0"/>
              </a:spcBef>
              <a:spcAft>
                <a:spcPts val="0"/>
              </a:spcAft>
              <a:buSzPts val="1800"/>
              <a:buNone/>
              <a:defRPr/>
            </a:lvl6pPr>
            <a:lvl7pPr lvl="6" algn="l">
              <a:lnSpc>
                <a:spcPct val="115000"/>
              </a:lnSpc>
              <a:spcBef>
                <a:spcPts val="0"/>
              </a:spcBef>
              <a:spcAft>
                <a:spcPts val="0"/>
              </a:spcAft>
              <a:buSzPts val="1800"/>
              <a:buNone/>
              <a:defRPr/>
            </a:lvl7pPr>
            <a:lvl8pPr lvl="7" algn="l">
              <a:lnSpc>
                <a:spcPct val="115000"/>
              </a:lnSpc>
              <a:spcBef>
                <a:spcPts val="0"/>
              </a:spcBef>
              <a:spcAft>
                <a:spcPts val="0"/>
              </a:spcAft>
              <a:buSzPts val="1800"/>
              <a:buNone/>
              <a:defRPr/>
            </a:lvl8pPr>
            <a:lvl9pPr lvl="8" algn="l">
              <a:lnSpc>
                <a:spcPct val="115000"/>
              </a:lnSpc>
              <a:spcBef>
                <a:spcPts val="0"/>
              </a:spcBef>
              <a:spcAft>
                <a:spcPts val="0"/>
              </a:spcAft>
              <a:buSzPts val="1800"/>
              <a:buNone/>
              <a:defRPr/>
            </a:lvl9pPr>
          </a:lstStyle>
          <a:p/>
        </p:txBody>
      </p:sp>
      <p:sp>
        <p:nvSpPr>
          <p:cNvPr id="471" name="Google Shape;471;p88"/>
          <p:cNvSpPr txBox="1"/>
          <p:nvPr>
            <p:ph idx="2" type="body"/>
          </p:nvPr>
        </p:nvSpPr>
        <p:spPr>
          <a:xfrm>
            <a:off x="1399360" y="2169821"/>
            <a:ext cx="4240800" cy="1192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solidFill>
                  <a:srgbClr val="353535"/>
                </a:solidFill>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cxnSp>
        <p:nvCxnSpPr>
          <p:cNvPr id="472" name="Google Shape;472;p88"/>
          <p:cNvCxnSpPr/>
          <p:nvPr/>
        </p:nvCxnSpPr>
        <p:spPr>
          <a:xfrm>
            <a:off x="1148533" y="1792207"/>
            <a:ext cx="0" cy="1678500"/>
          </a:xfrm>
          <a:prstGeom prst="straightConnector1">
            <a:avLst/>
          </a:prstGeom>
          <a:noFill/>
          <a:ln cap="flat" cmpd="sng" w="38100">
            <a:solidFill>
              <a:schemeClr val="dk2"/>
            </a:solidFill>
            <a:prstDash val="solid"/>
            <a:round/>
            <a:headEnd len="sm" w="sm" type="none"/>
            <a:tailEnd len="sm" w="sm" type="none"/>
          </a:ln>
        </p:spPr>
      </p:cxnSp>
      <p:sp>
        <p:nvSpPr>
          <p:cNvPr id="473" name="Google Shape;473;p88"/>
          <p:cNvSpPr txBox="1"/>
          <p:nvPr>
            <p:ph idx="3" type="subTitle"/>
          </p:nvPr>
        </p:nvSpPr>
        <p:spPr>
          <a:xfrm>
            <a:off x="1399360" y="3869021"/>
            <a:ext cx="4170900" cy="4029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2000">
                <a:solidFill>
                  <a:srgbClr val="353535"/>
                </a:solidFill>
                <a:latin typeface="Arial"/>
                <a:ea typeface="Arial"/>
                <a:cs typeface="Arial"/>
                <a:sym typeface="Arial"/>
              </a:defRPr>
            </a:lvl1pPr>
            <a:lvl2pPr lvl="1" algn="l">
              <a:lnSpc>
                <a:spcPct val="115000"/>
              </a:lnSpc>
              <a:spcBef>
                <a:spcPts val="0"/>
              </a:spcBef>
              <a:spcAft>
                <a:spcPts val="0"/>
              </a:spcAft>
              <a:buSzPts val="1800"/>
              <a:buNone/>
              <a:defRPr/>
            </a:lvl2pPr>
            <a:lvl3pPr lvl="2" algn="l">
              <a:lnSpc>
                <a:spcPct val="115000"/>
              </a:lnSpc>
              <a:spcBef>
                <a:spcPts val="0"/>
              </a:spcBef>
              <a:spcAft>
                <a:spcPts val="0"/>
              </a:spcAft>
              <a:buSzPts val="1800"/>
              <a:buNone/>
              <a:defRPr/>
            </a:lvl3pPr>
            <a:lvl4pPr lvl="3" algn="l">
              <a:lnSpc>
                <a:spcPct val="115000"/>
              </a:lnSpc>
              <a:spcBef>
                <a:spcPts val="0"/>
              </a:spcBef>
              <a:spcAft>
                <a:spcPts val="0"/>
              </a:spcAft>
              <a:buSzPts val="1800"/>
              <a:buNone/>
              <a:defRPr/>
            </a:lvl4pPr>
            <a:lvl5pPr lvl="4" algn="l">
              <a:lnSpc>
                <a:spcPct val="115000"/>
              </a:lnSpc>
              <a:spcBef>
                <a:spcPts val="0"/>
              </a:spcBef>
              <a:spcAft>
                <a:spcPts val="0"/>
              </a:spcAft>
              <a:buSzPts val="1800"/>
              <a:buNone/>
              <a:defRPr/>
            </a:lvl5pPr>
            <a:lvl6pPr lvl="5" algn="l">
              <a:lnSpc>
                <a:spcPct val="115000"/>
              </a:lnSpc>
              <a:spcBef>
                <a:spcPts val="0"/>
              </a:spcBef>
              <a:spcAft>
                <a:spcPts val="0"/>
              </a:spcAft>
              <a:buSzPts val="1800"/>
              <a:buNone/>
              <a:defRPr/>
            </a:lvl6pPr>
            <a:lvl7pPr lvl="6" algn="l">
              <a:lnSpc>
                <a:spcPct val="115000"/>
              </a:lnSpc>
              <a:spcBef>
                <a:spcPts val="0"/>
              </a:spcBef>
              <a:spcAft>
                <a:spcPts val="0"/>
              </a:spcAft>
              <a:buSzPts val="1800"/>
              <a:buNone/>
              <a:defRPr/>
            </a:lvl7pPr>
            <a:lvl8pPr lvl="7" algn="l">
              <a:lnSpc>
                <a:spcPct val="115000"/>
              </a:lnSpc>
              <a:spcBef>
                <a:spcPts val="0"/>
              </a:spcBef>
              <a:spcAft>
                <a:spcPts val="0"/>
              </a:spcAft>
              <a:buSzPts val="1800"/>
              <a:buNone/>
              <a:defRPr/>
            </a:lvl8pPr>
            <a:lvl9pPr lvl="8" algn="l">
              <a:lnSpc>
                <a:spcPct val="115000"/>
              </a:lnSpc>
              <a:spcBef>
                <a:spcPts val="0"/>
              </a:spcBef>
              <a:spcAft>
                <a:spcPts val="0"/>
              </a:spcAft>
              <a:buSzPts val="1800"/>
              <a:buNone/>
              <a:defRPr/>
            </a:lvl9pPr>
          </a:lstStyle>
          <a:p/>
        </p:txBody>
      </p:sp>
      <p:sp>
        <p:nvSpPr>
          <p:cNvPr id="474" name="Google Shape;474;p88"/>
          <p:cNvSpPr txBox="1"/>
          <p:nvPr>
            <p:ph idx="4" type="body"/>
          </p:nvPr>
        </p:nvSpPr>
        <p:spPr>
          <a:xfrm>
            <a:off x="1399360" y="4328021"/>
            <a:ext cx="4240800" cy="1192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solidFill>
                  <a:srgbClr val="353535"/>
                </a:solidFill>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cxnSp>
        <p:nvCxnSpPr>
          <p:cNvPr id="475" name="Google Shape;475;p88"/>
          <p:cNvCxnSpPr/>
          <p:nvPr/>
        </p:nvCxnSpPr>
        <p:spPr>
          <a:xfrm>
            <a:off x="1148533" y="3950407"/>
            <a:ext cx="0" cy="1678500"/>
          </a:xfrm>
          <a:prstGeom prst="straightConnector1">
            <a:avLst/>
          </a:prstGeom>
          <a:noFill/>
          <a:ln cap="flat" cmpd="sng" w="38100">
            <a:solidFill>
              <a:schemeClr val="dk2"/>
            </a:solidFill>
            <a:prstDash val="solid"/>
            <a:round/>
            <a:headEnd len="sm" w="sm" type="none"/>
            <a:tailEnd len="sm" w="sm" type="none"/>
          </a:ln>
        </p:spPr>
      </p:cxnSp>
      <p:sp>
        <p:nvSpPr>
          <p:cNvPr id="476" name="Google Shape;476;p88"/>
          <p:cNvSpPr txBox="1"/>
          <p:nvPr>
            <p:ph idx="5" type="subTitle"/>
          </p:nvPr>
        </p:nvSpPr>
        <p:spPr>
          <a:xfrm>
            <a:off x="6409960" y="1710821"/>
            <a:ext cx="4170900" cy="4029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2000">
                <a:solidFill>
                  <a:srgbClr val="353535"/>
                </a:solidFill>
                <a:latin typeface="Arial"/>
                <a:ea typeface="Arial"/>
                <a:cs typeface="Arial"/>
                <a:sym typeface="Arial"/>
              </a:defRPr>
            </a:lvl1pPr>
            <a:lvl2pPr lvl="1" algn="l">
              <a:lnSpc>
                <a:spcPct val="115000"/>
              </a:lnSpc>
              <a:spcBef>
                <a:spcPts val="0"/>
              </a:spcBef>
              <a:spcAft>
                <a:spcPts val="0"/>
              </a:spcAft>
              <a:buSzPts val="1800"/>
              <a:buNone/>
              <a:defRPr/>
            </a:lvl2pPr>
            <a:lvl3pPr lvl="2" algn="l">
              <a:lnSpc>
                <a:spcPct val="115000"/>
              </a:lnSpc>
              <a:spcBef>
                <a:spcPts val="0"/>
              </a:spcBef>
              <a:spcAft>
                <a:spcPts val="0"/>
              </a:spcAft>
              <a:buSzPts val="1800"/>
              <a:buNone/>
              <a:defRPr/>
            </a:lvl3pPr>
            <a:lvl4pPr lvl="3" algn="l">
              <a:lnSpc>
                <a:spcPct val="115000"/>
              </a:lnSpc>
              <a:spcBef>
                <a:spcPts val="0"/>
              </a:spcBef>
              <a:spcAft>
                <a:spcPts val="0"/>
              </a:spcAft>
              <a:buSzPts val="1800"/>
              <a:buNone/>
              <a:defRPr/>
            </a:lvl4pPr>
            <a:lvl5pPr lvl="4" algn="l">
              <a:lnSpc>
                <a:spcPct val="115000"/>
              </a:lnSpc>
              <a:spcBef>
                <a:spcPts val="0"/>
              </a:spcBef>
              <a:spcAft>
                <a:spcPts val="0"/>
              </a:spcAft>
              <a:buSzPts val="1800"/>
              <a:buNone/>
              <a:defRPr/>
            </a:lvl5pPr>
            <a:lvl6pPr lvl="5" algn="l">
              <a:lnSpc>
                <a:spcPct val="115000"/>
              </a:lnSpc>
              <a:spcBef>
                <a:spcPts val="0"/>
              </a:spcBef>
              <a:spcAft>
                <a:spcPts val="0"/>
              </a:spcAft>
              <a:buSzPts val="1800"/>
              <a:buNone/>
              <a:defRPr/>
            </a:lvl6pPr>
            <a:lvl7pPr lvl="6" algn="l">
              <a:lnSpc>
                <a:spcPct val="115000"/>
              </a:lnSpc>
              <a:spcBef>
                <a:spcPts val="0"/>
              </a:spcBef>
              <a:spcAft>
                <a:spcPts val="0"/>
              </a:spcAft>
              <a:buSzPts val="1800"/>
              <a:buNone/>
              <a:defRPr/>
            </a:lvl7pPr>
            <a:lvl8pPr lvl="7" algn="l">
              <a:lnSpc>
                <a:spcPct val="115000"/>
              </a:lnSpc>
              <a:spcBef>
                <a:spcPts val="0"/>
              </a:spcBef>
              <a:spcAft>
                <a:spcPts val="0"/>
              </a:spcAft>
              <a:buSzPts val="1800"/>
              <a:buNone/>
              <a:defRPr/>
            </a:lvl8pPr>
            <a:lvl9pPr lvl="8" algn="l">
              <a:lnSpc>
                <a:spcPct val="115000"/>
              </a:lnSpc>
              <a:spcBef>
                <a:spcPts val="0"/>
              </a:spcBef>
              <a:spcAft>
                <a:spcPts val="0"/>
              </a:spcAft>
              <a:buSzPts val="1800"/>
              <a:buNone/>
              <a:defRPr/>
            </a:lvl9pPr>
          </a:lstStyle>
          <a:p/>
        </p:txBody>
      </p:sp>
      <p:sp>
        <p:nvSpPr>
          <p:cNvPr id="477" name="Google Shape;477;p88"/>
          <p:cNvSpPr txBox="1"/>
          <p:nvPr>
            <p:ph idx="6" type="body"/>
          </p:nvPr>
        </p:nvSpPr>
        <p:spPr>
          <a:xfrm>
            <a:off x="6409960" y="2169821"/>
            <a:ext cx="4240800" cy="1192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solidFill>
                  <a:srgbClr val="353535"/>
                </a:solidFill>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cxnSp>
        <p:nvCxnSpPr>
          <p:cNvPr id="478" name="Google Shape;478;p88"/>
          <p:cNvCxnSpPr/>
          <p:nvPr/>
        </p:nvCxnSpPr>
        <p:spPr>
          <a:xfrm>
            <a:off x="6159133" y="1792207"/>
            <a:ext cx="0" cy="1678500"/>
          </a:xfrm>
          <a:prstGeom prst="straightConnector1">
            <a:avLst/>
          </a:prstGeom>
          <a:noFill/>
          <a:ln cap="flat" cmpd="sng" w="38100">
            <a:solidFill>
              <a:schemeClr val="dk2"/>
            </a:solidFill>
            <a:prstDash val="solid"/>
            <a:round/>
            <a:headEnd len="sm" w="sm" type="none"/>
            <a:tailEnd len="sm" w="sm" type="none"/>
          </a:ln>
        </p:spPr>
      </p:cxnSp>
      <p:sp>
        <p:nvSpPr>
          <p:cNvPr id="479" name="Google Shape;479;p88"/>
          <p:cNvSpPr txBox="1"/>
          <p:nvPr>
            <p:ph idx="7" type="subTitle"/>
          </p:nvPr>
        </p:nvSpPr>
        <p:spPr>
          <a:xfrm>
            <a:off x="6409960" y="3869021"/>
            <a:ext cx="4170900" cy="4029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2000">
                <a:solidFill>
                  <a:srgbClr val="353535"/>
                </a:solidFill>
                <a:latin typeface="Arial"/>
                <a:ea typeface="Arial"/>
                <a:cs typeface="Arial"/>
                <a:sym typeface="Arial"/>
              </a:defRPr>
            </a:lvl1pPr>
            <a:lvl2pPr lvl="1" algn="l">
              <a:lnSpc>
                <a:spcPct val="115000"/>
              </a:lnSpc>
              <a:spcBef>
                <a:spcPts val="0"/>
              </a:spcBef>
              <a:spcAft>
                <a:spcPts val="0"/>
              </a:spcAft>
              <a:buSzPts val="1800"/>
              <a:buNone/>
              <a:defRPr/>
            </a:lvl2pPr>
            <a:lvl3pPr lvl="2" algn="l">
              <a:lnSpc>
                <a:spcPct val="115000"/>
              </a:lnSpc>
              <a:spcBef>
                <a:spcPts val="0"/>
              </a:spcBef>
              <a:spcAft>
                <a:spcPts val="0"/>
              </a:spcAft>
              <a:buSzPts val="1800"/>
              <a:buNone/>
              <a:defRPr/>
            </a:lvl3pPr>
            <a:lvl4pPr lvl="3" algn="l">
              <a:lnSpc>
                <a:spcPct val="115000"/>
              </a:lnSpc>
              <a:spcBef>
                <a:spcPts val="0"/>
              </a:spcBef>
              <a:spcAft>
                <a:spcPts val="0"/>
              </a:spcAft>
              <a:buSzPts val="1800"/>
              <a:buNone/>
              <a:defRPr/>
            </a:lvl4pPr>
            <a:lvl5pPr lvl="4" algn="l">
              <a:lnSpc>
                <a:spcPct val="115000"/>
              </a:lnSpc>
              <a:spcBef>
                <a:spcPts val="0"/>
              </a:spcBef>
              <a:spcAft>
                <a:spcPts val="0"/>
              </a:spcAft>
              <a:buSzPts val="1800"/>
              <a:buNone/>
              <a:defRPr/>
            </a:lvl5pPr>
            <a:lvl6pPr lvl="5" algn="l">
              <a:lnSpc>
                <a:spcPct val="115000"/>
              </a:lnSpc>
              <a:spcBef>
                <a:spcPts val="0"/>
              </a:spcBef>
              <a:spcAft>
                <a:spcPts val="0"/>
              </a:spcAft>
              <a:buSzPts val="1800"/>
              <a:buNone/>
              <a:defRPr/>
            </a:lvl6pPr>
            <a:lvl7pPr lvl="6" algn="l">
              <a:lnSpc>
                <a:spcPct val="115000"/>
              </a:lnSpc>
              <a:spcBef>
                <a:spcPts val="0"/>
              </a:spcBef>
              <a:spcAft>
                <a:spcPts val="0"/>
              </a:spcAft>
              <a:buSzPts val="1800"/>
              <a:buNone/>
              <a:defRPr/>
            </a:lvl7pPr>
            <a:lvl8pPr lvl="7" algn="l">
              <a:lnSpc>
                <a:spcPct val="115000"/>
              </a:lnSpc>
              <a:spcBef>
                <a:spcPts val="0"/>
              </a:spcBef>
              <a:spcAft>
                <a:spcPts val="0"/>
              </a:spcAft>
              <a:buSzPts val="1800"/>
              <a:buNone/>
              <a:defRPr/>
            </a:lvl8pPr>
            <a:lvl9pPr lvl="8" algn="l">
              <a:lnSpc>
                <a:spcPct val="115000"/>
              </a:lnSpc>
              <a:spcBef>
                <a:spcPts val="0"/>
              </a:spcBef>
              <a:spcAft>
                <a:spcPts val="0"/>
              </a:spcAft>
              <a:buSzPts val="1800"/>
              <a:buNone/>
              <a:defRPr/>
            </a:lvl9pPr>
          </a:lstStyle>
          <a:p/>
        </p:txBody>
      </p:sp>
      <p:sp>
        <p:nvSpPr>
          <p:cNvPr id="480" name="Google Shape;480;p88"/>
          <p:cNvSpPr txBox="1"/>
          <p:nvPr>
            <p:ph idx="8" type="body"/>
          </p:nvPr>
        </p:nvSpPr>
        <p:spPr>
          <a:xfrm>
            <a:off x="6409960" y="4328021"/>
            <a:ext cx="4240800" cy="1192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solidFill>
                  <a:srgbClr val="353535"/>
                </a:solidFill>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cxnSp>
        <p:nvCxnSpPr>
          <p:cNvPr id="481" name="Google Shape;481;p88"/>
          <p:cNvCxnSpPr/>
          <p:nvPr/>
        </p:nvCxnSpPr>
        <p:spPr>
          <a:xfrm>
            <a:off x="6159133" y="3950407"/>
            <a:ext cx="0" cy="1678500"/>
          </a:xfrm>
          <a:prstGeom prst="straightConnector1">
            <a:avLst/>
          </a:prstGeom>
          <a:noFill/>
          <a:ln cap="flat" cmpd="sng" w="38100">
            <a:solidFill>
              <a:schemeClr val="dk2"/>
            </a:solidFill>
            <a:prstDash val="solid"/>
            <a:round/>
            <a:headEnd len="sm" w="sm" type="none"/>
            <a:tailEnd len="sm" w="sm" type="none"/>
          </a:ln>
        </p:spPr>
      </p:cxnSp>
      <p:sp>
        <p:nvSpPr>
          <p:cNvPr id="482" name="Google Shape;482;p88"/>
          <p:cNvSpPr txBox="1"/>
          <p:nvPr>
            <p:ph type="title"/>
          </p:nvPr>
        </p:nvSpPr>
        <p:spPr>
          <a:xfrm>
            <a:off x="685800" y="533400"/>
            <a:ext cx="10845900" cy="6096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2"/>
              </a:buClr>
              <a:buSzPts val="1400"/>
              <a:buFont typeface="Arial"/>
              <a:buNone/>
              <a:defRPr i="0" sz="3000" u="none" cap="none" strike="noStrike">
                <a:solidFill>
                  <a:schemeClr val="dk2"/>
                </a:solidFill>
                <a:latin typeface="Arial"/>
                <a:ea typeface="Arial"/>
                <a:cs typeface="Arial"/>
                <a:sym typeface="Arial"/>
              </a:defRPr>
            </a:lvl1pPr>
            <a:lvl2pPr lvl="1" algn="l">
              <a:lnSpc>
                <a:spcPct val="100000"/>
              </a:lnSpc>
              <a:spcBef>
                <a:spcPts val="0"/>
              </a:spcBef>
              <a:spcAft>
                <a:spcPts val="0"/>
              </a:spcAft>
              <a:buSzPts val="1400"/>
              <a:buFont typeface="Arial"/>
              <a:buNone/>
              <a:defRPr sz="1800">
                <a:latin typeface="Arial"/>
                <a:ea typeface="Arial"/>
                <a:cs typeface="Arial"/>
                <a:sym typeface="Arial"/>
              </a:defRPr>
            </a:lvl2pPr>
            <a:lvl3pPr lvl="2" algn="l">
              <a:lnSpc>
                <a:spcPct val="100000"/>
              </a:lnSpc>
              <a:spcBef>
                <a:spcPts val="0"/>
              </a:spcBef>
              <a:spcAft>
                <a:spcPts val="0"/>
              </a:spcAft>
              <a:buSzPts val="1400"/>
              <a:buFont typeface="Arial"/>
              <a:buNone/>
              <a:defRPr sz="1800">
                <a:latin typeface="Arial"/>
                <a:ea typeface="Arial"/>
                <a:cs typeface="Arial"/>
                <a:sym typeface="Arial"/>
              </a:defRPr>
            </a:lvl3pPr>
            <a:lvl4pPr lvl="3" algn="l">
              <a:lnSpc>
                <a:spcPct val="100000"/>
              </a:lnSpc>
              <a:spcBef>
                <a:spcPts val="0"/>
              </a:spcBef>
              <a:spcAft>
                <a:spcPts val="0"/>
              </a:spcAft>
              <a:buSzPts val="1400"/>
              <a:buFont typeface="Arial"/>
              <a:buNone/>
              <a:defRPr sz="1800">
                <a:latin typeface="Arial"/>
                <a:ea typeface="Arial"/>
                <a:cs typeface="Arial"/>
                <a:sym typeface="Arial"/>
              </a:defRPr>
            </a:lvl4pPr>
            <a:lvl5pPr lvl="4" algn="l">
              <a:lnSpc>
                <a:spcPct val="100000"/>
              </a:lnSpc>
              <a:spcBef>
                <a:spcPts val="0"/>
              </a:spcBef>
              <a:spcAft>
                <a:spcPts val="0"/>
              </a:spcAft>
              <a:buSzPts val="1400"/>
              <a:buFont typeface="Arial"/>
              <a:buNone/>
              <a:defRPr sz="1800">
                <a:latin typeface="Arial"/>
                <a:ea typeface="Arial"/>
                <a:cs typeface="Arial"/>
                <a:sym typeface="Arial"/>
              </a:defRPr>
            </a:lvl5pPr>
            <a:lvl6pPr lvl="5" algn="l">
              <a:lnSpc>
                <a:spcPct val="100000"/>
              </a:lnSpc>
              <a:spcBef>
                <a:spcPts val="0"/>
              </a:spcBef>
              <a:spcAft>
                <a:spcPts val="0"/>
              </a:spcAft>
              <a:buSzPts val="1400"/>
              <a:buFont typeface="Arial"/>
              <a:buNone/>
              <a:defRPr sz="1800">
                <a:latin typeface="Arial"/>
                <a:ea typeface="Arial"/>
                <a:cs typeface="Arial"/>
                <a:sym typeface="Arial"/>
              </a:defRPr>
            </a:lvl6pPr>
            <a:lvl7pPr lvl="6" algn="l">
              <a:lnSpc>
                <a:spcPct val="100000"/>
              </a:lnSpc>
              <a:spcBef>
                <a:spcPts val="0"/>
              </a:spcBef>
              <a:spcAft>
                <a:spcPts val="0"/>
              </a:spcAft>
              <a:buSzPts val="1400"/>
              <a:buFont typeface="Arial"/>
              <a:buNone/>
              <a:defRPr sz="1800">
                <a:latin typeface="Arial"/>
                <a:ea typeface="Arial"/>
                <a:cs typeface="Arial"/>
                <a:sym typeface="Arial"/>
              </a:defRPr>
            </a:lvl7pPr>
            <a:lvl8pPr lvl="7" algn="l">
              <a:lnSpc>
                <a:spcPct val="100000"/>
              </a:lnSpc>
              <a:spcBef>
                <a:spcPts val="0"/>
              </a:spcBef>
              <a:spcAft>
                <a:spcPts val="0"/>
              </a:spcAft>
              <a:buSzPts val="1400"/>
              <a:buFont typeface="Arial"/>
              <a:buNone/>
              <a:defRPr sz="1800">
                <a:latin typeface="Arial"/>
                <a:ea typeface="Arial"/>
                <a:cs typeface="Arial"/>
                <a:sym typeface="Arial"/>
              </a:defRPr>
            </a:lvl8pPr>
            <a:lvl9pPr lvl="8" algn="l">
              <a:lnSpc>
                <a:spcPct val="100000"/>
              </a:lnSpc>
              <a:spcBef>
                <a:spcPts val="0"/>
              </a:spcBef>
              <a:spcAft>
                <a:spcPts val="0"/>
              </a:spcAft>
              <a:buSzPts val="1400"/>
              <a:buFont typeface="Arial"/>
              <a:buNone/>
              <a:defRPr sz="1800">
                <a:latin typeface="Arial"/>
                <a:ea typeface="Arial"/>
                <a:cs typeface="Arial"/>
                <a:sym typeface="Arial"/>
              </a:defRPr>
            </a:lvl9pPr>
          </a:lstStyle>
          <a:p/>
        </p:txBody>
      </p:sp>
      <p:sp>
        <p:nvSpPr>
          <p:cNvPr id="483" name="Google Shape;483;p88"/>
          <p:cNvSpPr txBox="1"/>
          <p:nvPr/>
        </p:nvSpPr>
        <p:spPr>
          <a:xfrm>
            <a:off x="685800" y="6096000"/>
            <a:ext cx="3921000" cy="153000"/>
          </a:xfrm>
          <a:prstGeom prst="rect">
            <a:avLst/>
          </a:prstGeom>
          <a:noFill/>
          <a:ln>
            <a:noFill/>
          </a:ln>
        </p:spPr>
        <p:txBody>
          <a:bodyPr anchorCtr="0" anchor="t" bIns="0" lIns="0" spcFirstLastPara="1" rIns="0" wrap="square" tIns="13325">
            <a:noAutofit/>
          </a:bodyPr>
          <a:lstStyle/>
          <a:p>
            <a:pPr indent="0" lvl="0" marL="12700" marR="0" rtl="0" algn="l">
              <a:lnSpc>
                <a:spcPct val="100000"/>
              </a:lnSpc>
              <a:spcBef>
                <a:spcPts val="0"/>
              </a:spcBef>
              <a:spcAft>
                <a:spcPts val="0"/>
              </a:spcAft>
              <a:buClr>
                <a:schemeClr val="dk1"/>
              </a:buClr>
              <a:buSzPts val="1000"/>
              <a:buFont typeface="Arial"/>
              <a:buNone/>
            </a:pPr>
            <a:r>
              <a:rPr lang="en-US" sz="1000">
                <a:solidFill>
                  <a:schemeClr val="dk1"/>
                </a:solidFill>
                <a:latin typeface="Arial"/>
                <a:ea typeface="Arial"/>
                <a:cs typeface="Arial"/>
                <a:sym typeface="Arial"/>
              </a:rPr>
              <a:t>Busara Center For Behavioral Economics | 2022</a:t>
            </a:r>
            <a:endParaRPr sz="1000">
              <a:solidFill>
                <a:schemeClr val="dk1"/>
              </a:solidFill>
              <a:latin typeface="Arial"/>
              <a:ea typeface="Arial"/>
              <a:cs typeface="Arial"/>
              <a:sym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strast &amp; Compare">
  <p:cSld name="Constrast &amp; Compare">
    <p:spTree>
      <p:nvGrpSpPr>
        <p:cNvPr id="484" name="Shape 484"/>
        <p:cNvGrpSpPr/>
        <p:nvPr/>
      </p:nvGrpSpPr>
      <p:grpSpPr>
        <a:xfrm>
          <a:off x="0" y="0"/>
          <a:ext cx="0" cy="0"/>
          <a:chOff x="0" y="0"/>
          <a:chExt cx="0" cy="0"/>
        </a:xfrm>
      </p:grpSpPr>
      <p:sp>
        <p:nvSpPr>
          <p:cNvPr id="485" name="Google Shape;485;p89"/>
          <p:cNvSpPr/>
          <p:nvPr/>
        </p:nvSpPr>
        <p:spPr>
          <a:xfrm>
            <a:off x="5986150" y="12725"/>
            <a:ext cx="6205800" cy="68580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486" name="Google Shape;486;p89"/>
          <p:cNvSpPr txBox="1"/>
          <p:nvPr>
            <p:ph idx="1" type="subTitle"/>
          </p:nvPr>
        </p:nvSpPr>
        <p:spPr>
          <a:xfrm>
            <a:off x="1003810" y="2149031"/>
            <a:ext cx="4170900" cy="4029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2000">
                <a:solidFill>
                  <a:srgbClr val="353535"/>
                </a:solidFill>
                <a:latin typeface="Arial"/>
                <a:ea typeface="Arial"/>
                <a:cs typeface="Arial"/>
                <a:sym typeface="Arial"/>
              </a:defRPr>
            </a:lvl1pPr>
            <a:lvl2pPr lvl="1" algn="l">
              <a:lnSpc>
                <a:spcPct val="115000"/>
              </a:lnSpc>
              <a:spcBef>
                <a:spcPts val="0"/>
              </a:spcBef>
              <a:spcAft>
                <a:spcPts val="0"/>
              </a:spcAft>
              <a:buSzPts val="1800"/>
              <a:buNone/>
              <a:defRPr/>
            </a:lvl2pPr>
            <a:lvl3pPr lvl="2" algn="l">
              <a:lnSpc>
                <a:spcPct val="115000"/>
              </a:lnSpc>
              <a:spcBef>
                <a:spcPts val="0"/>
              </a:spcBef>
              <a:spcAft>
                <a:spcPts val="0"/>
              </a:spcAft>
              <a:buSzPts val="1800"/>
              <a:buNone/>
              <a:defRPr/>
            </a:lvl3pPr>
            <a:lvl4pPr lvl="3" algn="l">
              <a:lnSpc>
                <a:spcPct val="115000"/>
              </a:lnSpc>
              <a:spcBef>
                <a:spcPts val="0"/>
              </a:spcBef>
              <a:spcAft>
                <a:spcPts val="0"/>
              </a:spcAft>
              <a:buSzPts val="1800"/>
              <a:buNone/>
              <a:defRPr/>
            </a:lvl4pPr>
            <a:lvl5pPr lvl="4" algn="l">
              <a:lnSpc>
                <a:spcPct val="115000"/>
              </a:lnSpc>
              <a:spcBef>
                <a:spcPts val="0"/>
              </a:spcBef>
              <a:spcAft>
                <a:spcPts val="0"/>
              </a:spcAft>
              <a:buSzPts val="1800"/>
              <a:buNone/>
              <a:defRPr/>
            </a:lvl5pPr>
            <a:lvl6pPr lvl="5" algn="l">
              <a:lnSpc>
                <a:spcPct val="115000"/>
              </a:lnSpc>
              <a:spcBef>
                <a:spcPts val="0"/>
              </a:spcBef>
              <a:spcAft>
                <a:spcPts val="0"/>
              </a:spcAft>
              <a:buSzPts val="1800"/>
              <a:buNone/>
              <a:defRPr/>
            </a:lvl6pPr>
            <a:lvl7pPr lvl="6" algn="l">
              <a:lnSpc>
                <a:spcPct val="115000"/>
              </a:lnSpc>
              <a:spcBef>
                <a:spcPts val="0"/>
              </a:spcBef>
              <a:spcAft>
                <a:spcPts val="0"/>
              </a:spcAft>
              <a:buSzPts val="1800"/>
              <a:buNone/>
              <a:defRPr/>
            </a:lvl7pPr>
            <a:lvl8pPr lvl="7" algn="l">
              <a:lnSpc>
                <a:spcPct val="115000"/>
              </a:lnSpc>
              <a:spcBef>
                <a:spcPts val="0"/>
              </a:spcBef>
              <a:spcAft>
                <a:spcPts val="0"/>
              </a:spcAft>
              <a:buSzPts val="1800"/>
              <a:buNone/>
              <a:defRPr/>
            </a:lvl8pPr>
            <a:lvl9pPr lvl="8" algn="l">
              <a:lnSpc>
                <a:spcPct val="115000"/>
              </a:lnSpc>
              <a:spcBef>
                <a:spcPts val="0"/>
              </a:spcBef>
              <a:spcAft>
                <a:spcPts val="0"/>
              </a:spcAft>
              <a:buSzPts val="1800"/>
              <a:buNone/>
              <a:defRPr/>
            </a:lvl9pPr>
          </a:lstStyle>
          <a:p/>
        </p:txBody>
      </p:sp>
      <p:sp>
        <p:nvSpPr>
          <p:cNvPr id="487" name="Google Shape;487;p89"/>
          <p:cNvSpPr txBox="1"/>
          <p:nvPr>
            <p:ph idx="2" type="body"/>
          </p:nvPr>
        </p:nvSpPr>
        <p:spPr>
          <a:xfrm>
            <a:off x="1003810" y="2608031"/>
            <a:ext cx="4240800" cy="1192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Clr>
                <a:srgbClr val="363636"/>
              </a:buClr>
              <a:buSzPts val="1800"/>
              <a:buChar char="■"/>
              <a:defRPr>
                <a:solidFill>
                  <a:srgbClr val="363636"/>
                </a:solidFill>
              </a:defRPr>
            </a:lvl1pPr>
            <a:lvl2pPr indent="-342900" lvl="1" marL="914400" algn="l">
              <a:lnSpc>
                <a:spcPct val="115000"/>
              </a:lnSpc>
              <a:spcBef>
                <a:spcPts val="0"/>
              </a:spcBef>
              <a:spcAft>
                <a:spcPts val="0"/>
              </a:spcAft>
              <a:buClr>
                <a:srgbClr val="363636"/>
              </a:buClr>
              <a:buSzPts val="1800"/>
              <a:buChar char="□"/>
              <a:defRPr>
                <a:solidFill>
                  <a:srgbClr val="363636"/>
                </a:solidFill>
              </a:defRPr>
            </a:lvl2pPr>
            <a:lvl3pPr indent="-342900" lvl="2" marL="1371600" algn="l">
              <a:lnSpc>
                <a:spcPct val="115000"/>
              </a:lnSpc>
              <a:spcBef>
                <a:spcPts val="0"/>
              </a:spcBef>
              <a:spcAft>
                <a:spcPts val="0"/>
              </a:spcAft>
              <a:buClr>
                <a:srgbClr val="363636"/>
              </a:buClr>
              <a:buSzPts val="1800"/>
              <a:buChar char="■"/>
              <a:defRPr>
                <a:solidFill>
                  <a:srgbClr val="363636"/>
                </a:solidFill>
              </a:defRPr>
            </a:lvl3pPr>
            <a:lvl4pPr indent="-342900" lvl="3" marL="1828800" algn="l">
              <a:lnSpc>
                <a:spcPct val="115000"/>
              </a:lnSpc>
              <a:spcBef>
                <a:spcPts val="0"/>
              </a:spcBef>
              <a:spcAft>
                <a:spcPts val="0"/>
              </a:spcAft>
              <a:buClr>
                <a:srgbClr val="363636"/>
              </a:buClr>
              <a:buSzPts val="1800"/>
              <a:buChar char="■"/>
              <a:defRPr>
                <a:solidFill>
                  <a:srgbClr val="363636"/>
                </a:solidFill>
              </a:defRPr>
            </a:lvl4pPr>
            <a:lvl5pPr indent="-342900" lvl="4" marL="2286000" algn="l">
              <a:lnSpc>
                <a:spcPct val="115000"/>
              </a:lnSpc>
              <a:spcBef>
                <a:spcPts val="0"/>
              </a:spcBef>
              <a:spcAft>
                <a:spcPts val="0"/>
              </a:spcAft>
              <a:buClr>
                <a:srgbClr val="363636"/>
              </a:buClr>
              <a:buSzPts val="1800"/>
              <a:buChar char="□"/>
              <a:defRPr>
                <a:solidFill>
                  <a:srgbClr val="363636"/>
                </a:solidFill>
              </a:defRPr>
            </a:lvl5pPr>
            <a:lvl6pPr indent="-342900" lvl="5" marL="2743200" algn="l">
              <a:lnSpc>
                <a:spcPct val="115000"/>
              </a:lnSpc>
              <a:spcBef>
                <a:spcPts val="0"/>
              </a:spcBef>
              <a:spcAft>
                <a:spcPts val="0"/>
              </a:spcAft>
              <a:buClr>
                <a:srgbClr val="363636"/>
              </a:buClr>
              <a:buSzPts val="1800"/>
              <a:buChar char="■"/>
              <a:defRPr>
                <a:solidFill>
                  <a:srgbClr val="363636"/>
                </a:solidFill>
              </a:defRPr>
            </a:lvl6pPr>
            <a:lvl7pPr indent="-342900" lvl="6" marL="3200400" algn="l">
              <a:lnSpc>
                <a:spcPct val="115000"/>
              </a:lnSpc>
              <a:spcBef>
                <a:spcPts val="0"/>
              </a:spcBef>
              <a:spcAft>
                <a:spcPts val="0"/>
              </a:spcAft>
              <a:buClr>
                <a:srgbClr val="363636"/>
              </a:buClr>
              <a:buSzPts val="1800"/>
              <a:buChar char="■"/>
              <a:defRPr>
                <a:solidFill>
                  <a:srgbClr val="363636"/>
                </a:solidFill>
              </a:defRPr>
            </a:lvl7pPr>
            <a:lvl8pPr indent="-342900" lvl="7" marL="3657600" algn="l">
              <a:lnSpc>
                <a:spcPct val="115000"/>
              </a:lnSpc>
              <a:spcBef>
                <a:spcPts val="0"/>
              </a:spcBef>
              <a:spcAft>
                <a:spcPts val="0"/>
              </a:spcAft>
              <a:buClr>
                <a:srgbClr val="363636"/>
              </a:buClr>
              <a:buSzPts val="1800"/>
              <a:buChar char="□"/>
              <a:defRPr>
                <a:solidFill>
                  <a:srgbClr val="363636"/>
                </a:solidFill>
              </a:defRPr>
            </a:lvl8pPr>
            <a:lvl9pPr indent="-342900" lvl="8" marL="4114800" algn="l">
              <a:lnSpc>
                <a:spcPct val="115000"/>
              </a:lnSpc>
              <a:spcBef>
                <a:spcPts val="0"/>
              </a:spcBef>
              <a:spcAft>
                <a:spcPts val="0"/>
              </a:spcAft>
              <a:buClr>
                <a:srgbClr val="363636"/>
              </a:buClr>
              <a:buSzPts val="1800"/>
              <a:buChar char="■"/>
              <a:defRPr>
                <a:solidFill>
                  <a:srgbClr val="363636"/>
                </a:solidFill>
              </a:defRPr>
            </a:lvl9pPr>
          </a:lstStyle>
          <a:p/>
        </p:txBody>
      </p:sp>
      <p:sp>
        <p:nvSpPr>
          <p:cNvPr id="488" name="Google Shape;488;p89"/>
          <p:cNvSpPr txBox="1"/>
          <p:nvPr>
            <p:ph idx="3" type="subTitle"/>
          </p:nvPr>
        </p:nvSpPr>
        <p:spPr>
          <a:xfrm>
            <a:off x="7090050" y="2165192"/>
            <a:ext cx="4170900" cy="29031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2000">
                <a:solidFill>
                  <a:srgbClr val="FFFFFF"/>
                </a:solidFill>
                <a:latin typeface="Arial"/>
                <a:ea typeface="Arial"/>
                <a:cs typeface="Arial"/>
                <a:sym typeface="Arial"/>
              </a:defRPr>
            </a:lvl1pPr>
            <a:lvl2pPr lvl="1" algn="l">
              <a:lnSpc>
                <a:spcPct val="115000"/>
              </a:lnSpc>
              <a:spcBef>
                <a:spcPts val="0"/>
              </a:spcBef>
              <a:spcAft>
                <a:spcPts val="0"/>
              </a:spcAft>
              <a:buSzPts val="1800"/>
              <a:buNone/>
              <a:defRPr>
                <a:solidFill>
                  <a:srgbClr val="FFFFFF"/>
                </a:solidFill>
              </a:defRPr>
            </a:lvl2pPr>
            <a:lvl3pPr lvl="2" algn="l">
              <a:lnSpc>
                <a:spcPct val="115000"/>
              </a:lnSpc>
              <a:spcBef>
                <a:spcPts val="0"/>
              </a:spcBef>
              <a:spcAft>
                <a:spcPts val="0"/>
              </a:spcAft>
              <a:buSzPts val="1800"/>
              <a:buNone/>
              <a:defRPr>
                <a:solidFill>
                  <a:srgbClr val="FFFFFF"/>
                </a:solidFill>
              </a:defRPr>
            </a:lvl3pPr>
            <a:lvl4pPr lvl="3" algn="l">
              <a:lnSpc>
                <a:spcPct val="115000"/>
              </a:lnSpc>
              <a:spcBef>
                <a:spcPts val="0"/>
              </a:spcBef>
              <a:spcAft>
                <a:spcPts val="0"/>
              </a:spcAft>
              <a:buSzPts val="1800"/>
              <a:buNone/>
              <a:defRPr>
                <a:solidFill>
                  <a:srgbClr val="FFFFFF"/>
                </a:solidFill>
              </a:defRPr>
            </a:lvl4pPr>
            <a:lvl5pPr lvl="4" algn="l">
              <a:lnSpc>
                <a:spcPct val="115000"/>
              </a:lnSpc>
              <a:spcBef>
                <a:spcPts val="0"/>
              </a:spcBef>
              <a:spcAft>
                <a:spcPts val="0"/>
              </a:spcAft>
              <a:buSzPts val="1800"/>
              <a:buNone/>
              <a:defRPr>
                <a:solidFill>
                  <a:srgbClr val="FFFFFF"/>
                </a:solidFill>
              </a:defRPr>
            </a:lvl5pPr>
            <a:lvl6pPr lvl="5" algn="l">
              <a:lnSpc>
                <a:spcPct val="115000"/>
              </a:lnSpc>
              <a:spcBef>
                <a:spcPts val="0"/>
              </a:spcBef>
              <a:spcAft>
                <a:spcPts val="0"/>
              </a:spcAft>
              <a:buSzPts val="1800"/>
              <a:buNone/>
              <a:defRPr>
                <a:solidFill>
                  <a:srgbClr val="FFFFFF"/>
                </a:solidFill>
              </a:defRPr>
            </a:lvl6pPr>
            <a:lvl7pPr lvl="6" algn="l">
              <a:lnSpc>
                <a:spcPct val="115000"/>
              </a:lnSpc>
              <a:spcBef>
                <a:spcPts val="0"/>
              </a:spcBef>
              <a:spcAft>
                <a:spcPts val="0"/>
              </a:spcAft>
              <a:buSzPts val="1800"/>
              <a:buNone/>
              <a:defRPr>
                <a:solidFill>
                  <a:srgbClr val="FFFFFF"/>
                </a:solidFill>
              </a:defRPr>
            </a:lvl7pPr>
            <a:lvl8pPr lvl="7" algn="l">
              <a:lnSpc>
                <a:spcPct val="115000"/>
              </a:lnSpc>
              <a:spcBef>
                <a:spcPts val="0"/>
              </a:spcBef>
              <a:spcAft>
                <a:spcPts val="0"/>
              </a:spcAft>
              <a:buSzPts val="1800"/>
              <a:buNone/>
              <a:defRPr>
                <a:solidFill>
                  <a:srgbClr val="FFFFFF"/>
                </a:solidFill>
              </a:defRPr>
            </a:lvl8pPr>
            <a:lvl9pPr lvl="8" algn="l">
              <a:lnSpc>
                <a:spcPct val="115000"/>
              </a:lnSpc>
              <a:spcBef>
                <a:spcPts val="0"/>
              </a:spcBef>
              <a:spcAft>
                <a:spcPts val="0"/>
              </a:spcAft>
              <a:buSzPts val="1800"/>
              <a:buNone/>
              <a:defRPr>
                <a:solidFill>
                  <a:srgbClr val="FFFFFF"/>
                </a:solidFill>
              </a:defRPr>
            </a:lvl9pPr>
          </a:lstStyle>
          <a:p/>
        </p:txBody>
      </p:sp>
      <p:sp>
        <p:nvSpPr>
          <p:cNvPr id="489" name="Google Shape;489;p89"/>
          <p:cNvSpPr txBox="1"/>
          <p:nvPr>
            <p:ph idx="4" type="body"/>
          </p:nvPr>
        </p:nvSpPr>
        <p:spPr>
          <a:xfrm>
            <a:off x="7055110" y="2624181"/>
            <a:ext cx="4240800" cy="1192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Clr>
                <a:srgbClr val="FFFFFF"/>
              </a:buClr>
              <a:buSzPts val="1800"/>
              <a:buChar char="■"/>
              <a:defRPr>
                <a:solidFill>
                  <a:srgbClr val="FFFFFF"/>
                </a:solidFill>
              </a:defRPr>
            </a:lvl1pPr>
            <a:lvl2pPr indent="-342900" lvl="1" marL="914400" algn="l">
              <a:lnSpc>
                <a:spcPct val="115000"/>
              </a:lnSpc>
              <a:spcBef>
                <a:spcPts val="0"/>
              </a:spcBef>
              <a:spcAft>
                <a:spcPts val="0"/>
              </a:spcAft>
              <a:buClr>
                <a:srgbClr val="FFFFFF"/>
              </a:buClr>
              <a:buSzPts val="1800"/>
              <a:buChar char="□"/>
              <a:defRPr>
                <a:solidFill>
                  <a:srgbClr val="FFFFFF"/>
                </a:solidFill>
              </a:defRPr>
            </a:lvl2pPr>
            <a:lvl3pPr indent="-342900" lvl="2" marL="1371600" algn="l">
              <a:lnSpc>
                <a:spcPct val="115000"/>
              </a:lnSpc>
              <a:spcBef>
                <a:spcPts val="0"/>
              </a:spcBef>
              <a:spcAft>
                <a:spcPts val="0"/>
              </a:spcAft>
              <a:buClr>
                <a:srgbClr val="FFFFFF"/>
              </a:buClr>
              <a:buSzPts val="1800"/>
              <a:buChar char="■"/>
              <a:defRPr>
                <a:solidFill>
                  <a:srgbClr val="FFFFFF"/>
                </a:solidFill>
              </a:defRPr>
            </a:lvl3pPr>
            <a:lvl4pPr indent="-342900" lvl="3" marL="1828800" algn="l">
              <a:lnSpc>
                <a:spcPct val="115000"/>
              </a:lnSpc>
              <a:spcBef>
                <a:spcPts val="0"/>
              </a:spcBef>
              <a:spcAft>
                <a:spcPts val="0"/>
              </a:spcAft>
              <a:buClr>
                <a:srgbClr val="FFFFFF"/>
              </a:buClr>
              <a:buSzPts val="1800"/>
              <a:buChar char="■"/>
              <a:defRPr>
                <a:solidFill>
                  <a:srgbClr val="FFFFFF"/>
                </a:solidFill>
              </a:defRPr>
            </a:lvl4pPr>
            <a:lvl5pPr indent="-342900" lvl="4" marL="2286000" algn="l">
              <a:lnSpc>
                <a:spcPct val="115000"/>
              </a:lnSpc>
              <a:spcBef>
                <a:spcPts val="0"/>
              </a:spcBef>
              <a:spcAft>
                <a:spcPts val="0"/>
              </a:spcAft>
              <a:buClr>
                <a:srgbClr val="FFFFFF"/>
              </a:buClr>
              <a:buSzPts val="1800"/>
              <a:buChar char="□"/>
              <a:defRPr>
                <a:solidFill>
                  <a:srgbClr val="FFFFFF"/>
                </a:solidFill>
              </a:defRPr>
            </a:lvl5pPr>
            <a:lvl6pPr indent="-342900" lvl="5" marL="2743200" algn="l">
              <a:lnSpc>
                <a:spcPct val="115000"/>
              </a:lnSpc>
              <a:spcBef>
                <a:spcPts val="0"/>
              </a:spcBef>
              <a:spcAft>
                <a:spcPts val="0"/>
              </a:spcAft>
              <a:buClr>
                <a:srgbClr val="FFFFFF"/>
              </a:buClr>
              <a:buSzPts val="1800"/>
              <a:buChar char="■"/>
              <a:defRPr>
                <a:solidFill>
                  <a:srgbClr val="FFFFFF"/>
                </a:solidFill>
              </a:defRPr>
            </a:lvl6pPr>
            <a:lvl7pPr indent="-342900" lvl="6" marL="3200400" algn="l">
              <a:lnSpc>
                <a:spcPct val="115000"/>
              </a:lnSpc>
              <a:spcBef>
                <a:spcPts val="0"/>
              </a:spcBef>
              <a:spcAft>
                <a:spcPts val="0"/>
              </a:spcAft>
              <a:buClr>
                <a:srgbClr val="FFFFFF"/>
              </a:buClr>
              <a:buSzPts val="1800"/>
              <a:buChar char="■"/>
              <a:defRPr>
                <a:solidFill>
                  <a:srgbClr val="FFFFFF"/>
                </a:solidFill>
              </a:defRPr>
            </a:lvl7pPr>
            <a:lvl8pPr indent="-342900" lvl="7" marL="3657600" algn="l">
              <a:lnSpc>
                <a:spcPct val="115000"/>
              </a:lnSpc>
              <a:spcBef>
                <a:spcPts val="0"/>
              </a:spcBef>
              <a:spcAft>
                <a:spcPts val="0"/>
              </a:spcAft>
              <a:buClr>
                <a:srgbClr val="FFFFFF"/>
              </a:buClr>
              <a:buSzPts val="1800"/>
              <a:buChar char="□"/>
              <a:defRPr>
                <a:solidFill>
                  <a:srgbClr val="FFFFFF"/>
                </a:solidFill>
              </a:defRPr>
            </a:lvl8pPr>
            <a:lvl9pPr indent="-342900" lvl="8" marL="4114800" algn="l">
              <a:lnSpc>
                <a:spcPct val="115000"/>
              </a:lnSpc>
              <a:spcBef>
                <a:spcPts val="0"/>
              </a:spcBef>
              <a:spcAft>
                <a:spcPts val="0"/>
              </a:spcAft>
              <a:buClr>
                <a:srgbClr val="FFFFFF"/>
              </a:buClr>
              <a:buSzPts val="1800"/>
              <a:buChar char="■"/>
              <a:defRPr>
                <a:solidFill>
                  <a:srgbClr val="FFFFFF"/>
                </a:solidFill>
              </a:defRPr>
            </a:lvl9pPr>
          </a:lstStyle>
          <a:p/>
        </p:txBody>
      </p:sp>
      <p:sp>
        <p:nvSpPr>
          <p:cNvPr id="490" name="Google Shape;490;p89"/>
          <p:cNvSpPr txBox="1"/>
          <p:nvPr>
            <p:ph idx="12" type="sldNum"/>
          </p:nvPr>
        </p:nvSpPr>
        <p:spPr>
          <a:xfrm>
            <a:off x="10955126" y="6068075"/>
            <a:ext cx="428400" cy="525000"/>
          </a:xfrm>
          <a:prstGeom prst="rect">
            <a:avLst/>
          </a:prstGeom>
          <a:noFill/>
          <a:ln>
            <a:noFill/>
          </a:ln>
        </p:spPr>
        <p:txBody>
          <a:bodyPr anchorCtr="0" anchor="t" bIns="91425" lIns="91425" spcFirstLastPara="1" rIns="91425" wrap="square" tIns="91425">
            <a:noAutofit/>
          </a:bodyPr>
          <a:lstStyle>
            <a:lvl1pPr indent="0" lvl="0" marL="0" marR="0" algn="ctr">
              <a:spcBef>
                <a:spcPts val="0"/>
              </a:spcBef>
              <a:spcAft>
                <a:spcPts val="0"/>
              </a:spcAft>
              <a:buClr>
                <a:srgbClr val="363636"/>
              </a:buClr>
              <a:buSzPts val="1300"/>
              <a:buFont typeface="Arial"/>
              <a:buNone/>
              <a:defRPr sz="1300">
                <a:solidFill>
                  <a:srgbClr val="363636"/>
                </a:solidFill>
                <a:latin typeface="Arial"/>
                <a:ea typeface="Arial"/>
                <a:cs typeface="Arial"/>
                <a:sym typeface="Arial"/>
              </a:defRPr>
            </a:lvl1pPr>
            <a:lvl2pPr indent="0" lvl="1" marL="0" marR="0" algn="ctr">
              <a:spcBef>
                <a:spcPts val="0"/>
              </a:spcBef>
              <a:spcAft>
                <a:spcPts val="0"/>
              </a:spcAft>
              <a:buClr>
                <a:srgbClr val="363636"/>
              </a:buClr>
              <a:buSzPts val="1300"/>
              <a:buFont typeface="Arial"/>
              <a:buNone/>
              <a:defRPr sz="1300">
                <a:solidFill>
                  <a:srgbClr val="363636"/>
                </a:solidFill>
                <a:latin typeface="Arial"/>
                <a:ea typeface="Arial"/>
                <a:cs typeface="Arial"/>
                <a:sym typeface="Arial"/>
              </a:defRPr>
            </a:lvl2pPr>
            <a:lvl3pPr indent="0" lvl="2" marL="0" marR="0" algn="ctr">
              <a:spcBef>
                <a:spcPts val="0"/>
              </a:spcBef>
              <a:spcAft>
                <a:spcPts val="0"/>
              </a:spcAft>
              <a:buClr>
                <a:srgbClr val="363636"/>
              </a:buClr>
              <a:buSzPts val="1300"/>
              <a:buFont typeface="Arial"/>
              <a:buNone/>
              <a:defRPr sz="1300">
                <a:solidFill>
                  <a:srgbClr val="363636"/>
                </a:solidFill>
                <a:latin typeface="Arial"/>
                <a:ea typeface="Arial"/>
                <a:cs typeface="Arial"/>
                <a:sym typeface="Arial"/>
              </a:defRPr>
            </a:lvl3pPr>
            <a:lvl4pPr indent="0" lvl="3" marL="0" marR="0" algn="ctr">
              <a:spcBef>
                <a:spcPts val="0"/>
              </a:spcBef>
              <a:spcAft>
                <a:spcPts val="0"/>
              </a:spcAft>
              <a:buClr>
                <a:srgbClr val="363636"/>
              </a:buClr>
              <a:buSzPts val="1300"/>
              <a:buFont typeface="Arial"/>
              <a:buNone/>
              <a:defRPr sz="1300">
                <a:solidFill>
                  <a:srgbClr val="363636"/>
                </a:solidFill>
                <a:latin typeface="Arial"/>
                <a:ea typeface="Arial"/>
                <a:cs typeface="Arial"/>
                <a:sym typeface="Arial"/>
              </a:defRPr>
            </a:lvl4pPr>
            <a:lvl5pPr indent="0" lvl="4" marL="0" marR="0" algn="ctr">
              <a:spcBef>
                <a:spcPts val="0"/>
              </a:spcBef>
              <a:spcAft>
                <a:spcPts val="0"/>
              </a:spcAft>
              <a:buClr>
                <a:srgbClr val="363636"/>
              </a:buClr>
              <a:buSzPts val="1300"/>
              <a:buFont typeface="Arial"/>
              <a:buNone/>
              <a:defRPr sz="1300">
                <a:solidFill>
                  <a:srgbClr val="363636"/>
                </a:solidFill>
                <a:latin typeface="Arial"/>
                <a:ea typeface="Arial"/>
                <a:cs typeface="Arial"/>
                <a:sym typeface="Arial"/>
              </a:defRPr>
            </a:lvl5pPr>
            <a:lvl6pPr indent="0" lvl="5" marL="0" marR="0" algn="ctr">
              <a:spcBef>
                <a:spcPts val="0"/>
              </a:spcBef>
              <a:spcAft>
                <a:spcPts val="0"/>
              </a:spcAft>
              <a:buClr>
                <a:srgbClr val="363636"/>
              </a:buClr>
              <a:buSzPts val="1300"/>
              <a:buFont typeface="Arial"/>
              <a:buNone/>
              <a:defRPr sz="1300">
                <a:solidFill>
                  <a:srgbClr val="363636"/>
                </a:solidFill>
                <a:latin typeface="Arial"/>
                <a:ea typeface="Arial"/>
                <a:cs typeface="Arial"/>
                <a:sym typeface="Arial"/>
              </a:defRPr>
            </a:lvl6pPr>
            <a:lvl7pPr indent="0" lvl="6" marL="0" marR="0" algn="ctr">
              <a:spcBef>
                <a:spcPts val="0"/>
              </a:spcBef>
              <a:spcAft>
                <a:spcPts val="0"/>
              </a:spcAft>
              <a:buClr>
                <a:srgbClr val="363636"/>
              </a:buClr>
              <a:buSzPts val="1300"/>
              <a:buFont typeface="Arial"/>
              <a:buNone/>
              <a:defRPr sz="1300">
                <a:solidFill>
                  <a:srgbClr val="363636"/>
                </a:solidFill>
                <a:latin typeface="Arial"/>
                <a:ea typeface="Arial"/>
                <a:cs typeface="Arial"/>
                <a:sym typeface="Arial"/>
              </a:defRPr>
            </a:lvl7pPr>
            <a:lvl8pPr indent="0" lvl="7" marL="0" marR="0" algn="ctr">
              <a:spcBef>
                <a:spcPts val="0"/>
              </a:spcBef>
              <a:spcAft>
                <a:spcPts val="0"/>
              </a:spcAft>
              <a:buClr>
                <a:srgbClr val="363636"/>
              </a:buClr>
              <a:buSzPts val="1300"/>
              <a:buFont typeface="Arial"/>
              <a:buNone/>
              <a:defRPr sz="1300">
                <a:solidFill>
                  <a:srgbClr val="363636"/>
                </a:solidFill>
                <a:latin typeface="Arial"/>
                <a:ea typeface="Arial"/>
                <a:cs typeface="Arial"/>
                <a:sym typeface="Arial"/>
              </a:defRPr>
            </a:lvl8pPr>
            <a:lvl9pPr indent="0" lvl="8" marL="0" marR="0" algn="ctr">
              <a:spcBef>
                <a:spcPts val="0"/>
              </a:spcBef>
              <a:spcAft>
                <a:spcPts val="0"/>
              </a:spcAft>
              <a:buClr>
                <a:srgbClr val="363636"/>
              </a:buClr>
              <a:buSzPts val="1300"/>
              <a:buFont typeface="Arial"/>
              <a:buNone/>
              <a:defRPr sz="1300">
                <a:solidFill>
                  <a:srgbClr val="363636"/>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491" name="Google Shape;491;p89"/>
          <p:cNvSpPr txBox="1"/>
          <p:nvPr>
            <p:ph type="title"/>
          </p:nvPr>
        </p:nvSpPr>
        <p:spPr>
          <a:xfrm>
            <a:off x="685800" y="533400"/>
            <a:ext cx="4876800" cy="6096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2"/>
              </a:buClr>
              <a:buSzPts val="1400"/>
              <a:buFont typeface="Arial"/>
              <a:buNone/>
              <a:defRPr i="0" sz="3000" u="none" cap="none" strike="noStrike">
                <a:solidFill>
                  <a:schemeClr val="dk2"/>
                </a:solidFill>
                <a:latin typeface="Arial"/>
                <a:ea typeface="Arial"/>
                <a:cs typeface="Arial"/>
                <a:sym typeface="Arial"/>
              </a:defRPr>
            </a:lvl1pPr>
            <a:lvl2pPr lvl="1" algn="l">
              <a:lnSpc>
                <a:spcPct val="100000"/>
              </a:lnSpc>
              <a:spcBef>
                <a:spcPts val="0"/>
              </a:spcBef>
              <a:spcAft>
                <a:spcPts val="0"/>
              </a:spcAft>
              <a:buSzPts val="1400"/>
              <a:buFont typeface="Arial"/>
              <a:buNone/>
              <a:defRPr sz="1800">
                <a:latin typeface="Arial"/>
                <a:ea typeface="Arial"/>
                <a:cs typeface="Arial"/>
                <a:sym typeface="Arial"/>
              </a:defRPr>
            </a:lvl2pPr>
            <a:lvl3pPr lvl="2" algn="l">
              <a:lnSpc>
                <a:spcPct val="100000"/>
              </a:lnSpc>
              <a:spcBef>
                <a:spcPts val="0"/>
              </a:spcBef>
              <a:spcAft>
                <a:spcPts val="0"/>
              </a:spcAft>
              <a:buSzPts val="1400"/>
              <a:buFont typeface="Arial"/>
              <a:buNone/>
              <a:defRPr sz="1800">
                <a:latin typeface="Arial"/>
                <a:ea typeface="Arial"/>
                <a:cs typeface="Arial"/>
                <a:sym typeface="Arial"/>
              </a:defRPr>
            </a:lvl3pPr>
            <a:lvl4pPr lvl="3" algn="l">
              <a:lnSpc>
                <a:spcPct val="100000"/>
              </a:lnSpc>
              <a:spcBef>
                <a:spcPts val="0"/>
              </a:spcBef>
              <a:spcAft>
                <a:spcPts val="0"/>
              </a:spcAft>
              <a:buSzPts val="1400"/>
              <a:buFont typeface="Arial"/>
              <a:buNone/>
              <a:defRPr sz="1800">
                <a:latin typeface="Arial"/>
                <a:ea typeface="Arial"/>
                <a:cs typeface="Arial"/>
                <a:sym typeface="Arial"/>
              </a:defRPr>
            </a:lvl4pPr>
            <a:lvl5pPr lvl="4" algn="l">
              <a:lnSpc>
                <a:spcPct val="100000"/>
              </a:lnSpc>
              <a:spcBef>
                <a:spcPts val="0"/>
              </a:spcBef>
              <a:spcAft>
                <a:spcPts val="0"/>
              </a:spcAft>
              <a:buSzPts val="1400"/>
              <a:buFont typeface="Arial"/>
              <a:buNone/>
              <a:defRPr sz="1800">
                <a:latin typeface="Arial"/>
                <a:ea typeface="Arial"/>
                <a:cs typeface="Arial"/>
                <a:sym typeface="Arial"/>
              </a:defRPr>
            </a:lvl5pPr>
            <a:lvl6pPr lvl="5" algn="l">
              <a:lnSpc>
                <a:spcPct val="100000"/>
              </a:lnSpc>
              <a:spcBef>
                <a:spcPts val="0"/>
              </a:spcBef>
              <a:spcAft>
                <a:spcPts val="0"/>
              </a:spcAft>
              <a:buSzPts val="1400"/>
              <a:buFont typeface="Arial"/>
              <a:buNone/>
              <a:defRPr sz="1800">
                <a:latin typeface="Arial"/>
                <a:ea typeface="Arial"/>
                <a:cs typeface="Arial"/>
                <a:sym typeface="Arial"/>
              </a:defRPr>
            </a:lvl6pPr>
            <a:lvl7pPr lvl="6" algn="l">
              <a:lnSpc>
                <a:spcPct val="100000"/>
              </a:lnSpc>
              <a:spcBef>
                <a:spcPts val="0"/>
              </a:spcBef>
              <a:spcAft>
                <a:spcPts val="0"/>
              </a:spcAft>
              <a:buSzPts val="1400"/>
              <a:buFont typeface="Arial"/>
              <a:buNone/>
              <a:defRPr sz="1800">
                <a:latin typeface="Arial"/>
                <a:ea typeface="Arial"/>
                <a:cs typeface="Arial"/>
                <a:sym typeface="Arial"/>
              </a:defRPr>
            </a:lvl7pPr>
            <a:lvl8pPr lvl="7" algn="l">
              <a:lnSpc>
                <a:spcPct val="100000"/>
              </a:lnSpc>
              <a:spcBef>
                <a:spcPts val="0"/>
              </a:spcBef>
              <a:spcAft>
                <a:spcPts val="0"/>
              </a:spcAft>
              <a:buSzPts val="1400"/>
              <a:buFont typeface="Arial"/>
              <a:buNone/>
              <a:defRPr sz="1800">
                <a:latin typeface="Arial"/>
                <a:ea typeface="Arial"/>
                <a:cs typeface="Arial"/>
                <a:sym typeface="Arial"/>
              </a:defRPr>
            </a:lvl8pPr>
            <a:lvl9pPr lvl="8" algn="l">
              <a:lnSpc>
                <a:spcPct val="100000"/>
              </a:lnSpc>
              <a:spcBef>
                <a:spcPts val="0"/>
              </a:spcBef>
              <a:spcAft>
                <a:spcPts val="0"/>
              </a:spcAft>
              <a:buSzPts val="1400"/>
              <a:buFont typeface="Arial"/>
              <a:buNone/>
              <a:defRPr sz="1800">
                <a:latin typeface="Arial"/>
                <a:ea typeface="Arial"/>
                <a:cs typeface="Arial"/>
                <a:sym typeface="Arial"/>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ph Layout">
  <p:cSld name="Graph Layout">
    <p:spTree>
      <p:nvGrpSpPr>
        <p:cNvPr id="492" name="Shape 492"/>
        <p:cNvGrpSpPr/>
        <p:nvPr/>
      </p:nvGrpSpPr>
      <p:grpSpPr>
        <a:xfrm>
          <a:off x="0" y="0"/>
          <a:ext cx="0" cy="0"/>
          <a:chOff x="0" y="0"/>
          <a:chExt cx="0" cy="0"/>
        </a:xfrm>
      </p:grpSpPr>
      <p:sp>
        <p:nvSpPr>
          <p:cNvPr id="493" name="Google Shape;493;p90"/>
          <p:cNvSpPr/>
          <p:nvPr/>
        </p:nvSpPr>
        <p:spPr>
          <a:xfrm>
            <a:off x="8136663" y="0"/>
            <a:ext cx="4053207" cy="6858000"/>
          </a:xfrm>
          <a:custGeom>
            <a:rect b="b" l="l" r="r" t="t"/>
            <a:pathLst>
              <a:path extrusionOk="0" h="6858000" w="12190095">
                <a:moveTo>
                  <a:pt x="0" y="6858000"/>
                </a:moveTo>
                <a:lnTo>
                  <a:pt x="12189599" y="6858000"/>
                </a:lnTo>
                <a:lnTo>
                  <a:pt x="12189599" y="0"/>
                </a:lnTo>
                <a:lnTo>
                  <a:pt x="0" y="0"/>
                </a:lnTo>
                <a:lnTo>
                  <a:pt x="0" y="6858000"/>
                </a:lnTo>
                <a:close/>
              </a:path>
            </a:pathLst>
          </a:custGeom>
          <a:solidFill>
            <a:schemeClr val="dk2"/>
          </a:solid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494" name="Google Shape;494;p90"/>
          <p:cNvSpPr txBox="1"/>
          <p:nvPr>
            <p:ph idx="1" type="subTitle"/>
          </p:nvPr>
        </p:nvSpPr>
        <p:spPr>
          <a:xfrm>
            <a:off x="685793" y="1213675"/>
            <a:ext cx="7013100" cy="4029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2000">
                <a:solidFill>
                  <a:srgbClr val="353535"/>
                </a:solidFill>
                <a:latin typeface="Arial"/>
                <a:ea typeface="Arial"/>
                <a:cs typeface="Arial"/>
                <a:sym typeface="Arial"/>
              </a:defRPr>
            </a:lvl1pPr>
            <a:lvl2pPr lvl="1" algn="l">
              <a:lnSpc>
                <a:spcPct val="115000"/>
              </a:lnSpc>
              <a:spcBef>
                <a:spcPts val="0"/>
              </a:spcBef>
              <a:spcAft>
                <a:spcPts val="0"/>
              </a:spcAft>
              <a:buSzPts val="1800"/>
              <a:buNone/>
              <a:defRPr/>
            </a:lvl2pPr>
            <a:lvl3pPr lvl="2" algn="l">
              <a:lnSpc>
                <a:spcPct val="115000"/>
              </a:lnSpc>
              <a:spcBef>
                <a:spcPts val="0"/>
              </a:spcBef>
              <a:spcAft>
                <a:spcPts val="0"/>
              </a:spcAft>
              <a:buSzPts val="1800"/>
              <a:buNone/>
              <a:defRPr/>
            </a:lvl3pPr>
            <a:lvl4pPr lvl="3" algn="l">
              <a:lnSpc>
                <a:spcPct val="115000"/>
              </a:lnSpc>
              <a:spcBef>
                <a:spcPts val="0"/>
              </a:spcBef>
              <a:spcAft>
                <a:spcPts val="0"/>
              </a:spcAft>
              <a:buSzPts val="1800"/>
              <a:buNone/>
              <a:defRPr/>
            </a:lvl4pPr>
            <a:lvl5pPr lvl="4" algn="l">
              <a:lnSpc>
                <a:spcPct val="115000"/>
              </a:lnSpc>
              <a:spcBef>
                <a:spcPts val="0"/>
              </a:spcBef>
              <a:spcAft>
                <a:spcPts val="0"/>
              </a:spcAft>
              <a:buSzPts val="1800"/>
              <a:buNone/>
              <a:defRPr/>
            </a:lvl5pPr>
            <a:lvl6pPr lvl="5" algn="l">
              <a:lnSpc>
                <a:spcPct val="115000"/>
              </a:lnSpc>
              <a:spcBef>
                <a:spcPts val="0"/>
              </a:spcBef>
              <a:spcAft>
                <a:spcPts val="0"/>
              </a:spcAft>
              <a:buSzPts val="1800"/>
              <a:buNone/>
              <a:defRPr/>
            </a:lvl6pPr>
            <a:lvl7pPr lvl="6" algn="l">
              <a:lnSpc>
                <a:spcPct val="115000"/>
              </a:lnSpc>
              <a:spcBef>
                <a:spcPts val="0"/>
              </a:spcBef>
              <a:spcAft>
                <a:spcPts val="0"/>
              </a:spcAft>
              <a:buSzPts val="1800"/>
              <a:buNone/>
              <a:defRPr/>
            </a:lvl7pPr>
            <a:lvl8pPr lvl="7" algn="l">
              <a:lnSpc>
                <a:spcPct val="115000"/>
              </a:lnSpc>
              <a:spcBef>
                <a:spcPts val="0"/>
              </a:spcBef>
              <a:spcAft>
                <a:spcPts val="0"/>
              </a:spcAft>
              <a:buSzPts val="1800"/>
              <a:buNone/>
              <a:defRPr/>
            </a:lvl8pPr>
            <a:lvl9pPr lvl="8" algn="l">
              <a:lnSpc>
                <a:spcPct val="115000"/>
              </a:lnSpc>
              <a:spcBef>
                <a:spcPts val="0"/>
              </a:spcBef>
              <a:spcAft>
                <a:spcPts val="0"/>
              </a:spcAft>
              <a:buSzPts val="1800"/>
              <a:buNone/>
              <a:defRPr/>
            </a:lvl9pPr>
          </a:lstStyle>
          <a:p/>
        </p:txBody>
      </p:sp>
      <p:sp>
        <p:nvSpPr>
          <p:cNvPr id="495" name="Google Shape;495;p90"/>
          <p:cNvSpPr txBox="1"/>
          <p:nvPr>
            <p:ph idx="2" type="body"/>
          </p:nvPr>
        </p:nvSpPr>
        <p:spPr>
          <a:xfrm>
            <a:off x="685800" y="6025775"/>
            <a:ext cx="7013100" cy="609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Clr>
                <a:srgbClr val="363636"/>
              </a:buClr>
              <a:buSzPts val="1800"/>
              <a:buChar char="■"/>
              <a:defRPr>
                <a:solidFill>
                  <a:srgbClr val="363636"/>
                </a:solidFill>
              </a:defRPr>
            </a:lvl1pPr>
            <a:lvl2pPr indent="-342900" lvl="1" marL="914400" algn="l">
              <a:lnSpc>
                <a:spcPct val="115000"/>
              </a:lnSpc>
              <a:spcBef>
                <a:spcPts val="0"/>
              </a:spcBef>
              <a:spcAft>
                <a:spcPts val="0"/>
              </a:spcAft>
              <a:buClr>
                <a:srgbClr val="363636"/>
              </a:buClr>
              <a:buSzPts val="1800"/>
              <a:buChar char="□"/>
              <a:defRPr>
                <a:solidFill>
                  <a:srgbClr val="363636"/>
                </a:solidFill>
              </a:defRPr>
            </a:lvl2pPr>
            <a:lvl3pPr indent="-342900" lvl="2" marL="1371600" algn="l">
              <a:lnSpc>
                <a:spcPct val="115000"/>
              </a:lnSpc>
              <a:spcBef>
                <a:spcPts val="0"/>
              </a:spcBef>
              <a:spcAft>
                <a:spcPts val="0"/>
              </a:spcAft>
              <a:buClr>
                <a:srgbClr val="363636"/>
              </a:buClr>
              <a:buSzPts val="1800"/>
              <a:buChar char="■"/>
              <a:defRPr>
                <a:solidFill>
                  <a:srgbClr val="363636"/>
                </a:solidFill>
              </a:defRPr>
            </a:lvl3pPr>
            <a:lvl4pPr indent="-342900" lvl="3" marL="1828800" algn="l">
              <a:lnSpc>
                <a:spcPct val="115000"/>
              </a:lnSpc>
              <a:spcBef>
                <a:spcPts val="0"/>
              </a:spcBef>
              <a:spcAft>
                <a:spcPts val="0"/>
              </a:spcAft>
              <a:buClr>
                <a:srgbClr val="363636"/>
              </a:buClr>
              <a:buSzPts val="1800"/>
              <a:buChar char="■"/>
              <a:defRPr>
                <a:solidFill>
                  <a:srgbClr val="363636"/>
                </a:solidFill>
              </a:defRPr>
            </a:lvl4pPr>
            <a:lvl5pPr indent="-342900" lvl="4" marL="2286000" algn="l">
              <a:lnSpc>
                <a:spcPct val="115000"/>
              </a:lnSpc>
              <a:spcBef>
                <a:spcPts val="0"/>
              </a:spcBef>
              <a:spcAft>
                <a:spcPts val="0"/>
              </a:spcAft>
              <a:buClr>
                <a:srgbClr val="363636"/>
              </a:buClr>
              <a:buSzPts val="1800"/>
              <a:buChar char="□"/>
              <a:defRPr>
                <a:solidFill>
                  <a:srgbClr val="363636"/>
                </a:solidFill>
              </a:defRPr>
            </a:lvl5pPr>
            <a:lvl6pPr indent="-342900" lvl="5" marL="2743200" algn="l">
              <a:lnSpc>
                <a:spcPct val="115000"/>
              </a:lnSpc>
              <a:spcBef>
                <a:spcPts val="0"/>
              </a:spcBef>
              <a:spcAft>
                <a:spcPts val="0"/>
              </a:spcAft>
              <a:buClr>
                <a:srgbClr val="363636"/>
              </a:buClr>
              <a:buSzPts val="1800"/>
              <a:buChar char="■"/>
              <a:defRPr>
                <a:solidFill>
                  <a:srgbClr val="363636"/>
                </a:solidFill>
              </a:defRPr>
            </a:lvl6pPr>
            <a:lvl7pPr indent="-342900" lvl="6" marL="3200400" algn="l">
              <a:lnSpc>
                <a:spcPct val="115000"/>
              </a:lnSpc>
              <a:spcBef>
                <a:spcPts val="0"/>
              </a:spcBef>
              <a:spcAft>
                <a:spcPts val="0"/>
              </a:spcAft>
              <a:buClr>
                <a:srgbClr val="363636"/>
              </a:buClr>
              <a:buSzPts val="1800"/>
              <a:buChar char="■"/>
              <a:defRPr>
                <a:solidFill>
                  <a:srgbClr val="363636"/>
                </a:solidFill>
              </a:defRPr>
            </a:lvl7pPr>
            <a:lvl8pPr indent="-342900" lvl="7" marL="3657600" algn="l">
              <a:lnSpc>
                <a:spcPct val="115000"/>
              </a:lnSpc>
              <a:spcBef>
                <a:spcPts val="0"/>
              </a:spcBef>
              <a:spcAft>
                <a:spcPts val="0"/>
              </a:spcAft>
              <a:buClr>
                <a:srgbClr val="363636"/>
              </a:buClr>
              <a:buSzPts val="1800"/>
              <a:buChar char="□"/>
              <a:defRPr>
                <a:solidFill>
                  <a:srgbClr val="363636"/>
                </a:solidFill>
              </a:defRPr>
            </a:lvl8pPr>
            <a:lvl9pPr indent="-342900" lvl="8" marL="4114800" algn="l">
              <a:lnSpc>
                <a:spcPct val="115000"/>
              </a:lnSpc>
              <a:spcBef>
                <a:spcPts val="0"/>
              </a:spcBef>
              <a:spcAft>
                <a:spcPts val="0"/>
              </a:spcAft>
              <a:buClr>
                <a:srgbClr val="363636"/>
              </a:buClr>
              <a:buSzPts val="1800"/>
              <a:buChar char="■"/>
              <a:defRPr>
                <a:solidFill>
                  <a:srgbClr val="363636"/>
                </a:solidFill>
              </a:defRPr>
            </a:lvl9pPr>
          </a:lstStyle>
          <a:p/>
        </p:txBody>
      </p:sp>
      <p:sp>
        <p:nvSpPr>
          <p:cNvPr id="496" name="Google Shape;496;p90"/>
          <p:cNvSpPr txBox="1"/>
          <p:nvPr>
            <p:ph idx="3" type="subTitle"/>
          </p:nvPr>
        </p:nvSpPr>
        <p:spPr>
          <a:xfrm>
            <a:off x="8561475" y="412600"/>
            <a:ext cx="3197100" cy="10272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2000">
                <a:solidFill>
                  <a:srgbClr val="FFFFFF"/>
                </a:solidFill>
                <a:latin typeface="Arial"/>
                <a:ea typeface="Arial"/>
                <a:cs typeface="Arial"/>
                <a:sym typeface="Arial"/>
              </a:defRPr>
            </a:lvl1pPr>
            <a:lvl2pPr lvl="1" algn="l">
              <a:lnSpc>
                <a:spcPct val="115000"/>
              </a:lnSpc>
              <a:spcBef>
                <a:spcPts val="0"/>
              </a:spcBef>
              <a:spcAft>
                <a:spcPts val="0"/>
              </a:spcAft>
              <a:buSzPts val="1800"/>
              <a:buNone/>
              <a:defRPr>
                <a:solidFill>
                  <a:srgbClr val="FFFFFF"/>
                </a:solidFill>
              </a:defRPr>
            </a:lvl2pPr>
            <a:lvl3pPr lvl="2" algn="l">
              <a:lnSpc>
                <a:spcPct val="115000"/>
              </a:lnSpc>
              <a:spcBef>
                <a:spcPts val="0"/>
              </a:spcBef>
              <a:spcAft>
                <a:spcPts val="0"/>
              </a:spcAft>
              <a:buSzPts val="1800"/>
              <a:buNone/>
              <a:defRPr>
                <a:solidFill>
                  <a:srgbClr val="FFFFFF"/>
                </a:solidFill>
              </a:defRPr>
            </a:lvl3pPr>
            <a:lvl4pPr lvl="3" algn="l">
              <a:lnSpc>
                <a:spcPct val="115000"/>
              </a:lnSpc>
              <a:spcBef>
                <a:spcPts val="0"/>
              </a:spcBef>
              <a:spcAft>
                <a:spcPts val="0"/>
              </a:spcAft>
              <a:buSzPts val="1800"/>
              <a:buNone/>
              <a:defRPr>
                <a:solidFill>
                  <a:srgbClr val="FFFFFF"/>
                </a:solidFill>
              </a:defRPr>
            </a:lvl4pPr>
            <a:lvl5pPr lvl="4" algn="l">
              <a:lnSpc>
                <a:spcPct val="115000"/>
              </a:lnSpc>
              <a:spcBef>
                <a:spcPts val="0"/>
              </a:spcBef>
              <a:spcAft>
                <a:spcPts val="0"/>
              </a:spcAft>
              <a:buSzPts val="1800"/>
              <a:buNone/>
              <a:defRPr>
                <a:solidFill>
                  <a:srgbClr val="FFFFFF"/>
                </a:solidFill>
              </a:defRPr>
            </a:lvl5pPr>
            <a:lvl6pPr lvl="5" algn="l">
              <a:lnSpc>
                <a:spcPct val="115000"/>
              </a:lnSpc>
              <a:spcBef>
                <a:spcPts val="0"/>
              </a:spcBef>
              <a:spcAft>
                <a:spcPts val="0"/>
              </a:spcAft>
              <a:buSzPts val="1800"/>
              <a:buNone/>
              <a:defRPr>
                <a:solidFill>
                  <a:srgbClr val="FFFFFF"/>
                </a:solidFill>
              </a:defRPr>
            </a:lvl6pPr>
            <a:lvl7pPr lvl="6" algn="l">
              <a:lnSpc>
                <a:spcPct val="115000"/>
              </a:lnSpc>
              <a:spcBef>
                <a:spcPts val="0"/>
              </a:spcBef>
              <a:spcAft>
                <a:spcPts val="0"/>
              </a:spcAft>
              <a:buSzPts val="1800"/>
              <a:buNone/>
              <a:defRPr>
                <a:solidFill>
                  <a:srgbClr val="FFFFFF"/>
                </a:solidFill>
              </a:defRPr>
            </a:lvl7pPr>
            <a:lvl8pPr lvl="7" algn="l">
              <a:lnSpc>
                <a:spcPct val="115000"/>
              </a:lnSpc>
              <a:spcBef>
                <a:spcPts val="0"/>
              </a:spcBef>
              <a:spcAft>
                <a:spcPts val="0"/>
              </a:spcAft>
              <a:buSzPts val="1800"/>
              <a:buNone/>
              <a:defRPr>
                <a:solidFill>
                  <a:srgbClr val="FFFFFF"/>
                </a:solidFill>
              </a:defRPr>
            </a:lvl8pPr>
            <a:lvl9pPr lvl="8" algn="l">
              <a:lnSpc>
                <a:spcPct val="115000"/>
              </a:lnSpc>
              <a:spcBef>
                <a:spcPts val="0"/>
              </a:spcBef>
              <a:spcAft>
                <a:spcPts val="0"/>
              </a:spcAft>
              <a:buSzPts val="1800"/>
              <a:buNone/>
              <a:defRPr>
                <a:solidFill>
                  <a:srgbClr val="FFFFFF"/>
                </a:solidFill>
              </a:defRPr>
            </a:lvl9pPr>
          </a:lstStyle>
          <a:p/>
        </p:txBody>
      </p:sp>
      <p:sp>
        <p:nvSpPr>
          <p:cNvPr id="497" name="Google Shape;497;p90"/>
          <p:cNvSpPr txBox="1"/>
          <p:nvPr>
            <p:ph idx="4" type="body"/>
          </p:nvPr>
        </p:nvSpPr>
        <p:spPr>
          <a:xfrm>
            <a:off x="8561475" y="1481202"/>
            <a:ext cx="3197100" cy="1959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Clr>
                <a:srgbClr val="FFFFFF"/>
              </a:buClr>
              <a:buSzPts val="1800"/>
              <a:buChar char="■"/>
              <a:defRPr>
                <a:solidFill>
                  <a:srgbClr val="FFFFFF"/>
                </a:solidFill>
              </a:defRPr>
            </a:lvl1pPr>
            <a:lvl2pPr indent="-342900" lvl="1" marL="914400" algn="l">
              <a:lnSpc>
                <a:spcPct val="115000"/>
              </a:lnSpc>
              <a:spcBef>
                <a:spcPts val="0"/>
              </a:spcBef>
              <a:spcAft>
                <a:spcPts val="0"/>
              </a:spcAft>
              <a:buClr>
                <a:srgbClr val="FFFFFF"/>
              </a:buClr>
              <a:buSzPts val="1800"/>
              <a:buChar char="□"/>
              <a:defRPr>
                <a:solidFill>
                  <a:srgbClr val="FFFFFF"/>
                </a:solidFill>
              </a:defRPr>
            </a:lvl2pPr>
            <a:lvl3pPr indent="-342900" lvl="2" marL="1371600" algn="l">
              <a:lnSpc>
                <a:spcPct val="115000"/>
              </a:lnSpc>
              <a:spcBef>
                <a:spcPts val="0"/>
              </a:spcBef>
              <a:spcAft>
                <a:spcPts val="0"/>
              </a:spcAft>
              <a:buClr>
                <a:srgbClr val="FFFFFF"/>
              </a:buClr>
              <a:buSzPts val="1800"/>
              <a:buChar char="■"/>
              <a:defRPr>
                <a:solidFill>
                  <a:srgbClr val="FFFFFF"/>
                </a:solidFill>
              </a:defRPr>
            </a:lvl3pPr>
            <a:lvl4pPr indent="-342900" lvl="3" marL="1828800" algn="l">
              <a:lnSpc>
                <a:spcPct val="115000"/>
              </a:lnSpc>
              <a:spcBef>
                <a:spcPts val="0"/>
              </a:spcBef>
              <a:spcAft>
                <a:spcPts val="0"/>
              </a:spcAft>
              <a:buClr>
                <a:srgbClr val="FFFFFF"/>
              </a:buClr>
              <a:buSzPts val="1800"/>
              <a:buChar char="■"/>
              <a:defRPr>
                <a:solidFill>
                  <a:srgbClr val="FFFFFF"/>
                </a:solidFill>
              </a:defRPr>
            </a:lvl4pPr>
            <a:lvl5pPr indent="-342900" lvl="4" marL="2286000" algn="l">
              <a:lnSpc>
                <a:spcPct val="115000"/>
              </a:lnSpc>
              <a:spcBef>
                <a:spcPts val="0"/>
              </a:spcBef>
              <a:spcAft>
                <a:spcPts val="0"/>
              </a:spcAft>
              <a:buClr>
                <a:srgbClr val="FFFFFF"/>
              </a:buClr>
              <a:buSzPts val="1800"/>
              <a:buChar char="□"/>
              <a:defRPr>
                <a:solidFill>
                  <a:srgbClr val="FFFFFF"/>
                </a:solidFill>
              </a:defRPr>
            </a:lvl5pPr>
            <a:lvl6pPr indent="-342900" lvl="5" marL="2743200" algn="l">
              <a:lnSpc>
                <a:spcPct val="115000"/>
              </a:lnSpc>
              <a:spcBef>
                <a:spcPts val="0"/>
              </a:spcBef>
              <a:spcAft>
                <a:spcPts val="0"/>
              </a:spcAft>
              <a:buClr>
                <a:srgbClr val="FFFFFF"/>
              </a:buClr>
              <a:buSzPts val="1800"/>
              <a:buChar char="■"/>
              <a:defRPr>
                <a:solidFill>
                  <a:srgbClr val="FFFFFF"/>
                </a:solidFill>
              </a:defRPr>
            </a:lvl6pPr>
            <a:lvl7pPr indent="-342900" lvl="6" marL="3200400" algn="l">
              <a:lnSpc>
                <a:spcPct val="115000"/>
              </a:lnSpc>
              <a:spcBef>
                <a:spcPts val="0"/>
              </a:spcBef>
              <a:spcAft>
                <a:spcPts val="0"/>
              </a:spcAft>
              <a:buClr>
                <a:srgbClr val="FFFFFF"/>
              </a:buClr>
              <a:buSzPts val="1800"/>
              <a:buChar char="■"/>
              <a:defRPr>
                <a:solidFill>
                  <a:srgbClr val="FFFFFF"/>
                </a:solidFill>
              </a:defRPr>
            </a:lvl7pPr>
            <a:lvl8pPr indent="-342900" lvl="7" marL="3657600" algn="l">
              <a:lnSpc>
                <a:spcPct val="115000"/>
              </a:lnSpc>
              <a:spcBef>
                <a:spcPts val="0"/>
              </a:spcBef>
              <a:spcAft>
                <a:spcPts val="0"/>
              </a:spcAft>
              <a:buClr>
                <a:srgbClr val="FFFFFF"/>
              </a:buClr>
              <a:buSzPts val="1800"/>
              <a:buChar char="□"/>
              <a:defRPr>
                <a:solidFill>
                  <a:srgbClr val="FFFFFF"/>
                </a:solidFill>
              </a:defRPr>
            </a:lvl8pPr>
            <a:lvl9pPr indent="-342900" lvl="8" marL="4114800" algn="l">
              <a:lnSpc>
                <a:spcPct val="115000"/>
              </a:lnSpc>
              <a:spcBef>
                <a:spcPts val="0"/>
              </a:spcBef>
              <a:spcAft>
                <a:spcPts val="0"/>
              </a:spcAft>
              <a:buClr>
                <a:srgbClr val="FFFFFF"/>
              </a:buClr>
              <a:buSzPts val="1800"/>
              <a:buChar char="■"/>
              <a:defRPr>
                <a:solidFill>
                  <a:srgbClr val="FFFFFF"/>
                </a:solidFill>
              </a:defRPr>
            </a:lvl9pPr>
          </a:lstStyle>
          <a:p/>
        </p:txBody>
      </p:sp>
      <p:sp>
        <p:nvSpPr>
          <p:cNvPr id="498" name="Google Shape;498;p90"/>
          <p:cNvSpPr txBox="1"/>
          <p:nvPr>
            <p:ph idx="12" type="sldNum"/>
          </p:nvPr>
        </p:nvSpPr>
        <p:spPr>
          <a:xfrm>
            <a:off x="10955126" y="6068075"/>
            <a:ext cx="428400" cy="525000"/>
          </a:xfrm>
          <a:prstGeom prst="rect">
            <a:avLst/>
          </a:prstGeom>
          <a:noFill/>
          <a:ln>
            <a:noFill/>
          </a:ln>
        </p:spPr>
        <p:txBody>
          <a:bodyPr anchorCtr="0" anchor="t" bIns="91425" lIns="91425" spcFirstLastPara="1" rIns="91425" wrap="square" tIns="91425">
            <a:noAutofit/>
          </a:bodyPr>
          <a:lstStyle>
            <a:lvl1pPr indent="0" lvl="0" marL="0" marR="0" algn="ctr">
              <a:spcBef>
                <a:spcPts val="0"/>
              </a:spcBef>
              <a:spcAft>
                <a:spcPts val="0"/>
              </a:spcAft>
              <a:buClr>
                <a:srgbClr val="363636"/>
              </a:buClr>
              <a:buSzPts val="1300"/>
              <a:buFont typeface="Arial"/>
              <a:buNone/>
              <a:defRPr sz="1300">
                <a:solidFill>
                  <a:srgbClr val="363636"/>
                </a:solidFill>
                <a:latin typeface="Arial"/>
                <a:ea typeface="Arial"/>
                <a:cs typeface="Arial"/>
                <a:sym typeface="Arial"/>
              </a:defRPr>
            </a:lvl1pPr>
            <a:lvl2pPr indent="0" lvl="1" marL="0" marR="0" algn="ctr">
              <a:spcBef>
                <a:spcPts val="0"/>
              </a:spcBef>
              <a:spcAft>
                <a:spcPts val="0"/>
              </a:spcAft>
              <a:buClr>
                <a:srgbClr val="363636"/>
              </a:buClr>
              <a:buSzPts val="1300"/>
              <a:buFont typeface="Arial"/>
              <a:buNone/>
              <a:defRPr sz="1300">
                <a:solidFill>
                  <a:srgbClr val="363636"/>
                </a:solidFill>
                <a:latin typeface="Arial"/>
                <a:ea typeface="Arial"/>
                <a:cs typeface="Arial"/>
                <a:sym typeface="Arial"/>
              </a:defRPr>
            </a:lvl2pPr>
            <a:lvl3pPr indent="0" lvl="2" marL="0" marR="0" algn="ctr">
              <a:spcBef>
                <a:spcPts val="0"/>
              </a:spcBef>
              <a:spcAft>
                <a:spcPts val="0"/>
              </a:spcAft>
              <a:buClr>
                <a:srgbClr val="363636"/>
              </a:buClr>
              <a:buSzPts val="1300"/>
              <a:buFont typeface="Arial"/>
              <a:buNone/>
              <a:defRPr sz="1300">
                <a:solidFill>
                  <a:srgbClr val="363636"/>
                </a:solidFill>
                <a:latin typeface="Arial"/>
                <a:ea typeface="Arial"/>
                <a:cs typeface="Arial"/>
                <a:sym typeface="Arial"/>
              </a:defRPr>
            </a:lvl3pPr>
            <a:lvl4pPr indent="0" lvl="3" marL="0" marR="0" algn="ctr">
              <a:spcBef>
                <a:spcPts val="0"/>
              </a:spcBef>
              <a:spcAft>
                <a:spcPts val="0"/>
              </a:spcAft>
              <a:buClr>
                <a:srgbClr val="363636"/>
              </a:buClr>
              <a:buSzPts val="1300"/>
              <a:buFont typeface="Arial"/>
              <a:buNone/>
              <a:defRPr sz="1300">
                <a:solidFill>
                  <a:srgbClr val="363636"/>
                </a:solidFill>
                <a:latin typeface="Arial"/>
                <a:ea typeface="Arial"/>
                <a:cs typeface="Arial"/>
                <a:sym typeface="Arial"/>
              </a:defRPr>
            </a:lvl4pPr>
            <a:lvl5pPr indent="0" lvl="4" marL="0" marR="0" algn="ctr">
              <a:spcBef>
                <a:spcPts val="0"/>
              </a:spcBef>
              <a:spcAft>
                <a:spcPts val="0"/>
              </a:spcAft>
              <a:buClr>
                <a:srgbClr val="363636"/>
              </a:buClr>
              <a:buSzPts val="1300"/>
              <a:buFont typeface="Arial"/>
              <a:buNone/>
              <a:defRPr sz="1300">
                <a:solidFill>
                  <a:srgbClr val="363636"/>
                </a:solidFill>
                <a:latin typeface="Arial"/>
                <a:ea typeface="Arial"/>
                <a:cs typeface="Arial"/>
                <a:sym typeface="Arial"/>
              </a:defRPr>
            </a:lvl5pPr>
            <a:lvl6pPr indent="0" lvl="5" marL="0" marR="0" algn="ctr">
              <a:spcBef>
                <a:spcPts val="0"/>
              </a:spcBef>
              <a:spcAft>
                <a:spcPts val="0"/>
              </a:spcAft>
              <a:buClr>
                <a:srgbClr val="363636"/>
              </a:buClr>
              <a:buSzPts val="1300"/>
              <a:buFont typeface="Arial"/>
              <a:buNone/>
              <a:defRPr sz="1300">
                <a:solidFill>
                  <a:srgbClr val="363636"/>
                </a:solidFill>
                <a:latin typeface="Arial"/>
                <a:ea typeface="Arial"/>
                <a:cs typeface="Arial"/>
                <a:sym typeface="Arial"/>
              </a:defRPr>
            </a:lvl6pPr>
            <a:lvl7pPr indent="0" lvl="6" marL="0" marR="0" algn="ctr">
              <a:spcBef>
                <a:spcPts val="0"/>
              </a:spcBef>
              <a:spcAft>
                <a:spcPts val="0"/>
              </a:spcAft>
              <a:buClr>
                <a:srgbClr val="363636"/>
              </a:buClr>
              <a:buSzPts val="1300"/>
              <a:buFont typeface="Arial"/>
              <a:buNone/>
              <a:defRPr sz="1300">
                <a:solidFill>
                  <a:srgbClr val="363636"/>
                </a:solidFill>
                <a:latin typeface="Arial"/>
                <a:ea typeface="Arial"/>
                <a:cs typeface="Arial"/>
                <a:sym typeface="Arial"/>
              </a:defRPr>
            </a:lvl7pPr>
            <a:lvl8pPr indent="0" lvl="7" marL="0" marR="0" algn="ctr">
              <a:spcBef>
                <a:spcPts val="0"/>
              </a:spcBef>
              <a:spcAft>
                <a:spcPts val="0"/>
              </a:spcAft>
              <a:buClr>
                <a:srgbClr val="363636"/>
              </a:buClr>
              <a:buSzPts val="1300"/>
              <a:buFont typeface="Arial"/>
              <a:buNone/>
              <a:defRPr sz="1300">
                <a:solidFill>
                  <a:srgbClr val="363636"/>
                </a:solidFill>
                <a:latin typeface="Arial"/>
                <a:ea typeface="Arial"/>
                <a:cs typeface="Arial"/>
                <a:sym typeface="Arial"/>
              </a:defRPr>
            </a:lvl8pPr>
            <a:lvl9pPr indent="0" lvl="8" marL="0" marR="0" algn="ctr">
              <a:spcBef>
                <a:spcPts val="0"/>
              </a:spcBef>
              <a:spcAft>
                <a:spcPts val="0"/>
              </a:spcAft>
              <a:buClr>
                <a:srgbClr val="363636"/>
              </a:buClr>
              <a:buSzPts val="1300"/>
              <a:buFont typeface="Arial"/>
              <a:buNone/>
              <a:defRPr sz="1300">
                <a:solidFill>
                  <a:srgbClr val="363636"/>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499" name="Google Shape;499;p90"/>
          <p:cNvSpPr txBox="1"/>
          <p:nvPr>
            <p:ph type="title"/>
          </p:nvPr>
        </p:nvSpPr>
        <p:spPr>
          <a:xfrm>
            <a:off x="685800" y="533400"/>
            <a:ext cx="7013100" cy="6096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2"/>
              </a:buClr>
              <a:buSzPts val="1400"/>
              <a:buFont typeface="Arial"/>
              <a:buNone/>
              <a:defRPr i="0" sz="3000" u="none" cap="none" strike="noStrike">
                <a:solidFill>
                  <a:schemeClr val="dk2"/>
                </a:solidFill>
                <a:latin typeface="Arial"/>
                <a:ea typeface="Arial"/>
                <a:cs typeface="Arial"/>
                <a:sym typeface="Arial"/>
              </a:defRPr>
            </a:lvl1pPr>
            <a:lvl2pPr lvl="1" algn="l">
              <a:lnSpc>
                <a:spcPct val="100000"/>
              </a:lnSpc>
              <a:spcBef>
                <a:spcPts val="0"/>
              </a:spcBef>
              <a:spcAft>
                <a:spcPts val="0"/>
              </a:spcAft>
              <a:buSzPts val="1400"/>
              <a:buFont typeface="Arial"/>
              <a:buNone/>
              <a:defRPr sz="1800">
                <a:latin typeface="Arial"/>
                <a:ea typeface="Arial"/>
                <a:cs typeface="Arial"/>
                <a:sym typeface="Arial"/>
              </a:defRPr>
            </a:lvl2pPr>
            <a:lvl3pPr lvl="2" algn="l">
              <a:lnSpc>
                <a:spcPct val="100000"/>
              </a:lnSpc>
              <a:spcBef>
                <a:spcPts val="0"/>
              </a:spcBef>
              <a:spcAft>
                <a:spcPts val="0"/>
              </a:spcAft>
              <a:buSzPts val="1400"/>
              <a:buFont typeface="Arial"/>
              <a:buNone/>
              <a:defRPr sz="1800">
                <a:latin typeface="Arial"/>
                <a:ea typeface="Arial"/>
                <a:cs typeface="Arial"/>
                <a:sym typeface="Arial"/>
              </a:defRPr>
            </a:lvl3pPr>
            <a:lvl4pPr lvl="3" algn="l">
              <a:lnSpc>
                <a:spcPct val="100000"/>
              </a:lnSpc>
              <a:spcBef>
                <a:spcPts val="0"/>
              </a:spcBef>
              <a:spcAft>
                <a:spcPts val="0"/>
              </a:spcAft>
              <a:buSzPts val="1400"/>
              <a:buFont typeface="Arial"/>
              <a:buNone/>
              <a:defRPr sz="1800">
                <a:latin typeface="Arial"/>
                <a:ea typeface="Arial"/>
                <a:cs typeface="Arial"/>
                <a:sym typeface="Arial"/>
              </a:defRPr>
            </a:lvl4pPr>
            <a:lvl5pPr lvl="4" algn="l">
              <a:lnSpc>
                <a:spcPct val="100000"/>
              </a:lnSpc>
              <a:spcBef>
                <a:spcPts val="0"/>
              </a:spcBef>
              <a:spcAft>
                <a:spcPts val="0"/>
              </a:spcAft>
              <a:buSzPts val="1400"/>
              <a:buFont typeface="Arial"/>
              <a:buNone/>
              <a:defRPr sz="1800">
                <a:latin typeface="Arial"/>
                <a:ea typeface="Arial"/>
                <a:cs typeface="Arial"/>
                <a:sym typeface="Arial"/>
              </a:defRPr>
            </a:lvl5pPr>
            <a:lvl6pPr lvl="5" algn="l">
              <a:lnSpc>
                <a:spcPct val="100000"/>
              </a:lnSpc>
              <a:spcBef>
                <a:spcPts val="0"/>
              </a:spcBef>
              <a:spcAft>
                <a:spcPts val="0"/>
              </a:spcAft>
              <a:buSzPts val="1400"/>
              <a:buFont typeface="Arial"/>
              <a:buNone/>
              <a:defRPr sz="1800">
                <a:latin typeface="Arial"/>
                <a:ea typeface="Arial"/>
                <a:cs typeface="Arial"/>
                <a:sym typeface="Arial"/>
              </a:defRPr>
            </a:lvl6pPr>
            <a:lvl7pPr lvl="6" algn="l">
              <a:lnSpc>
                <a:spcPct val="100000"/>
              </a:lnSpc>
              <a:spcBef>
                <a:spcPts val="0"/>
              </a:spcBef>
              <a:spcAft>
                <a:spcPts val="0"/>
              </a:spcAft>
              <a:buSzPts val="1400"/>
              <a:buFont typeface="Arial"/>
              <a:buNone/>
              <a:defRPr sz="1800">
                <a:latin typeface="Arial"/>
                <a:ea typeface="Arial"/>
                <a:cs typeface="Arial"/>
                <a:sym typeface="Arial"/>
              </a:defRPr>
            </a:lvl7pPr>
            <a:lvl8pPr lvl="7" algn="l">
              <a:lnSpc>
                <a:spcPct val="100000"/>
              </a:lnSpc>
              <a:spcBef>
                <a:spcPts val="0"/>
              </a:spcBef>
              <a:spcAft>
                <a:spcPts val="0"/>
              </a:spcAft>
              <a:buSzPts val="1400"/>
              <a:buFont typeface="Arial"/>
              <a:buNone/>
              <a:defRPr sz="1800">
                <a:latin typeface="Arial"/>
                <a:ea typeface="Arial"/>
                <a:cs typeface="Arial"/>
                <a:sym typeface="Arial"/>
              </a:defRPr>
            </a:lvl8pPr>
            <a:lvl9pPr lvl="8" algn="l">
              <a:lnSpc>
                <a:spcPct val="100000"/>
              </a:lnSpc>
              <a:spcBef>
                <a:spcPts val="0"/>
              </a:spcBef>
              <a:spcAft>
                <a:spcPts val="0"/>
              </a:spcAft>
              <a:buSzPts val="1400"/>
              <a:buFont typeface="Arial"/>
              <a:buNone/>
              <a:defRPr sz="1800">
                <a:latin typeface="Arial"/>
                <a:ea typeface="Arial"/>
                <a:cs typeface="Arial"/>
                <a:sym typeface="Arial"/>
              </a:defRPr>
            </a:lvl9pPr>
          </a:lstStyle>
          <a:p/>
        </p:txBody>
      </p:sp>
      <p:sp>
        <p:nvSpPr>
          <p:cNvPr id="500" name="Google Shape;500;p90"/>
          <p:cNvSpPr txBox="1"/>
          <p:nvPr>
            <p:ph idx="5" type="subTitle"/>
          </p:nvPr>
        </p:nvSpPr>
        <p:spPr>
          <a:xfrm>
            <a:off x="8561475" y="3482200"/>
            <a:ext cx="3197100" cy="10272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2000">
                <a:solidFill>
                  <a:srgbClr val="FFFFFF"/>
                </a:solidFill>
                <a:latin typeface="Arial"/>
                <a:ea typeface="Arial"/>
                <a:cs typeface="Arial"/>
                <a:sym typeface="Arial"/>
              </a:defRPr>
            </a:lvl1pPr>
            <a:lvl2pPr lvl="1" algn="l">
              <a:lnSpc>
                <a:spcPct val="115000"/>
              </a:lnSpc>
              <a:spcBef>
                <a:spcPts val="0"/>
              </a:spcBef>
              <a:spcAft>
                <a:spcPts val="0"/>
              </a:spcAft>
              <a:buSzPts val="1800"/>
              <a:buNone/>
              <a:defRPr>
                <a:solidFill>
                  <a:srgbClr val="FFFFFF"/>
                </a:solidFill>
              </a:defRPr>
            </a:lvl2pPr>
            <a:lvl3pPr lvl="2" algn="l">
              <a:lnSpc>
                <a:spcPct val="115000"/>
              </a:lnSpc>
              <a:spcBef>
                <a:spcPts val="0"/>
              </a:spcBef>
              <a:spcAft>
                <a:spcPts val="0"/>
              </a:spcAft>
              <a:buSzPts val="1800"/>
              <a:buNone/>
              <a:defRPr>
                <a:solidFill>
                  <a:srgbClr val="FFFFFF"/>
                </a:solidFill>
              </a:defRPr>
            </a:lvl3pPr>
            <a:lvl4pPr lvl="3" algn="l">
              <a:lnSpc>
                <a:spcPct val="115000"/>
              </a:lnSpc>
              <a:spcBef>
                <a:spcPts val="0"/>
              </a:spcBef>
              <a:spcAft>
                <a:spcPts val="0"/>
              </a:spcAft>
              <a:buSzPts val="1800"/>
              <a:buNone/>
              <a:defRPr>
                <a:solidFill>
                  <a:srgbClr val="FFFFFF"/>
                </a:solidFill>
              </a:defRPr>
            </a:lvl4pPr>
            <a:lvl5pPr lvl="4" algn="l">
              <a:lnSpc>
                <a:spcPct val="115000"/>
              </a:lnSpc>
              <a:spcBef>
                <a:spcPts val="0"/>
              </a:spcBef>
              <a:spcAft>
                <a:spcPts val="0"/>
              </a:spcAft>
              <a:buSzPts val="1800"/>
              <a:buNone/>
              <a:defRPr>
                <a:solidFill>
                  <a:srgbClr val="FFFFFF"/>
                </a:solidFill>
              </a:defRPr>
            </a:lvl5pPr>
            <a:lvl6pPr lvl="5" algn="l">
              <a:lnSpc>
                <a:spcPct val="115000"/>
              </a:lnSpc>
              <a:spcBef>
                <a:spcPts val="0"/>
              </a:spcBef>
              <a:spcAft>
                <a:spcPts val="0"/>
              </a:spcAft>
              <a:buSzPts val="1800"/>
              <a:buNone/>
              <a:defRPr>
                <a:solidFill>
                  <a:srgbClr val="FFFFFF"/>
                </a:solidFill>
              </a:defRPr>
            </a:lvl6pPr>
            <a:lvl7pPr lvl="6" algn="l">
              <a:lnSpc>
                <a:spcPct val="115000"/>
              </a:lnSpc>
              <a:spcBef>
                <a:spcPts val="0"/>
              </a:spcBef>
              <a:spcAft>
                <a:spcPts val="0"/>
              </a:spcAft>
              <a:buSzPts val="1800"/>
              <a:buNone/>
              <a:defRPr>
                <a:solidFill>
                  <a:srgbClr val="FFFFFF"/>
                </a:solidFill>
              </a:defRPr>
            </a:lvl7pPr>
            <a:lvl8pPr lvl="7" algn="l">
              <a:lnSpc>
                <a:spcPct val="115000"/>
              </a:lnSpc>
              <a:spcBef>
                <a:spcPts val="0"/>
              </a:spcBef>
              <a:spcAft>
                <a:spcPts val="0"/>
              </a:spcAft>
              <a:buSzPts val="1800"/>
              <a:buNone/>
              <a:defRPr>
                <a:solidFill>
                  <a:srgbClr val="FFFFFF"/>
                </a:solidFill>
              </a:defRPr>
            </a:lvl8pPr>
            <a:lvl9pPr lvl="8" algn="l">
              <a:lnSpc>
                <a:spcPct val="115000"/>
              </a:lnSpc>
              <a:spcBef>
                <a:spcPts val="0"/>
              </a:spcBef>
              <a:spcAft>
                <a:spcPts val="0"/>
              </a:spcAft>
              <a:buSzPts val="1800"/>
              <a:buNone/>
              <a:defRPr>
                <a:solidFill>
                  <a:srgbClr val="FFFFFF"/>
                </a:solidFill>
              </a:defRPr>
            </a:lvl9pPr>
          </a:lstStyle>
          <a:p/>
        </p:txBody>
      </p:sp>
      <p:sp>
        <p:nvSpPr>
          <p:cNvPr id="501" name="Google Shape;501;p90"/>
          <p:cNvSpPr txBox="1"/>
          <p:nvPr>
            <p:ph idx="6" type="body"/>
          </p:nvPr>
        </p:nvSpPr>
        <p:spPr>
          <a:xfrm>
            <a:off x="8561475" y="4550802"/>
            <a:ext cx="3197100" cy="1959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Clr>
                <a:srgbClr val="FFFFFF"/>
              </a:buClr>
              <a:buSzPts val="1800"/>
              <a:buChar char="■"/>
              <a:defRPr>
                <a:solidFill>
                  <a:srgbClr val="FFFFFF"/>
                </a:solidFill>
              </a:defRPr>
            </a:lvl1pPr>
            <a:lvl2pPr indent="-342900" lvl="1" marL="914400" algn="l">
              <a:lnSpc>
                <a:spcPct val="115000"/>
              </a:lnSpc>
              <a:spcBef>
                <a:spcPts val="0"/>
              </a:spcBef>
              <a:spcAft>
                <a:spcPts val="0"/>
              </a:spcAft>
              <a:buClr>
                <a:srgbClr val="FFFFFF"/>
              </a:buClr>
              <a:buSzPts val="1800"/>
              <a:buChar char="□"/>
              <a:defRPr>
                <a:solidFill>
                  <a:srgbClr val="FFFFFF"/>
                </a:solidFill>
              </a:defRPr>
            </a:lvl2pPr>
            <a:lvl3pPr indent="-342900" lvl="2" marL="1371600" algn="l">
              <a:lnSpc>
                <a:spcPct val="115000"/>
              </a:lnSpc>
              <a:spcBef>
                <a:spcPts val="0"/>
              </a:spcBef>
              <a:spcAft>
                <a:spcPts val="0"/>
              </a:spcAft>
              <a:buClr>
                <a:srgbClr val="FFFFFF"/>
              </a:buClr>
              <a:buSzPts val="1800"/>
              <a:buChar char="■"/>
              <a:defRPr>
                <a:solidFill>
                  <a:srgbClr val="FFFFFF"/>
                </a:solidFill>
              </a:defRPr>
            </a:lvl3pPr>
            <a:lvl4pPr indent="-342900" lvl="3" marL="1828800" algn="l">
              <a:lnSpc>
                <a:spcPct val="115000"/>
              </a:lnSpc>
              <a:spcBef>
                <a:spcPts val="0"/>
              </a:spcBef>
              <a:spcAft>
                <a:spcPts val="0"/>
              </a:spcAft>
              <a:buClr>
                <a:srgbClr val="FFFFFF"/>
              </a:buClr>
              <a:buSzPts val="1800"/>
              <a:buChar char="■"/>
              <a:defRPr>
                <a:solidFill>
                  <a:srgbClr val="FFFFFF"/>
                </a:solidFill>
              </a:defRPr>
            </a:lvl4pPr>
            <a:lvl5pPr indent="-342900" lvl="4" marL="2286000" algn="l">
              <a:lnSpc>
                <a:spcPct val="115000"/>
              </a:lnSpc>
              <a:spcBef>
                <a:spcPts val="0"/>
              </a:spcBef>
              <a:spcAft>
                <a:spcPts val="0"/>
              </a:spcAft>
              <a:buClr>
                <a:srgbClr val="FFFFFF"/>
              </a:buClr>
              <a:buSzPts val="1800"/>
              <a:buChar char="□"/>
              <a:defRPr>
                <a:solidFill>
                  <a:srgbClr val="FFFFFF"/>
                </a:solidFill>
              </a:defRPr>
            </a:lvl5pPr>
            <a:lvl6pPr indent="-342900" lvl="5" marL="2743200" algn="l">
              <a:lnSpc>
                <a:spcPct val="115000"/>
              </a:lnSpc>
              <a:spcBef>
                <a:spcPts val="0"/>
              </a:spcBef>
              <a:spcAft>
                <a:spcPts val="0"/>
              </a:spcAft>
              <a:buClr>
                <a:srgbClr val="FFFFFF"/>
              </a:buClr>
              <a:buSzPts val="1800"/>
              <a:buChar char="■"/>
              <a:defRPr>
                <a:solidFill>
                  <a:srgbClr val="FFFFFF"/>
                </a:solidFill>
              </a:defRPr>
            </a:lvl6pPr>
            <a:lvl7pPr indent="-342900" lvl="6" marL="3200400" algn="l">
              <a:lnSpc>
                <a:spcPct val="115000"/>
              </a:lnSpc>
              <a:spcBef>
                <a:spcPts val="0"/>
              </a:spcBef>
              <a:spcAft>
                <a:spcPts val="0"/>
              </a:spcAft>
              <a:buClr>
                <a:srgbClr val="FFFFFF"/>
              </a:buClr>
              <a:buSzPts val="1800"/>
              <a:buChar char="■"/>
              <a:defRPr>
                <a:solidFill>
                  <a:srgbClr val="FFFFFF"/>
                </a:solidFill>
              </a:defRPr>
            </a:lvl7pPr>
            <a:lvl8pPr indent="-342900" lvl="7" marL="3657600" algn="l">
              <a:lnSpc>
                <a:spcPct val="115000"/>
              </a:lnSpc>
              <a:spcBef>
                <a:spcPts val="0"/>
              </a:spcBef>
              <a:spcAft>
                <a:spcPts val="0"/>
              </a:spcAft>
              <a:buClr>
                <a:srgbClr val="FFFFFF"/>
              </a:buClr>
              <a:buSzPts val="1800"/>
              <a:buChar char="□"/>
              <a:defRPr>
                <a:solidFill>
                  <a:srgbClr val="FFFFFF"/>
                </a:solidFill>
              </a:defRPr>
            </a:lvl8pPr>
            <a:lvl9pPr indent="-342900" lvl="8" marL="4114800" algn="l">
              <a:lnSpc>
                <a:spcPct val="115000"/>
              </a:lnSpc>
              <a:spcBef>
                <a:spcPts val="0"/>
              </a:spcBef>
              <a:spcAft>
                <a:spcPts val="0"/>
              </a:spcAft>
              <a:buClr>
                <a:srgbClr val="FFFFFF"/>
              </a:buClr>
              <a:buSzPts val="1800"/>
              <a:buChar char="■"/>
              <a:defRPr>
                <a:solidFill>
                  <a:srgbClr val="FFFFFF"/>
                </a:solidFill>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
  <p:cSld name="Appendix">
    <p:spTree>
      <p:nvGrpSpPr>
        <p:cNvPr id="502" name="Shape 502"/>
        <p:cNvGrpSpPr/>
        <p:nvPr/>
      </p:nvGrpSpPr>
      <p:grpSpPr>
        <a:xfrm>
          <a:off x="0" y="0"/>
          <a:ext cx="0" cy="0"/>
          <a:chOff x="0" y="0"/>
          <a:chExt cx="0" cy="0"/>
        </a:xfrm>
      </p:grpSpPr>
      <p:sp>
        <p:nvSpPr>
          <p:cNvPr id="503" name="Google Shape;503;p91"/>
          <p:cNvSpPr/>
          <p:nvPr/>
        </p:nvSpPr>
        <p:spPr>
          <a:xfrm>
            <a:off x="0" y="0"/>
            <a:ext cx="12192000" cy="68706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accent6"/>
              </a:solidFill>
              <a:latin typeface="Arial"/>
              <a:ea typeface="Arial"/>
              <a:cs typeface="Arial"/>
              <a:sym typeface="Arial"/>
            </a:endParaRPr>
          </a:p>
        </p:txBody>
      </p:sp>
      <p:sp>
        <p:nvSpPr>
          <p:cNvPr id="504" name="Google Shape;504;p91"/>
          <p:cNvSpPr txBox="1"/>
          <p:nvPr>
            <p:ph idx="12" type="sldNum"/>
          </p:nvPr>
        </p:nvSpPr>
        <p:spPr>
          <a:xfrm>
            <a:off x="10955126" y="6068075"/>
            <a:ext cx="428400" cy="525000"/>
          </a:xfrm>
          <a:prstGeom prst="rect">
            <a:avLst/>
          </a:prstGeom>
          <a:noFill/>
          <a:ln>
            <a:noFill/>
          </a:ln>
        </p:spPr>
        <p:txBody>
          <a:bodyPr anchorCtr="0" anchor="t" bIns="91425" lIns="91425" spcFirstLastPara="1" rIns="91425" wrap="square" tIns="91425">
            <a:noAutofit/>
          </a:bodyPr>
          <a:lstStyle>
            <a:lvl1pPr indent="0" lvl="0" marL="0" marR="0" algn="ctr">
              <a:spcBef>
                <a:spcPts val="0"/>
              </a:spcBef>
              <a:spcAft>
                <a:spcPts val="0"/>
              </a:spcAft>
              <a:buClr>
                <a:srgbClr val="363636"/>
              </a:buClr>
              <a:buSzPts val="1300"/>
              <a:buFont typeface="Arial"/>
              <a:buNone/>
              <a:defRPr sz="1300">
                <a:solidFill>
                  <a:srgbClr val="363636"/>
                </a:solidFill>
                <a:latin typeface="Arial"/>
                <a:ea typeface="Arial"/>
                <a:cs typeface="Arial"/>
                <a:sym typeface="Arial"/>
              </a:defRPr>
            </a:lvl1pPr>
            <a:lvl2pPr indent="0" lvl="1" marL="0" marR="0" algn="ctr">
              <a:spcBef>
                <a:spcPts val="0"/>
              </a:spcBef>
              <a:spcAft>
                <a:spcPts val="0"/>
              </a:spcAft>
              <a:buClr>
                <a:srgbClr val="363636"/>
              </a:buClr>
              <a:buSzPts val="1300"/>
              <a:buFont typeface="Arial"/>
              <a:buNone/>
              <a:defRPr sz="1300">
                <a:solidFill>
                  <a:srgbClr val="363636"/>
                </a:solidFill>
                <a:latin typeface="Arial"/>
                <a:ea typeface="Arial"/>
                <a:cs typeface="Arial"/>
                <a:sym typeface="Arial"/>
              </a:defRPr>
            </a:lvl2pPr>
            <a:lvl3pPr indent="0" lvl="2" marL="0" marR="0" algn="ctr">
              <a:spcBef>
                <a:spcPts val="0"/>
              </a:spcBef>
              <a:spcAft>
                <a:spcPts val="0"/>
              </a:spcAft>
              <a:buClr>
                <a:srgbClr val="363636"/>
              </a:buClr>
              <a:buSzPts val="1300"/>
              <a:buFont typeface="Arial"/>
              <a:buNone/>
              <a:defRPr sz="1300">
                <a:solidFill>
                  <a:srgbClr val="363636"/>
                </a:solidFill>
                <a:latin typeface="Arial"/>
                <a:ea typeface="Arial"/>
                <a:cs typeface="Arial"/>
                <a:sym typeface="Arial"/>
              </a:defRPr>
            </a:lvl3pPr>
            <a:lvl4pPr indent="0" lvl="3" marL="0" marR="0" algn="ctr">
              <a:spcBef>
                <a:spcPts val="0"/>
              </a:spcBef>
              <a:spcAft>
                <a:spcPts val="0"/>
              </a:spcAft>
              <a:buClr>
                <a:srgbClr val="363636"/>
              </a:buClr>
              <a:buSzPts val="1300"/>
              <a:buFont typeface="Arial"/>
              <a:buNone/>
              <a:defRPr sz="1300">
                <a:solidFill>
                  <a:srgbClr val="363636"/>
                </a:solidFill>
                <a:latin typeface="Arial"/>
                <a:ea typeface="Arial"/>
                <a:cs typeface="Arial"/>
                <a:sym typeface="Arial"/>
              </a:defRPr>
            </a:lvl4pPr>
            <a:lvl5pPr indent="0" lvl="4" marL="0" marR="0" algn="ctr">
              <a:spcBef>
                <a:spcPts val="0"/>
              </a:spcBef>
              <a:spcAft>
                <a:spcPts val="0"/>
              </a:spcAft>
              <a:buClr>
                <a:srgbClr val="363636"/>
              </a:buClr>
              <a:buSzPts val="1300"/>
              <a:buFont typeface="Arial"/>
              <a:buNone/>
              <a:defRPr sz="1300">
                <a:solidFill>
                  <a:srgbClr val="363636"/>
                </a:solidFill>
                <a:latin typeface="Arial"/>
                <a:ea typeface="Arial"/>
                <a:cs typeface="Arial"/>
                <a:sym typeface="Arial"/>
              </a:defRPr>
            </a:lvl5pPr>
            <a:lvl6pPr indent="0" lvl="5" marL="0" marR="0" algn="ctr">
              <a:spcBef>
                <a:spcPts val="0"/>
              </a:spcBef>
              <a:spcAft>
                <a:spcPts val="0"/>
              </a:spcAft>
              <a:buClr>
                <a:srgbClr val="363636"/>
              </a:buClr>
              <a:buSzPts val="1300"/>
              <a:buFont typeface="Arial"/>
              <a:buNone/>
              <a:defRPr sz="1300">
                <a:solidFill>
                  <a:srgbClr val="363636"/>
                </a:solidFill>
                <a:latin typeface="Arial"/>
                <a:ea typeface="Arial"/>
                <a:cs typeface="Arial"/>
                <a:sym typeface="Arial"/>
              </a:defRPr>
            </a:lvl6pPr>
            <a:lvl7pPr indent="0" lvl="6" marL="0" marR="0" algn="ctr">
              <a:spcBef>
                <a:spcPts val="0"/>
              </a:spcBef>
              <a:spcAft>
                <a:spcPts val="0"/>
              </a:spcAft>
              <a:buClr>
                <a:srgbClr val="363636"/>
              </a:buClr>
              <a:buSzPts val="1300"/>
              <a:buFont typeface="Arial"/>
              <a:buNone/>
              <a:defRPr sz="1300">
                <a:solidFill>
                  <a:srgbClr val="363636"/>
                </a:solidFill>
                <a:latin typeface="Arial"/>
                <a:ea typeface="Arial"/>
                <a:cs typeface="Arial"/>
                <a:sym typeface="Arial"/>
              </a:defRPr>
            </a:lvl7pPr>
            <a:lvl8pPr indent="0" lvl="7" marL="0" marR="0" algn="ctr">
              <a:spcBef>
                <a:spcPts val="0"/>
              </a:spcBef>
              <a:spcAft>
                <a:spcPts val="0"/>
              </a:spcAft>
              <a:buClr>
                <a:srgbClr val="363636"/>
              </a:buClr>
              <a:buSzPts val="1300"/>
              <a:buFont typeface="Arial"/>
              <a:buNone/>
              <a:defRPr sz="1300">
                <a:solidFill>
                  <a:srgbClr val="363636"/>
                </a:solidFill>
                <a:latin typeface="Arial"/>
                <a:ea typeface="Arial"/>
                <a:cs typeface="Arial"/>
                <a:sym typeface="Arial"/>
              </a:defRPr>
            </a:lvl8pPr>
            <a:lvl9pPr indent="0" lvl="8" marL="0" marR="0" algn="ctr">
              <a:spcBef>
                <a:spcPts val="0"/>
              </a:spcBef>
              <a:spcAft>
                <a:spcPts val="0"/>
              </a:spcAft>
              <a:buClr>
                <a:srgbClr val="363636"/>
              </a:buClr>
              <a:buSzPts val="1300"/>
              <a:buFont typeface="Arial"/>
              <a:buNone/>
              <a:defRPr sz="1300">
                <a:solidFill>
                  <a:srgbClr val="363636"/>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505" name="Google Shape;505;p91"/>
          <p:cNvSpPr txBox="1"/>
          <p:nvPr>
            <p:ph type="title"/>
          </p:nvPr>
        </p:nvSpPr>
        <p:spPr>
          <a:xfrm>
            <a:off x="958725" y="1864263"/>
            <a:ext cx="5545500" cy="1653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4800">
                <a:solidFill>
                  <a:srgbClr val="FFFFFF"/>
                </a:solidFill>
                <a:latin typeface="Arial"/>
                <a:ea typeface="Arial"/>
                <a:cs typeface="Arial"/>
                <a:sym typeface="Arial"/>
              </a:defRPr>
            </a:lvl1pPr>
            <a:lvl2pPr lvl="1" algn="l">
              <a:lnSpc>
                <a:spcPct val="100000"/>
              </a:lnSpc>
              <a:spcBef>
                <a:spcPts val="0"/>
              </a:spcBef>
              <a:spcAft>
                <a:spcPts val="0"/>
              </a:spcAft>
              <a:buSzPts val="1400"/>
              <a:buNone/>
              <a:defRPr>
                <a:latin typeface="Arial"/>
                <a:ea typeface="Arial"/>
                <a:cs typeface="Arial"/>
                <a:sym typeface="Arial"/>
              </a:defRPr>
            </a:lvl2pPr>
            <a:lvl3pPr lvl="2" algn="l">
              <a:lnSpc>
                <a:spcPct val="100000"/>
              </a:lnSpc>
              <a:spcBef>
                <a:spcPts val="0"/>
              </a:spcBef>
              <a:spcAft>
                <a:spcPts val="0"/>
              </a:spcAft>
              <a:buSzPts val="1400"/>
              <a:buNone/>
              <a:defRPr>
                <a:latin typeface="Arial"/>
                <a:ea typeface="Arial"/>
                <a:cs typeface="Arial"/>
                <a:sym typeface="Arial"/>
              </a:defRPr>
            </a:lvl3pPr>
            <a:lvl4pPr lvl="3" algn="l">
              <a:lnSpc>
                <a:spcPct val="100000"/>
              </a:lnSpc>
              <a:spcBef>
                <a:spcPts val="0"/>
              </a:spcBef>
              <a:spcAft>
                <a:spcPts val="0"/>
              </a:spcAft>
              <a:buSzPts val="1400"/>
              <a:buNone/>
              <a:defRPr>
                <a:latin typeface="Arial"/>
                <a:ea typeface="Arial"/>
                <a:cs typeface="Arial"/>
                <a:sym typeface="Arial"/>
              </a:defRPr>
            </a:lvl4pPr>
            <a:lvl5pPr lvl="4" algn="l">
              <a:lnSpc>
                <a:spcPct val="100000"/>
              </a:lnSpc>
              <a:spcBef>
                <a:spcPts val="0"/>
              </a:spcBef>
              <a:spcAft>
                <a:spcPts val="0"/>
              </a:spcAft>
              <a:buSzPts val="1400"/>
              <a:buNone/>
              <a:defRPr>
                <a:latin typeface="Arial"/>
                <a:ea typeface="Arial"/>
                <a:cs typeface="Arial"/>
                <a:sym typeface="Arial"/>
              </a:defRPr>
            </a:lvl5pPr>
            <a:lvl6pPr lvl="5" algn="l">
              <a:lnSpc>
                <a:spcPct val="100000"/>
              </a:lnSpc>
              <a:spcBef>
                <a:spcPts val="0"/>
              </a:spcBef>
              <a:spcAft>
                <a:spcPts val="0"/>
              </a:spcAft>
              <a:buSzPts val="1400"/>
              <a:buNone/>
              <a:defRPr>
                <a:latin typeface="Arial"/>
                <a:ea typeface="Arial"/>
                <a:cs typeface="Arial"/>
                <a:sym typeface="Arial"/>
              </a:defRPr>
            </a:lvl6pPr>
            <a:lvl7pPr lvl="6" algn="l">
              <a:lnSpc>
                <a:spcPct val="100000"/>
              </a:lnSpc>
              <a:spcBef>
                <a:spcPts val="0"/>
              </a:spcBef>
              <a:spcAft>
                <a:spcPts val="0"/>
              </a:spcAft>
              <a:buSzPts val="1400"/>
              <a:buNone/>
              <a:defRPr>
                <a:latin typeface="Arial"/>
                <a:ea typeface="Arial"/>
                <a:cs typeface="Arial"/>
                <a:sym typeface="Arial"/>
              </a:defRPr>
            </a:lvl7pPr>
            <a:lvl8pPr lvl="7" algn="l">
              <a:lnSpc>
                <a:spcPct val="100000"/>
              </a:lnSpc>
              <a:spcBef>
                <a:spcPts val="0"/>
              </a:spcBef>
              <a:spcAft>
                <a:spcPts val="0"/>
              </a:spcAft>
              <a:buSzPts val="1400"/>
              <a:buNone/>
              <a:defRPr>
                <a:latin typeface="Arial"/>
                <a:ea typeface="Arial"/>
                <a:cs typeface="Arial"/>
                <a:sym typeface="Arial"/>
              </a:defRPr>
            </a:lvl8pPr>
            <a:lvl9pPr lvl="8" algn="l">
              <a:lnSpc>
                <a:spcPct val="100000"/>
              </a:lnSpc>
              <a:spcBef>
                <a:spcPts val="0"/>
              </a:spcBef>
              <a:spcAft>
                <a:spcPts val="0"/>
              </a:spcAft>
              <a:buSzPts val="1400"/>
              <a:buNone/>
              <a:defRPr>
                <a:latin typeface="Arial"/>
                <a:ea typeface="Arial"/>
                <a:cs typeface="Arial"/>
                <a:sym typeface="Arial"/>
              </a:defRPr>
            </a:lvl9pPr>
          </a:lstStyle>
          <a:p/>
        </p:txBody>
      </p:sp>
      <p:sp>
        <p:nvSpPr>
          <p:cNvPr id="506" name="Google Shape;506;p91"/>
          <p:cNvSpPr txBox="1"/>
          <p:nvPr>
            <p:ph idx="1" type="subTitle"/>
          </p:nvPr>
        </p:nvSpPr>
        <p:spPr>
          <a:xfrm>
            <a:off x="6504225" y="2141775"/>
            <a:ext cx="4450800" cy="3171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2400">
                <a:solidFill>
                  <a:srgbClr val="FFFFFF"/>
                </a:solidFill>
              </a:defRPr>
            </a:lvl1pPr>
            <a:lvl2pPr lvl="1" algn="l">
              <a:lnSpc>
                <a:spcPct val="115000"/>
              </a:lnSpc>
              <a:spcBef>
                <a:spcPts val="0"/>
              </a:spcBef>
              <a:spcAft>
                <a:spcPts val="0"/>
              </a:spcAft>
              <a:buSzPts val="1800"/>
              <a:buNone/>
              <a:defRPr/>
            </a:lvl2pPr>
            <a:lvl3pPr lvl="2" algn="l">
              <a:lnSpc>
                <a:spcPct val="115000"/>
              </a:lnSpc>
              <a:spcBef>
                <a:spcPts val="0"/>
              </a:spcBef>
              <a:spcAft>
                <a:spcPts val="0"/>
              </a:spcAft>
              <a:buSzPts val="1800"/>
              <a:buNone/>
              <a:defRPr/>
            </a:lvl3pPr>
            <a:lvl4pPr lvl="3" algn="l">
              <a:lnSpc>
                <a:spcPct val="115000"/>
              </a:lnSpc>
              <a:spcBef>
                <a:spcPts val="0"/>
              </a:spcBef>
              <a:spcAft>
                <a:spcPts val="0"/>
              </a:spcAft>
              <a:buSzPts val="1800"/>
              <a:buNone/>
              <a:defRPr/>
            </a:lvl4pPr>
            <a:lvl5pPr lvl="4" algn="l">
              <a:lnSpc>
                <a:spcPct val="115000"/>
              </a:lnSpc>
              <a:spcBef>
                <a:spcPts val="0"/>
              </a:spcBef>
              <a:spcAft>
                <a:spcPts val="0"/>
              </a:spcAft>
              <a:buSzPts val="1800"/>
              <a:buNone/>
              <a:defRPr/>
            </a:lvl5pPr>
            <a:lvl6pPr lvl="5" algn="l">
              <a:lnSpc>
                <a:spcPct val="115000"/>
              </a:lnSpc>
              <a:spcBef>
                <a:spcPts val="0"/>
              </a:spcBef>
              <a:spcAft>
                <a:spcPts val="0"/>
              </a:spcAft>
              <a:buSzPts val="1800"/>
              <a:buNone/>
              <a:defRPr/>
            </a:lvl6pPr>
            <a:lvl7pPr lvl="6" algn="l">
              <a:lnSpc>
                <a:spcPct val="115000"/>
              </a:lnSpc>
              <a:spcBef>
                <a:spcPts val="0"/>
              </a:spcBef>
              <a:spcAft>
                <a:spcPts val="0"/>
              </a:spcAft>
              <a:buSzPts val="1800"/>
              <a:buNone/>
              <a:defRPr/>
            </a:lvl7pPr>
            <a:lvl8pPr lvl="7" algn="l">
              <a:lnSpc>
                <a:spcPct val="115000"/>
              </a:lnSpc>
              <a:spcBef>
                <a:spcPts val="0"/>
              </a:spcBef>
              <a:spcAft>
                <a:spcPts val="0"/>
              </a:spcAft>
              <a:buSzPts val="1800"/>
              <a:buNone/>
              <a:defRPr/>
            </a:lvl8pPr>
            <a:lvl9pPr lvl="8" algn="l">
              <a:lnSpc>
                <a:spcPct val="115000"/>
              </a:lnSpc>
              <a:spcBef>
                <a:spcPts val="0"/>
              </a:spcBef>
              <a:spcAft>
                <a:spcPts val="0"/>
              </a:spcAft>
              <a:buSzPts val="1800"/>
              <a:buNone/>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 - Subsection">
  <p:cSld name="Appendix - Subsection">
    <p:spTree>
      <p:nvGrpSpPr>
        <p:cNvPr id="507" name="Shape 507"/>
        <p:cNvGrpSpPr/>
        <p:nvPr/>
      </p:nvGrpSpPr>
      <p:grpSpPr>
        <a:xfrm>
          <a:off x="0" y="0"/>
          <a:ext cx="0" cy="0"/>
          <a:chOff x="0" y="0"/>
          <a:chExt cx="0" cy="0"/>
        </a:xfrm>
      </p:grpSpPr>
      <p:sp>
        <p:nvSpPr>
          <p:cNvPr id="508" name="Google Shape;508;p92"/>
          <p:cNvSpPr/>
          <p:nvPr/>
        </p:nvSpPr>
        <p:spPr>
          <a:xfrm>
            <a:off x="685800" y="685800"/>
            <a:ext cx="10818495" cy="5486400"/>
          </a:xfrm>
          <a:custGeom>
            <a:rect b="b" l="l" r="r" t="t"/>
            <a:pathLst>
              <a:path extrusionOk="0" h="5486400" w="10818495">
                <a:moveTo>
                  <a:pt x="0" y="5486400"/>
                </a:moveTo>
                <a:lnTo>
                  <a:pt x="10817999" y="5486400"/>
                </a:lnTo>
                <a:lnTo>
                  <a:pt x="10817999" y="0"/>
                </a:lnTo>
                <a:lnTo>
                  <a:pt x="0" y="0"/>
                </a:lnTo>
                <a:lnTo>
                  <a:pt x="0" y="5486400"/>
                </a:lnTo>
                <a:close/>
              </a:path>
            </a:pathLst>
          </a:custGeom>
          <a:solidFill>
            <a:schemeClr val="dk1"/>
          </a:solid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509" name="Google Shape;509;p92"/>
          <p:cNvSpPr txBox="1"/>
          <p:nvPr>
            <p:ph idx="12" type="sldNum"/>
          </p:nvPr>
        </p:nvSpPr>
        <p:spPr>
          <a:xfrm>
            <a:off x="10955126" y="6068075"/>
            <a:ext cx="428400" cy="525000"/>
          </a:xfrm>
          <a:prstGeom prst="rect">
            <a:avLst/>
          </a:prstGeom>
          <a:noFill/>
          <a:ln>
            <a:noFill/>
          </a:ln>
        </p:spPr>
        <p:txBody>
          <a:bodyPr anchorCtr="0" anchor="t" bIns="91425" lIns="91425" spcFirstLastPara="1" rIns="91425" wrap="square" tIns="91425">
            <a:noAutofit/>
          </a:bodyPr>
          <a:lstStyle>
            <a:lvl1pPr indent="0" lvl="0" marL="0" marR="0" algn="ctr">
              <a:spcBef>
                <a:spcPts val="0"/>
              </a:spcBef>
              <a:spcAft>
                <a:spcPts val="0"/>
              </a:spcAft>
              <a:buClr>
                <a:srgbClr val="363636"/>
              </a:buClr>
              <a:buSzPts val="1300"/>
              <a:buFont typeface="Arial"/>
              <a:buNone/>
              <a:defRPr sz="1300">
                <a:solidFill>
                  <a:srgbClr val="363636"/>
                </a:solidFill>
                <a:latin typeface="Arial"/>
                <a:ea typeface="Arial"/>
                <a:cs typeface="Arial"/>
                <a:sym typeface="Arial"/>
              </a:defRPr>
            </a:lvl1pPr>
            <a:lvl2pPr indent="0" lvl="1" marL="0" marR="0" algn="ctr">
              <a:spcBef>
                <a:spcPts val="0"/>
              </a:spcBef>
              <a:spcAft>
                <a:spcPts val="0"/>
              </a:spcAft>
              <a:buClr>
                <a:srgbClr val="363636"/>
              </a:buClr>
              <a:buSzPts val="1300"/>
              <a:buFont typeface="Arial"/>
              <a:buNone/>
              <a:defRPr sz="1300">
                <a:solidFill>
                  <a:srgbClr val="363636"/>
                </a:solidFill>
                <a:latin typeface="Arial"/>
                <a:ea typeface="Arial"/>
                <a:cs typeface="Arial"/>
                <a:sym typeface="Arial"/>
              </a:defRPr>
            </a:lvl2pPr>
            <a:lvl3pPr indent="0" lvl="2" marL="0" marR="0" algn="ctr">
              <a:spcBef>
                <a:spcPts val="0"/>
              </a:spcBef>
              <a:spcAft>
                <a:spcPts val="0"/>
              </a:spcAft>
              <a:buClr>
                <a:srgbClr val="363636"/>
              </a:buClr>
              <a:buSzPts val="1300"/>
              <a:buFont typeface="Arial"/>
              <a:buNone/>
              <a:defRPr sz="1300">
                <a:solidFill>
                  <a:srgbClr val="363636"/>
                </a:solidFill>
                <a:latin typeface="Arial"/>
                <a:ea typeface="Arial"/>
                <a:cs typeface="Arial"/>
                <a:sym typeface="Arial"/>
              </a:defRPr>
            </a:lvl3pPr>
            <a:lvl4pPr indent="0" lvl="3" marL="0" marR="0" algn="ctr">
              <a:spcBef>
                <a:spcPts val="0"/>
              </a:spcBef>
              <a:spcAft>
                <a:spcPts val="0"/>
              </a:spcAft>
              <a:buClr>
                <a:srgbClr val="363636"/>
              </a:buClr>
              <a:buSzPts val="1300"/>
              <a:buFont typeface="Arial"/>
              <a:buNone/>
              <a:defRPr sz="1300">
                <a:solidFill>
                  <a:srgbClr val="363636"/>
                </a:solidFill>
                <a:latin typeface="Arial"/>
                <a:ea typeface="Arial"/>
                <a:cs typeface="Arial"/>
                <a:sym typeface="Arial"/>
              </a:defRPr>
            </a:lvl4pPr>
            <a:lvl5pPr indent="0" lvl="4" marL="0" marR="0" algn="ctr">
              <a:spcBef>
                <a:spcPts val="0"/>
              </a:spcBef>
              <a:spcAft>
                <a:spcPts val="0"/>
              </a:spcAft>
              <a:buClr>
                <a:srgbClr val="363636"/>
              </a:buClr>
              <a:buSzPts val="1300"/>
              <a:buFont typeface="Arial"/>
              <a:buNone/>
              <a:defRPr sz="1300">
                <a:solidFill>
                  <a:srgbClr val="363636"/>
                </a:solidFill>
                <a:latin typeface="Arial"/>
                <a:ea typeface="Arial"/>
                <a:cs typeface="Arial"/>
                <a:sym typeface="Arial"/>
              </a:defRPr>
            </a:lvl5pPr>
            <a:lvl6pPr indent="0" lvl="5" marL="0" marR="0" algn="ctr">
              <a:spcBef>
                <a:spcPts val="0"/>
              </a:spcBef>
              <a:spcAft>
                <a:spcPts val="0"/>
              </a:spcAft>
              <a:buClr>
                <a:srgbClr val="363636"/>
              </a:buClr>
              <a:buSzPts val="1300"/>
              <a:buFont typeface="Arial"/>
              <a:buNone/>
              <a:defRPr sz="1300">
                <a:solidFill>
                  <a:srgbClr val="363636"/>
                </a:solidFill>
                <a:latin typeface="Arial"/>
                <a:ea typeface="Arial"/>
                <a:cs typeface="Arial"/>
                <a:sym typeface="Arial"/>
              </a:defRPr>
            </a:lvl6pPr>
            <a:lvl7pPr indent="0" lvl="6" marL="0" marR="0" algn="ctr">
              <a:spcBef>
                <a:spcPts val="0"/>
              </a:spcBef>
              <a:spcAft>
                <a:spcPts val="0"/>
              </a:spcAft>
              <a:buClr>
                <a:srgbClr val="363636"/>
              </a:buClr>
              <a:buSzPts val="1300"/>
              <a:buFont typeface="Arial"/>
              <a:buNone/>
              <a:defRPr sz="1300">
                <a:solidFill>
                  <a:srgbClr val="363636"/>
                </a:solidFill>
                <a:latin typeface="Arial"/>
                <a:ea typeface="Arial"/>
                <a:cs typeface="Arial"/>
                <a:sym typeface="Arial"/>
              </a:defRPr>
            </a:lvl7pPr>
            <a:lvl8pPr indent="0" lvl="7" marL="0" marR="0" algn="ctr">
              <a:spcBef>
                <a:spcPts val="0"/>
              </a:spcBef>
              <a:spcAft>
                <a:spcPts val="0"/>
              </a:spcAft>
              <a:buClr>
                <a:srgbClr val="363636"/>
              </a:buClr>
              <a:buSzPts val="1300"/>
              <a:buFont typeface="Arial"/>
              <a:buNone/>
              <a:defRPr sz="1300">
                <a:solidFill>
                  <a:srgbClr val="363636"/>
                </a:solidFill>
                <a:latin typeface="Arial"/>
                <a:ea typeface="Arial"/>
                <a:cs typeface="Arial"/>
                <a:sym typeface="Arial"/>
              </a:defRPr>
            </a:lvl8pPr>
            <a:lvl9pPr indent="0" lvl="8" marL="0" marR="0" algn="ctr">
              <a:spcBef>
                <a:spcPts val="0"/>
              </a:spcBef>
              <a:spcAft>
                <a:spcPts val="0"/>
              </a:spcAft>
              <a:buClr>
                <a:srgbClr val="363636"/>
              </a:buClr>
              <a:buSzPts val="1300"/>
              <a:buFont typeface="Arial"/>
              <a:buNone/>
              <a:defRPr sz="1300">
                <a:solidFill>
                  <a:srgbClr val="363636"/>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510" name="Google Shape;510;p92"/>
          <p:cNvSpPr txBox="1"/>
          <p:nvPr>
            <p:ph type="title"/>
          </p:nvPr>
        </p:nvSpPr>
        <p:spPr>
          <a:xfrm>
            <a:off x="1375700" y="2372775"/>
            <a:ext cx="5389200" cy="1244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4000">
                <a:solidFill>
                  <a:srgbClr val="FFFFFF"/>
                </a:solidFill>
              </a:defRPr>
            </a:lvl1pPr>
            <a:lvl2pPr lvl="1" algn="l">
              <a:lnSpc>
                <a:spcPct val="100000"/>
              </a:lnSpc>
              <a:spcBef>
                <a:spcPts val="0"/>
              </a:spcBef>
              <a:spcAft>
                <a:spcPts val="0"/>
              </a:spcAft>
              <a:buSzPts val="1400"/>
              <a:buNone/>
              <a:defRPr>
                <a:latin typeface="Arial"/>
                <a:ea typeface="Arial"/>
                <a:cs typeface="Arial"/>
                <a:sym typeface="Arial"/>
              </a:defRPr>
            </a:lvl2pPr>
            <a:lvl3pPr lvl="2" algn="l">
              <a:lnSpc>
                <a:spcPct val="100000"/>
              </a:lnSpc>
              <a:spcBef>
                <a:spcPts val="0"/>
              </a:spcBef>
              <a:spcAft>
                <a:spcPts val="0"/>
              </a:spcAft>
              <a:buSzPts val="1400"/>
              <a:buNone/>
              <a:defRPr>
                <a:latin typeface="Arial"/>
                <a:ea typeface="Arial"/>
                <a:cs typeface="Arial"/>
                <a:sym typeface="Arial"/>
              </a:defRPr>
            </a:lvl3pPr>
            <a:lvl4pPr lvl="3" algn="l">
              <a:lnSpc>
                <a:spcPct val="100000"/>
              </a:lnSpc>
              <a:spcBef>
                <a:spcPts val="0"/>
              </a:spcBef>
              <a:spcAft>
                <a:spcPts val="0"/>
              </a:spcAft>
              <a:buSzPts val="1400"/>
              <a:buNone/>
              <a:defRPr>
                <a:latin typeface="Arial"/>
                <a:ea typeface="Arial"/>
                <a:cs typeface="Arial"/>
                <a:sym typeface="Arial"/>
              </a:defRPr>
            </a:lvl4pPr>
            <a:lvl5pPr lvl="4" algn="l">
              <a:lnSpc>
                <a:spcPct val="100000"/>
              </a:lnSpc>
              <a:spcBef>
                <a:spcPts val="0"/>
              </a:spcBef>
              <a:spcAft>
                <a:spcPts val="0"/>
              </a:spcAft>
              <a:buSzPts val="1400"/>
              <a:buNone/>
              <a:defRPr>
                <a:latin typeface="Arial"/>
                <a:ea typeface="Arial"/>
                <a:cs typeface="Arial"/>
                <a:sym typeface="Arial"/>
              </a:defRPr>
            </a:lvl5pPr>
            <a:lvl6pPr lvl="5" algn="l">
              <a:lnSpc>
                <a:spcPct val="100000"/>
              </a:lnSpc>
              <a:spcBef>
                <a:spcPts val="0"/>
              </a:spcBef>
              <a:spcAft>
                <a:spcPts val="0"/>
              </a:spcAft>
              <a:buSzPts val="1400"/>
              <a:buNone/>
              <a:defRPr>
                <a:latin typeface="Arial"/>
                <a:ea typeface="Arial"/>
                <a:cs typeface="Arial"/>
                <a:sym typeface="Arial"/>
              </a:defRPr>
            </a:lvl6pPr>
            <a:lvl7pPr lvl="6" algn="l">
              <a:lnSpc>
                <a:spcPct val="100000"/>
              </a:lnSpc>
              <a:spcBef>
                <a:spcPts val="0"/>
              </a:spcBef>
              <a:spcAft>
                <a:spcPts val="0"/>
              </a:spcAft>
              <a:buSzPts val="1400"/>
              <a:buNone/>
              <a:defRPr>
                <a:latin typeface="Arial"/>
                <a:ea typeface="Arial"/>
                <a:cs typeface="Arial"/>
                <a:sym typeface="Arial"/>
              </a:defRPr>
            </a:lvl7pPr>
            <a:lvl8pPr lvl="7" algn="l">
              <a:lnSpc>
                <a:spcPct val="100000"/>
              </a:lnSpc>
              <a:spcBef>
                <a:spcPts val="0"/>
              </a:spcBef>
              <a:spcAft>
                <a:spcPts val="0"/>
              </a:spcAft>
              <a:buSzPts val="1400"/>
              <a:buNone/>
              <a:defRPr>
                <a:latin typeface="Arial"/>
                <a:ea typeface="Arial"/>
                <a:cs typeface="Arial"/>
                <a:sym typeface="Arial"/>
              </a:defRPr>
            </a:lvl8pPr>
            <a:lvl9pPr lvl="8" algn="l">
              <a:lnSpc>
                <a:spcPct val="100000"/>
              </a:lnSpc>
              <a:spcBef>
                <a:spcPts val="0"/>
              </a:spcBef>
              <a:spcAft>
                <a:spcPts val="0"/>
              </a:spcAft>
              <a:buSzPts val="1400"/>
              <a:buNone/>
              <a:defRPr>
                <a:latin typeface="Arial"/>
                <a:ea typeface="Arial"/>
                <a:cs typeface="Arial"/>
                <a:sym typeface="Arial"/>
              </a:defRPr>
            </a:lvl9pPr>
          </a:lstStyle>
          <a:p/>
        </p:txBody>
      </p:sp>
      <p:sp>
        <p:nvSpPr>
          <p:cNvPr id="511" name="Google Shape;511;p92"/>
          <p:cNvSpPr txBox="1"/>
          <p:nvPr>
            <p:ph idx="1" type="subTitle"/>
          </p:nvPr>
        </p:nvSpPr>
        <p:spPr>
          <a:xfrm>
            <a:off x="1375700" y="3826025"/>
            <a:ext cx="5329800" cy="1047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a:solidFill>
                  <a:srgbClr val="FFFFFF"/>
                </a:solidFill>
              </a:defRPr>
            </a:lvl1pPr>
            <a:lvl2pPr lvl="1" algn="l">
              <a:lnSpc>
                <a:spcPct val="115000"/>
              </a:lnSpc>
              <a:spcBef>
                <a:spcPts val="0"/>
              </a:spcBef>
              <a:spcAft>
                <a:spcPts val="0"/>
              </a:spcAft>
              <a:buSzPts val="1800"/>
              <a:buNone/>
              <a:defRPr/>
            </a:lvl2pPr>
            <a:lvl3pPr lvl="2" algn="l">
              <a:lnSpc>
                <a:spcPct val="115000"/>
              </a:lnSpc>
              <a:spcBef>
                <a:spcPts val="0"/>
              </a:spcBef>
              <a:spcAft>
                <a:spcPts val="0"/>
              </a:spcAft>
              <a:buSzPts val="1800"/>
              <a:buNone/>
              <a:defRPr/>
            </a:lvl3pPr>
            <a:lvl4pPr lvl="3" algn="l">
              <a:lnSpc>
                <a:spcPct val="115000"/>
              </a:lnSpc>
              <a:spcBef>
                <a:spcPts val="0"/>
              </a:spcBef>
              <a:spcAft>
                <a:spcPts val="0"/>
              </a:spcAft>
              <a:buSzPts val="1800"/>
              <a:buNone/>
              <a:defRPr/>
            </a:lvl4pPr>
            <a:lvl5pPr lvl="4" algn="l">
              <a:lnSpc>
                <a:spcPct val="115000"/>
              </a:lnSpc>
              <a:spcBef>
                <a:spcPts val="0"/>
              </a:spcBef>
              <a:spcAft>
                <a:spcPts val="0"/>
              </a:spcAft>
              <a:buSzPts val="1800"/>
              <a:buNone/>
              <a:defRPr/>
            </a:lvl5pPr>
            <a:lvl6pPr lvl="5" algn="l">
              <a:lnSpc>
                <a:spcPct val="115000"/>
              </a:lnSpc>
              <a:spcBef>
                <a:spcPts val="0"/>
              </a:spcBef>
              <a:spcAft>
                <a:spcPts val="0"/>
              </a:spcAft>
              <a:buSzPts val="1800"/>
              <a:buNone/>
              <a:defRPr/>
            </a:lvl6pPr>
            <a:lvl7pPr lvl="6" algn="l">
              <a:lnSpc>
                <a:spcPct val="115000"/>
              </a:lnSpc>
              <a:spcBef>
                <a:spcPts val="0"/>
              </a:spcBef>
              <a:spcAft>
                <a:spcPts val="0"/>
              </a:spcAft>
              <a:buSzPts val="1800"/>
              <a:buNone/>
              <a:defRPr/>
            </a:lvl7pPr>
            <a:lvl8pPr lvl="7" algn="l">
              <a:lnSpc>
                <a:spcPct val="115000"/>
              </a:lnSpc>
              <a:spcBef>
                <a:spcPts val="0"/>
              </a:spcBef>
              <a:spcAft>
                <a:spcPts val="0"/>
              </a:spcAft>
              <a:buSzPts val="1800"/>
              <a:buNone/>
              <a:defRPr/>
            </a:lvl8pPr>
            <a:lvl9pPr lvl="8" algn="l">
              <a:lnSpc>
                <a:spcPct val="115000"/>
              </a:lnSpc>
              <a:spcBef>
                <a:spcPts val="0"/>
              </a:spcBef>
              <a:spcAft>
                <a:spcPts val="0"/>
              </a:spcAft>
              <a:buSzPts val="1800"/>
              <a:buNone/>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 - Title &amp; Content">
  <p:cSld name="Appendix - Title &amp; Content">
    <p:spTree>
      <p:nvGrpSpPr>
        <p:cNvPr id="512" name="Shape 512"/>
        <p:cNvGrpSpPr/>
        <p:nvPr/>
      </p:nvGrpSpPr>
      <p:grpSpPr>
        <a:xfrm>
          <a:off x="0" y="0"/>
          <a:ext cx="0" cy="0"/>
          <a:chOff x="0" y="0"/>
          <a:chExt cx="0" cy="0"/>
        </a:xfrm>
      </p:grpSpPr>
      <p:graphicFrame>
        <p:nvGraphicFramePr>
          <p:cNvPr id="513" name="Google Shape;513;p93"/>
          <p:cNvGraphicFramePr/>
          <p:nvPr/>
        </p:nvGraphicFramePr>
        <p:xfrm>
          <a:off x="0" y="0"/>
          <a:ext cx="3000000" cy="3000000"/>
        </p:xfrm>
        <a:graphic>
          <a:graphicData uri="http://schemas.openxmlformats.org/drawingml/2006/table">
            <a:tbl>
              <a:tblPr>
                <a:noFill/>
                <a:tableStyleId>{5CF54E72-F7B6-4357-AD4F-D8D1A4135567}</a:tableStyleId>
              </a:tblPr>
              <a:tblGrid>
                <a:gridCol w="762000"/>
                <a:gridCol w="762000"/>
                <a:gridCol w="762000"/>
                <a:gridCol w="762000"/>
                <a:gridCol w="762000"/>
                <a:gridCol w="762000"/>
                <a:gridCol w="762000"/>
                <a:gridCol w="762000"/>
                <a:gridCol w="762000"/>
                <a:gridCol w="762000"/>
                <a:gridCol w="762000"/>
                <a:gridCol w="762000"/>
                <a:gridCol w="762000"/>
                <a:gridCol w="762000"/>
                <a:gridCol w="762000"/>
                <a:gridCol w="762000"/>
              </a:tblGrid>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chemeClr val="dk2">
                          <a:alpha val="0"/>
                        </a:scheme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chemeClr val="dk2">
                          <a:alpha val="0"/>
                        </a:scheme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chemeClr val="dk2">
                          <a:alpha val="0"/>
                        </a:schemeClr>
                      </a:solidFill>
                      <a:prstDash val="solid"/>
                      <a:round/>
                      <a:headEnd len="sm" w="sm" type="none"/>
                      <a:tailEnd len="sm" w="sm" type="none"/>
                    </a:lnL>
                    <a:lnR cap="flat" cmpd="sng" w="9525">
                      <a:solidFill>
                        <a:schemeClr val="dk2">
                          <a:alpha val="0"/>
                        </a:schemeClr>
                      </a:solidFill>
                      <a:prstDash val="solid"/>
                      <a:round/>
                      <a:headEnd len="sm" w="sm" type="none"/>
                      <a:tailEnd len="sm" w="sm" type="none"/>
                    </a:lnR>
                    <a:lnT cap="flat" cmpd="sng" w="9525">
                      <a:solidFill>
                        <a:schemeClr val="dk2">
                          <a:alpha val="0"/>
                        </a:schemeClr>
                      </a:solidFill>
                      <a:prstDash val="solid"/>
                      <a:round/>
                      <a:headEnd len="sm" w="sm" type="none"/>
                      <a:tailEnd len="sm" w="sm" type="none"/>
                    </a:lnT>
                    <a:lnB cap="flat" cmpd="sng" w="9525">
                      <a:solidFill>
                        <a:schemeClr val="dk2">
                          <a:alpha val="0"/>
                        </a:schemeClr>
                      </a:solidFill>
                      <a:prstDash val="solid"/>
                      <a:round/>
                      <a:headEnd len="sm" w="sm" type="none"/>
                      <a:tailEnd len="sm" w="sm" type="none"/>
                    </a:lnB>
                    <a:solidFill>
                      <a:schemeClr val="dk1"/>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chemeClr val="dk2">
                          <a:alpha val="0"/>
                        </a:scheme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bl>
          </a:graphicData>
        </a:graphic>
      </p:graphicFrame>
      <p:sp>
        <p:nvSpPr>
          <p:cNvPr id="514" name="Google Shape;514;p93"/>
          <p:cNvSpPr txBox="1"/>
          <p:nvPr>
            <p:ph idx="12" type="sldNum"/>
          </p:nvPr>
        </p:nvSpPr>
        <p:spPr>
          <a:xfrm>
            <a:off x="10668000" y="6295225"/>
            <a:ext cx="762000" cy="280500"/>
          </a:xfrm>
          <a:prstGeom prst="rect">
            <a:avLst/>
          </a:prstGeom>
          <a:noFill/>
          <a:ln>
            <a:noFill/>
          </a:ln>
        </p:spPr>
        <p:txBody>
          <a:bodyPr anchorCtr="0" anchor="t" bIns="91425" lIns="91425" spcFirstLastPara="1" rIns="91425" wrap="square" tIns="91425">
            <a:noAutofit/>
          </a:bodyPr>
          <a:lstStyle>
            <a:lvl1pPr indent="0" lvl="0"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1pPr>
            <a:lvl2pPr indent="0" lvl="1"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2pPr>
            <a:lvl3pPr indent="0" lvl="2"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3pPr>
            <a:lvl4pPr indent="0" lvl="3"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4pPr>
            <a:lvl5pPr indent="0" lvl="4"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5pPr>
            <a:lvl6pPr indent="0" lvl="5"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6pPr>
            <a:lvl7pPr indent="0" lvl="6"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7pPr>
            <a:lvl8pPr indent="0" lvl="7"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8pPr>
            <a:lvl9pPr indent="0" lvl="8" marL="0" marR="0" algn="ctr">
              <a:spcBef>
                <a:spcPts val="0"/>
              </a:spcBef>
              <a:spcAft>
                <a:spcPts val="0"/>
              </a:spcAft>
              <a:buClr>
                <a:srgbClr val="FFFFFF"/>
              </a:buClr>
              <a:buSzPts val="1300"/>
              <a:buFont typeface="Arial"/>
              <a:buNone/>
              <a:defRPr sz="1300">
                <a:solidFill>
                  <a:srgbClr val="FFFFF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515" name="Google Shape;515;p93"/>
          <p:cNvSpPr txBox="1"/>
          <p:nvPr>
            <p:ph idx="1" type="body"/>
          </p:nvPr>
        </p:nvSpPr>
        <p:spPr>
          <a:xfrm>
            <a:off x="685800" y="1264824"/>
            <a:ext cx="10820400" cy="4587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Clr>
                <a:schemeClr val="dk1"/>
              </a:buClr>
              <a:buSzPts val="1800"/>
              <a:buFont typeface="Arial"/>
              <a:buChar char="■"/>
              <a:defRPr sz="1800">
                <a:latin typeface="Arial"/>
                <a:ea typeface="Arial"/>
                <a:cs typeface="Arial"/>
                <a:sym typeface="Arial"/>
              </a:defRPr>
            </a:lvl1pPr>
            <a:lvl2pPr indent="-342900" lvl="1" marL="914400" algn="l">
              <a:lnSpc>
                <a:spcPct val="115000"/>
              </a:lnSpc>
              <a:spcBef>
                <a:spcPts val="0"/>
              </a:spcBef>
              <a:spcAft>
                <a:spcPts val="0"/>
              </a:spcAft>
              <a:buClr>
                <a:schemeClr val="dk1"/>
              </a:buClr>
              <a:buSzPts val="1800"/>
              <a:buFont typeface="Arial"/>
              <a:buChar char="□"/>
              <a:defRPr sz="1800">
                <a:latin typeface="Arial"/>
                <a:ea typeface="Arial"/>
                <a:cs typeface="Arial"/>
                <a:sym typeface="Arial"/>
              </a:defRPr>
            </a:lvl2pPr>
            <a:lvl3pPr indent="-342900" lvl="2" marL="1371600" algn="l">
              <a:lnSpc>
                <a:spcPct val="115000"/>
              </a:lnSpc>
              <a:spcBef>
                <a:spcPts val="0"/>
              </a:spcBef>
              <a:spcAft>
                <a:spcPts val="0"/>
              </a:spcAft>
              <a:buClr>
                <a:schemeClr val="dk1"/>
              </a:buClr>
              <a:buSzPts val="1800"/>
              <a:buFont typeface="Arial"/>
              <a:buChar char="■"/>
              <a:defRPr sz="1800">
                <a:latin typeface="Arial"/>
                <a:ea typeface="Arial"/>
                <a:cs typeface="Arial"/>
                <a:sym typeface="Arial"/>
              </a:defRPr>
            </a:lvl3pPr>
            <a:lvl4pPr indent="-342900" lvl="3" marL="1828800" algn="l">
              <a:lnSpc>
                <a:spcPct val="115000"/>
              </a:lnSpc>
              <a:spcBef>
                <a:spcPts val="0"/>
              </a:spcBef>
              <a:spcAft>
                <a:spcPts val="0"/>
              </a:spcAft>
              <a:buClr>
                <a:schemeClr val="dk1"/>
              </a:buClr>
              <a:buSzPts val="1800"/>
              <a:buFont typeface="Arial"/>
              <a:buChar char="■"/>
              <a:defRPr sz="1800">
                <a:latin typeface="Arial"/>
                <a:ea typeface="Arial"/>
                <a:cs typeface="Arial"/>
                <a:sym typeface="Arial"/>
              </a:defRPr>
            </a:lvl4pPr>
            <a:lvl5pPr indent="-342900" lvl="4" marL="2286000" algn="l">
              <a:lnSpc>
                <a:spcPct val="115000"/>
              </a:lnSpc>
              <a:spcBef>
                <a:spcPts val="0"/>
              </a:spcBef>
              <a:spcAft>
                <a:spcPts val="0"/>
              </a:spcAft>
              <a:buClr>
                <a:schemeClr val="dk1"/>
              </a:buClr>
              <a:buSzPts val="1800"/>
              <a:buFont typeface="Arial"/>
              <a:buChar char="□"/>
              <a:defRPr sz="1800">
                <a:latin typeface="Arial"/>
                <a:ea typeface="Arial"/>
                <a:cs typeface="Arial"/>
                <a:sym typeface="Arial"/>
              </a:defRPr>
            </a:lvl5pPr>
            <a:lvl6pPr indent="-342900" lvl="5" marL="2743200" algn="l">
              <a:lnSpc>
                <a:spcPct val="115000"/>
              </a:lnSpc>
              <a:spcBef>
                <a:spcPts val="0"/>
              </a:spcBef>
              <a:spcAft>
                <a:spcPts val="0"/>
              </a:spcAft>
              <a:buClr>
                <a:schemeClr val="dk1"/>
              </a:buClr>
              <a:buSzPts val="1800"/>
              <a:buFont typeface="Arial"/>
              <a:buChar char="■"/>
              <a:defRPr sz="1800">
                <a:latin typeface="Arial"/>
                <a:ea typeface="Arial"/>
                <a:cs typeface="Arial"/>
                <a:sym typeface="Arial"/>
              </a:defRPr>
            </a:lvl6pPr>
            <a:lvl7pPr indent="-342900" lvl="6" marL="3200400" algn="l">
              <a:lnSpc>
                <a:spcPct val="115000"/>
              </a:lnSpc>
              <a:spcBef>
                <a:spcPts val="0"/>
              </a:spcBef>
              <a:spcAft>
                <a:spcPts val="0"/>
              </a:spcAft>
              <a:buClr>
                <a:schemeClr val="dk1"/>
              </a:buClr>
              <a:buSzPts val="1800"/>
              <a:buFont typeface="Arial"/>
              <a:buChar char="■"/>
              <a:defRPr sz="1800">
                <a:latin typeface="Arial"/>
                <a:ea typeface="Arial"/>
                <a:cs typeface="Arial"/>
                <a:sym typeface="Arial"/>
              </a:defRPr>
            </a:lvl7pPr>
            <a:lvl8pPr indent="-342900" lvl="7" marL="3657600" algn="l">
              <a:lnSpc>
                <a:spcPct val="115000"/>
              </a:lnSpc>
              <a:spcBef>
                <a:spcPts val="0"/>
              </a:spcBef>
              <a:spcAft>
                <a:spcPts val="0"/>
              </a:spcAft>
              <a:buClr>
                <a:schemeClr val="dk1"/>
              </a:buClr>
              <a:buSzPts val="1800"/>
              <a:buFont typeface="Arial"/>
              <a:buChar char="□"/>
              <a:defRPr sz="1800">
                <a:latin typeface="Arial"/>
                <a:ea typeface="Arial"/>
                <a:cs typeface="Arial"/>
                <a:sym typeface="Arial"/>
              </a:defRPr>
            </a:lvl8pPr>
            <a:lvl9pPr indent="-342900" lvl="8" marL="4114800" algn="l">
              <a:lnSpc>
                <a:spcPct val="115000"/>
              </a:lnSpc>
              <a:spcBef>
                <a:spcPts val="0"/>
              </a:spcBef>
              <a:spcAft>
                <a:spcPts val="0"/>
              </a:spcAft>
              <a:buClr>
                <a:schemeClr val="dk1"/>
              </a:buClr>
              <a:buSzPts val="1800"/>
              <a:buFont typeface="Arial"/>
              <a:buChar char="■"/>
              <a:defRPr sz="1800">
                <a:latin typeface="Arial"/>
                <a:ea typeface="Arial"/>
                <a:cs typeface="Arial"/>
                <a:sym typeface="Arial"/>
              </a:defRPr>
            </a:lvl9pPr>
          </a:lstStyle>
          <a:p/>
        </p:txBody>
      </p:sp>
      <p:sp>
        <p:nvSpPr>
          <p:cNvPr id="516" name="Google Shape;516;p93"/>
          <p:cNvSpPr txBox="1"/>
          <p:nvPr>
            <p:ph type="title"/>
          </p:nvPr>
        </p:nvSpPr>
        <p:spPr>
          <a:xfrm>
            <a:off x="685800" y="533400"/>
            <a:ext cx="10845900" cy="6096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Arial"/>
              <a:buNone/>
              <a:defRPr i="0" sz="3000" u="none" cap="none" strike="noStrike">
                <a:solidFill>
                  <a:schemeClr val="dk1"/>
                </a:solidFill>
                <a:latin typeface="Arial"/>
                <a:ea typeface="Arial"/>
                <a:cs typeface="Arial"/>
                <a:sym typeface="Arial"/>
              </a:defRPr>
            </a:lvl1pPr>
            <a:lvl2pPr lvl="1" algn="l">
              <a:lnSpc>
                <a:spcPct val="100000"/>
              </a:lnSpc>
              <a:spcBef>
                <a:spcPts val="0"/>
              </a:spcBef>
              <a:spcAft>
                <a:spcPts val="0"/>
              </a:spcAft>
              <a:buClr>
                <a:schemeClr val="accent6"/>
              </a:buClr>
              <a:buSzPts val="1400"/>
              <a:buFont typeface="Arial"/>
              <a:buNone/>
              <a:defRPr sz="1800">
                <a:solidFill>
                  <a:schemeClr val="accent6"/>
                </a:solidFill>
                <a:latin typeface="Arial"/>
                <a:ea typeface="Arial"/>
                <a:cs typeface="Arial"/>
                <a:sym typeface="Arial"/>
              </a:defRPr>
            </a:lvl2pPr>
            <a:lvl3pPr lvl="2" algn="l">
              <a:lnSpc>
                <a:spcPct val="100000"/>
              </a:lnSpc>
              <a:spcBef>
                <a:spcPts val="0"/>
              </a:spcBef>
              <a:spcAft>
                <a:spcPts val="0"/>
              </a:spcAft>
              <a:buClr>
                <a:schemeClr val="accent6"/>
              </a:buClr>
              <a:buSzPts val="1400"/>
              <a:buFont typeface="Arial"/>
              <a:buNone/>
              <a:defRPr sz="1800">
                <a:solidFill>
                  <a:schemeClr val="accent6"/>
                </a:solidFill>
                <a:latin typeface="Arial"/>
                <a:ea typeface="Arial"/>
                <a:cs typeface="Arial"/>
                <a:sym typeface="Arial"/>
              </a:defRPr>
            </a:lvl3pPr>
            <a:lvl4pPr lvl="3" algn="l">
              <a:lnSpc>
                <a:spcPct val="100000"/>
              </a:lnSpc>
              <a:spcBef>
                <a:spcPts val="0"/>
              </a:spcBef>
              <a:spcAft>
                <a:spcPts val="0"/>
              </a:spcAft>
              <a:buClr>
                <a:schemeClr val="accent6"/>
              </a:buClr>
              <a:buSzPts val="1400"/>
              <a:buFont typeface="Arial"/>
              <a:buNone/>
              <a:defRPr sz="1800">
                <a:solidFill>
                  <a:schemeClr val="accent6"/>
                </a:solidFill>
                <a:latin typeface="Arial"/>
                <a:ea typeface="Arial"/>
                <a:cs typeface="Arial"/>
                <a:sym typeface="Arial"/>
              </a:defRPr>
            </a:lvl4pPr>
            <a:lvl5pPr lvl="4" algn="l">
              <a:lnSpc>
                <a:spcPct val="100000"/>
              </a:lnSpc>
              <a:spcBef>
                <a:spcPts val="0"/>
              </a:spcBef>
              <a:spcAft>
                <a:spcPts val="0"/>
              </a:spcAft>
              <a:buClr>
                <a:schemeClr val="accent6"/>
              </a:buClr>
              <a:buSzPts val="1400"/>
              <a:buFont typeface="Arial"/>
              <a:buNone/>
              <a:defRPr sz="1800">
                <a:solidFill>
                  <a:schemeClr val="accent6"/>
                </a:solidFill>
                <a:latin typeface="Arial"/>
                <a:ea typeface="Arial"/>
                <a:cs typeface="Arial"/>
                <a:sym typeface="Arial"/>
              </a:defRPr>
            </a:lvl5pPr>
            <a:lvl6pPr lvl="5" algn="l">
              <a:lnSpc>
                <a:spcPct val="100000"/>
              </a:lnSpc>
              <a:spcBef>
                <a:spcPts val="0"/>
              </a:spcBef>
              <a:spcAft>
                <a:spcPts val="0"/>
              </a:spcAft>
              <a:buClr>
                <a:schemeClr val="accent6"/>
              </a:buClr>
              <a:buSzPts val="1400"/>
              <a:buFont typeface="Arial"/>
              <a:buNone/>
              <a:defRPr sz="1800">
                <a:solidFill>
                  <a:schemeClr val="accent6"/>
                </a:solidFill>
                <a:latin typeface="Arial"/>
                <a:ea typeface="Arial"/>
                <a:cs typeface="Arial"/>
                <a:sym typeface="Arial"/>
              </a:defRPr>
            </a:lvl6pPr>
            <a:lvl7pPr lvl="6" algn="l">
              <a:lnSpc>
                <a:spcPct val="100000"/>
              </a:lnSpc>
              <a:spcBef>
                <a:spcPts val="0"/>
              </a:spcBef>
              <a:spcAft>
                <a:spcPts val="0"/>
              </a:spcAft>
              <a:buClr>
                <a:schemeClr val="accent6"/>
              </a:buClr>
              <a:buSzPts val="1400"/>
              <a:buFont typeface="Arial"/>
              <a:buNone/>
              <a:defRPr sz="1800">
                <a:solidFill>
                  <a:schemeClr val="accent6"/>
                </a:solidFill>
                <a:latin typeface="Arial"/>
                <a:ea typeface="Arial"/>
                <a:cs typeface="Arial"/>
                <a:sym typeface="Arial"/>
              </a:defRPr>
            </a:lvl7pPr>
            <a:lvl8pPr lvl="7" algn="l">
              <a:lnSpc>
                <a:spcPct val="100000"/>
              </a:lnSpc>
              <a:spcBef>
                <a:spcPts val="0"/>
              </a:spcBef>
              <a:spcAft>
                <a:spcPts val="0"/>
              </a:spcAft>
              <a:buClr>
                <a:schemeClr val="accent6"/>
              </a:buClr>
              <a:buSzPts val="1400"/>
              <a:buFont typeface="Arial"/>
              <a:buNone/>
              <a:defRPr sz="1800">
                <a:solidFill>
                  <a:schemeClr val="accent6"/>
                </a:solidFill>
                <a:latin typeface="Arial"/>
                <a:ea typeface="Arial"/>
                <a:cs typeface="Arial"/>
                <a:sym typeface="Arial"/>
              </a:defRPr>
            </a:lvl8pPr>
            <a:lvl9pPr lvl="8" algn="l">
              <a:lnSpc>
                <a:spcPct val="100000"/>
              </a:lnSpc>
              <a:spcBef>
                <a:spcPts val="0"/>
              </a:spcBef>
              <a:spcAft>
                <a:spcPts val="0"/>
              </a:spcAft>
              <a:buClr>
                <a:schemeClr val="accent6"/>
              </a:buClr>
              <a:buSzPts val="1400"/>
              <a:buFont typeface="Arial"/>
              <a:buNone/>
              <a:defRPr sz="1800">
                <a:solidFill>
                  <a:schemeClr val="accent6"/>
                </a:solidFill>
                <a:latin typeface="Arial"/>
                <a:ea typeface="Arial"/>
                <a:cs typeface="Arial"/>
                <a:sym typeface="Arial"/>
              </a:defRPr>
            </a:lvl9pPr>
          </a:lstStyle>
          <a:p/>
        </p:txBody>
      </p:sp>
      <p:sp>
        <p:nvSpPr>
          <p:cNvPr id="517" name="Google Shape;517;p93"/>
          <p:cNvSpPr txBox="1"/>
          <p:nvPr/>
        </p:nvSpPr>
        <p:spPr>
          <a:xfrm>
            <a:off x="685800" y="6096000"/>
            <a:ext cx="3921000" cy="153000"/>
          </a:xfrm>
          <a:prstGeom prst="rect">
            <a:avLst/>
          </a:prstGeom>
          <a:noFill/>
          <a:ln>
            <a:noFill/>
          </a:ln>
        </p:spPr>
        <p:txBody>
          <a:bodyPr anchorCtr="0" anchor="t" bIns="0" lIns="0" spcFirstLastPara="1" rIns="0" wrap="square" tIns="13325">
            <a:noAutofit/>
          </a:bodyPr>
          <a:lstStyle/>
          <a:p>
            <a:pPr indent="0" lvl="0" marL="12700" marR="0" rtl="0" algn="l">
              <a:lnSpc>
                <a:spcPct val="100000"/>
              </a:lnSpc>
              <a:spcBef>
                <a:spcPts val="0"/>
              </a:spcBef>
              <a:spcAft>
                <a:spcPts val="0"/>
              </a:spcAft>
              <a:buClr>
                <a:schemeClr val="dk1"/>
              </a:buClr>
              <a:buSzPts val="1000"/>
              <a:buFont typeface="Arial"/>
              <a:buNone/>
            </a:pPr>
            <a:r>
              <a:rPr lang="en-US" sz="1000">
                <a:solidFill>
                  <a:schemeClr val="dk1"/>
                </a:solidFill>
                <a:latin typeface="Arial"/>
                <a:ea typeface="Arial"/>
                <a:cs typeface="Arial"/>
                <a:sym typeface="Arial"/>
              </a:rPr>
              <a:t>Busara Center For Behavioral Economics | 2022</a:t>
            </a:r>
            <a:endParaRPr sz="1000">
              <a:solidFill>
                <a:schemeClr val="dk1"/>
              </a:solidFill>
              <a:latin typeface="Arial"/>
              <a:ea typeface="Arial"/>
              <a:cs typeface="Arial"/>
              <a:sym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518" name="Shape 518"/>
        <p:cNvGrpSpPr/>
        <p:nvPr/>
      </p:nvGrpSpPr>
      <p:grpSpPr>
        <a:xfrm>
          <a:off x="0" y="0"/>
          <a:ext cx="0" cy="0"/>
          <a:chOff x="0" y="0"/>
          <a:chExt cx="0" cy="0"/>
        </a:xfrm>
      </p:grpSpPr>
      <p:sp>
        <p:nvSpPr>
          <p:cNvPr id="519" name="Google Shape;519;p94"/>
          <p:cNvSpPr txBox="1"/>
          <p:nvPr>
            <p:ph idx="12" type="sldNum"/>
          </p:nvPr>
        </p:nvSpPr>
        <p:spPr>
          <a:xfrm>
            <a:off x="8615362" y="6072187"/>
            <a:ext cx="2743200" cy="3651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0C2334"/>
              </a:buClr>
              <a:buSzPts val="1200"/>
              <a:buFont typeface="Arial"/>
              <a:buNone/>
              <a:defRPr sz="1200">
                <a:solidFill>
                  <a:srgbClr val="0C2334"/>
                </a:solidFill>
                <a:latin typeface="Arial"/>
                <a:ea typeface="Arial"/>
                <a:cs typeface="Arial"/>
                <a:sym typeface="Arial"/>
              </a:defRPr>
            </a:lvl1pPr>
            <a:lvl2pPr indent="0" lvl="1" marL="0" marR="0" algn="r">
              <a:spcBef>
                <a:spcPts val="0"/>
              </a:spcBef>
              <a:spcAft>
                <a:spcPts val="0"/>
              </a:spcAft>
              <a:buClr>
                <a:srgbClr val="0C2334"/>
              </a:buClr>
              <a:buSzPts val="1200"/>
              <a:buFont typeface="Arial"/>
              <a:buNone/>
              <a:defRPr sz="1200">
                <a:solidFill>
                  <a:srgbClr val="0C2334"/>
                </a:solidFill>
                <a:latin typeface="Arial"/>
                <a:ea typeface="Arial"/>
                <a:cs typeface="Arial"/>
                <a:sym typeface="Arial"/>
              </a:defRPr>
            </a:lvl2pPr>
            <a:lvl3pPr indent="0" lvl="2" marL="0" marR="0" algn="r">
              <a:spcBef>
                <a:spcPts val="0"/>
              </a:spcBef>
              <a:spcAft>
                <a:spcPts val="0"/>
              </a:spcAft>
              <a:buClr>
                <a:srgbClr val="0C2334"/>
              </a:buClr>
              <a:buSzPts val="1200"/>
              <a:buFont typeface="Arial"/>
              <a:buNone/>
              <a:defRPr sz="1200">
                <a:solidFill>
                  <a:srgbClr val="0C2334"/>
                </a:solidFill>
                <a:latin typeface="Arial"/>
                <a:ea typeface="Arial"/>
                <a:cs typeface="Arial"/>
                <a:sym typeface="Arial"/>
              </a:defRPr>
            </a:lvl3pPr>
            <a:lvl4pPr indent="0" lvl="3" marL="0" marR="0" algn="r">
              <a:spcBef>
                <a:spcPts val="0"/>
              </a:spcBef>
              <a:spcAft>
                <a:spcPts val="0"/>
              </a:spcAft>
              <a:buClr>
                <a:srgbClr val="0C2334"/>
              </a:buClr>
              <a:buSzPts val="1200"/>
              <a:buFont typeface="Arial"/>
              <a:buNone/>
              <a:defRPr sz="1200">
                <a:solidFill>
                  <a:srgbClr val="0C2334"/>
                </a:solidFill>
                <a:latin typeface="Arial"/>
                <a:ea typeface="Arial"/>
                <a:cs typeface="Arial"/>
                <a:sym typeface="Arial"/>
              </a:defRPr>
            </a:lvl4pPr>
            <a:lvl5pPr indent="0" lvl="4" marL="0" marR="0" algn="r">
              <a:spcBef>
                <a:spcPts val="0"/>
              </a:spcBef>
              <a:spcAft>
                <a:spcPts val="0"/>
              </a:spcAft>
              <a:buClr>
                <a:srgbClr val="0C2334"/>
              </a:buClr>
              <a:buSzPts val="1200"/>
              <a:buFont typeface="Arial"/>
              <a:buNone/>
              <a:defRPr sz="1200">
                <a:solidFill>
                  <a:srgbClr val="0C2334"/>
                </a:solidFill>
                <a:latin typeface="Arial"/>
                <a:ea typeface="Arial"/>
                <a:cs typeface="Arial"/>
                <a:sym typeface="Arial"/>
              </a:defRPr>
            </a:lvl5pPr>
            <a:lvl6pPr indent="0" lvl="5" marL="0" marR="0" algn="r">
              <a:spcBef>
                <a:spcPts val="0"/>
              </a:spcBef>
              <a:spcAft>
                <a:spcPts val="0"/>
              </a:spcAft>
              <a:buClr>
                <a:srgbClr val="0C2334"/>
              </a:buClr>
              <a:buSzPts val="1200"/>
              <a:buFont typeface="Arial"/>
              <a:buNone/>
              <a:defRPr sz="1200">
                <a:solidFill>
                  <a:srgbClr val="0C2334"/>
                </a:solidFill>
                <a:latin typeface="Arial"/>
                <a:ea typeface="Arial"/>
                <a:cs typeface="Arial"/>
                <a:sym typeface="Arial"/>
              </a:defRPr>
            </a:lvl6pPr>
            <a:lvl7pPr indent="0" lvl="6" marL="0" marR="0" algn="r">
              <a:spcBef>
                <a:spcPts val="0"/>
              </a:spcBef>
              <a:spcAft>
                <a:spcPts val="0"/>
              </a:spcAft>
              <a:buClr>
                <a:srgbClr val="0C2334"/>
              </a:buClr>
              <a:buSzPts val="1200"/>
              <a:buFont typeface="Arial"/>
              <a:buNone/>
              <a:defRPr sz="1200">
                <a:solidFill>
                  <a:srgbClr val="0C2334"/>
                </a:solidFill>
                <a:latin typeface="Arial"/>
                <a:ea typeface="Arial"/>
                <a:cs typeface="Arial"/>
                <a:sym typeface="Arial"/>
              </a:defRPr>
            </a:lvl7pPr>
            <a:lvl8pPr indent="0" lvl="7" marL="0" marR="0" algn="r">
              <a:spcBef>
                <a:spcPts val="0"/>
              </a:spcBef>
              <a:spcAft>
                <a:spcPts val="0"/>
              </a:spcAft>
              <a:buClr>
                <a:srgbClr val="0C2334"/>
              </a:buClr>
              <a:buSzPts val="1200"/>
              <a:buFont typeface="Arial"/>
              <a:buNone/>
              <a:defRPr sz="1200">
                <a:solidFill>
                  <a:srgbClr val="0C2334"/>
                </a:solidFill>
                <a:latin typeface="Arial"/>
                <a:ea typeface="Arial"/>
                <a:cs typeface="Arial"/>
                <a:sym typeface="Arial"/>
              </a:defRPr>
            </a:lvl8pPr>
            <a:lvl9pPr indent="0" lvl="8" marL="0" marR="0" algn="r">
              <a:spcBef>
                <a:spcPts val="0"/>
              </a:spcBef>
              <a:spcAft>
                <a:spcPts val="0"/>
              </a:spcAft>
              <a:buClr>
                <a:srgbClr val="0C2334"/>
              </a:buClr>
              <a:buSzPts val="1200"/>
              <a:buFont typeface="Arial"/>
              <a:buNone/>
              <a:defRPr sz="1200">
                <a:solidFill>
                  <a:srgbClr val="0C233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20" name="Google Shape;520;p94"/>
          <p:cNvSpPr/>
          <p:nvPr/>
        </p:nvSpPr>
        <p:spPr>
          <a:xfrm>
            <a:off x="-17350" y="5833650"/>
            <a:ext cx="12209400" cy="102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losing slide">
    <p:spTree>
      <p:nvGrpSpPr>
        <p:cNvPr id="521" name="Shape 521"/>
        <p:cNvGrpSpPr/>
        <p:nvPr/>
      </p:nvGrpSpPr>
      <p:grpSpPr>
        <a:xfrm>
          <a:off x="0" y="0"/>
          <a:ext cx="0" cy="0"/>
          <a:chOff x="0" y="0"/>
          <a:chExt cx="0" cy="0"/>
        </a:xfrm>
      </p:grpSpPr>
      <p:pic>
        <p:nvPicPr>
          <p:cNvPr id="522" name="Google Shape;522;p95"/>
          <p:cNvPicPr preferRelativeResize="0"/>
          <p:nvPr/>
        </p:nvPicPr>
        <p:blipFill rotWithShape="1">
          <a:blip r:embed="rId2">
            <a:alphaModFix/>
          </a:blip>
          <a:srcRect b="21082" l="37" r="6468" t="-853"/>
          <a:stretch/>
        </p:blipFill>
        <p:spPr>
          <a:xfrm>
            <a:off x="4775" y="-76200"/>
            <a:ext cx="12192000" cy="6934201"/>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Blank">
  <p:cSld name="12_Blank">
    <p:spTree>
      <p:nvGrpSpPr>
        <p:cNvPr id="523" name="Shape 523"/>
        <p:cNvGrpSpPr/>
        <p:nvPr/>
      </p:nvGrpSpPr>
      <p:grpSpPr>
        <a:xfrm>
          <a:off x="0" y="0"/>
          <a:ext cx="0" cy="0"/>
          <a:chOff x="0" y="0"/>
          <a:chExt cx="0" cy="0"/>
        </a:xfrm>
      </p:grpSpPr>
      <p:sp>
        <p:nvSpPr>
          <p:cNvPr id="524" name="Google Shape;524;p96"/>
          <p:cNvSpPr txBox="1"/>
          <p:nvPr>
            <p:ph idx="10" type="dt"/>
          </p:nvPr>
        </p:nvSpPr>
        <p:spPr>
          <a:xfrm>
            <a:off x="10271479" y="6484220"/>
            <a:ext cx="1228800" cy="2160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rgbClr val="00316B"/>
              </a:buClr>
              <a:buSzPts val="1400"/>
              <a:buFont typeface="Gill Sans"/>
              <a:buNone/>
              <a:defRPr sz="800">
                <a:solidFill>
                  <a:srgbClr val="00316B"/>
                </a:solidFill>
                <a:latin typeface="Gill Sans"/>
                <a:ea typeface="Gill Sans"/>
                <a:cs typeface="Gill Sans"/>
                <a:sym typeface="Gill Sans"/>
              </a:defRPr>
            </a:lvl1pPr>
            <a:lvl2pPr lvl="1"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25" name="Google Shape;525;p96"/>
          <p:cNvSpPr txBox="1"/>
          <p:nvPr>
            <p:ph idx="11" type="ftr"/>
          </p:nvPr>
        </p:nvSpPr>
        <p:spPr>
          <a:xfrm>
            <a:off x="4916669" y="6484220"/>
            <a:ext cx="2358600" cy="222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rgbClr val="00316B"/>
              </a:buClr>
              <a:buSzPts val="1400"/>
              <a:buFont typeface="Gill Sans"/>
              <a:buNone/>
              <a:defRPr sz="800">
                <a:solidFill>
                  <a:srgbClr val="00316B"/>
                </a:solidFill>
                <a:latin typeface="Gill Sans"/>
                <a:ea typeface="Gill Sans"/>
                <a:cs typeface="Gill Sans"/>
                <a:sym typeface="Gill Sans"/>
              </a:defRPr>
            </a:lvl1pPr>
            <a:lvl2pPr lvl="1"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26" name="Google Shape;526;p96"/>
          <p:cNvSpPr txBox="1"/>
          <p:nvPr>
            <p:ph idx="12" type="sldNum"/>
          </p:nvPr>
        </p:nvSpPr>
        <p:spPr>
          <a:xfrm>
            <a:off x="11622312" y="6484220"/>
            <a:ext cx="370800" cy="216000"/>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spcAft>
                <a:spcPts val="0"/>
              </a:spcAft>
              <a:buClr>
                <a:srgbClr val="00316B"/>
              </a:buClr>
              <a:buSzPts val="800"/>
              <a:buFont typeface="Gill Sans"/>
              <a:buNone/>
              <a:defRPr b="0" i="0" sz="800" u="none" cap="none" strike="noStrike">
                <a:solidFill>
                  <a:srgbClr val="00316B"/>
                </a:solidFill>
                <a:latin typeface="Gill Sans"/>
                <a:ea typeface="Gill Sans"/>
                <a:cs typeface="Gill Sans"/>
                <a:sym typeface="Gill Sans"/>
              </a:defRPr>
            </a:lvl1pPr>
            <a:lvl2pPr indent="0" lvl="1" marL="0" marR="0" algn="ctr">
              <a:spcBef>
                <a:spcPts val="0"/>
              </a:spcBef>
              <a:spcAft>
                <a:spcPts val="0"/>
              </a:spcAft>
              <a:buClr>
                <a:srgbClr val="00316B"/>
              </a:buClr>
              <a:buSzPts val="800"/>
              <a:buFont typeface="Gill Sans"/>
              <a:buNone/>
              <a:defRPr b="0" i="0" sz="800" u="none" cap="none" strike="noStrike">
                <a:solidFill>
                  <a:srgbClr val="00316B"/>
                </a:solidFill>
                <a:latin typeface="Gill Sans"/>
                <a:ea typeface="Gill Sans"/>
                <a:cs typeface="Gill Sans"/>
                <a:sym typeface="Gill Sans"/>
              </a:defRPr>
            </a:lvl2pPr>
            <a:lvl3pPr indent="0" lvl="2" marL="0" marR="0" algn="ctr">
              <a:spcBef>
                <a:spcPts val="0"/>
              </a:spcBef>
              <a:spcAft>
                <a:spcPts val="0"/>
              </a:spcAft>
              <a:buClr>
                <a:srgbClr val="00316B"/>
              </a:buClr>
              <a:buSzPts val="800"/>
              <a:buFont typeface="Gill Sans"/>
              <a:buNone/>
              <a:defRPr b="0" i="0" sz="800" u="none" cap="none" strike="noStrike">
                <a:solidFill>
                  <a:srgbClr val="00316B"/>
                </a:solidFill>
                <a:latin typeface="Gill Sans"/>
                <a:ea typeface="Gill Sans"/>
                <a:cs typeface="Gill Sans"/>
                <a:sym typeface="Gill Sans"/>
              </a:defRPr>
            </a:lvl3pPr>
            <a:lvl4pPr indent="0" lvl="3" marL="0" marR="0" algn="ctr">
              <a:spcBef>
                <a:spcPts val="0"/>
              </a:spcBef>
              <a:spcAft>
                <a:spcPts val="0"/>
              </a:spcAft>
              <a:buClr>
                <a:srgbClr val="00316B"/>
              </a:buClr>
              <a:buSzPts val="800"/>
              <a:buFont typeface="Gill Sans"/>
              <a:buNone/>
              <a:defRPr b="0" i="0" sz="800" u="none" cap="none" strike="noStrike">
                <a:solidFill>
                  <a:srgbClr val="00316B"/>
                </a:solidFill>
                <a:latin typeface="Gill Sans"/>
                <a:ea typeface="Gill Sans"/>
                <a:cs typeface="Gill Sans"/>
                <a:sym typeface="Gill Sans"/>
              </a:defRPr>
            </a:lvl4pPr>
            <a:lvl5pPr indent="0" lvl="4" marL="0" marR="0" algn="ctr">
              <a:spcBef>
                <a:spcPts val="0"/>
              </a:spcBef>
              <a:spcAft>
                <a:spcPts val="0"/>
              </a:spcAft>
              <a:buClr>
                <a:srgbClr val="00316B"/>
              </a:buClr>
              <a:buSzPts val="800"/>
              <a:buFont typeface="Gill Sans"/>
              <a:buNone/>
              <a:defRPr b="0" i="0" sz="800" u="none" cap="none" strike="noStrike">
                <a:solidFill>
                  <a:srgbClr val="00316B"/>
                </a:solidFill>
                <a:latin typeface="Gill Sans"/>
                <a:ea typeface="Gill Sans"/>
                <a:cs typeface="Gill Sans"/>
                <a:sym typeface="Gill Sans"/>
              </a:defRPr>
            </a:lvl5pPr>
            <a:lvl6pPr indent="0" lvl="5" marL="0" marR="0" algn="ctr">
              <a:spcBef>
                <a:spcPts val="0"/>
              </a:spcBef>
              <a:spcAft>
                <a:spcPts val="0"/>
              </a:spcAft>
              <a:buClr>
                <a:srgbClr val="00316B"/>
              </a:buClr>
              <a:buSzPts val="800"/>
              <a:buFont typeface="Gill Sans"/>
              <a:buNone/>
              <a:defRPr b="0" i="0" sz="800" u="none" cap="none" strike="noStrike">
                <a:solidFill>
                  <a:srgbClr val="00316B"/>
                </a:solidFill>
                <a:latin typeface="Gill Sans"/>
                <a:ea typeface="Gill Sans"/>
                <a:cs typeface="Gill Sans"/>
                <a:sym typeface="Gill Sans"/>
              </a:defRPr>
            </a:lvl6pPr>
            <a:lvl7pPr indent="0" lvl="6" marL="0" marR="0" algn="ctr">
              <a:spcBef>
                <a:spcPts val="0"/>
              </a:spcBef>
              <a:spcAft>
                <a:spcPts val="0"/>
              </a:spcAft>
              <a:buClr>
                <a:srgbClr val="00316B"/>
              </a:buClr>
              <a:buSzPts val="800"/>
              <a:buFont typeface="Gill Sans"/>
              <a:buNone/>
              <a:defRPr b="0" i="0" sz="800" u="none" cap="none" strike="noStrike">
                <a:solidFill>
                  <a:srgbClr val="00316B"/>
                </a:solidFill>
                <a:latin typeface="Gill Sans"/>
                <a:ea typeface="Gill Sans"/>
                <a:cs typeface="Gill Sans"/>
                <a:sym typeface="Gill Sans"/>
              </a:defRPr>
            </a:lvl7pPr>
            <a:lvl8pPr indent="0" lvl="7" marL="0" marR="0" algn="ctr">
              <a:spcBef>
                <a:spcPts val="0"/>
              </a:spcBef>
              <a:spcAft>
                <a:spcPts val="0"/>
              </a:spcAft>
              <a:buClr>
                <a:srgbClr val="00316B"/>
              </a:buClr>
              <a:buSzPts val="800"/>
              <a:buFont typeface="Gill Sans"/>
              <a:buNone/>
              <a:defRPr b="0" i="0" sz="800" u="none" cap="none" strike="noStrike">
                <a:solidFill>
                  <a:srgbClr val="00316B"/>
                </a:solidFill>
                <a:latin typeface="Gill Sans"/>
                <a:ea typeface="Gill Sans"/>
                <a:cs typeface="Gill Sans"/>
                <a:sym typeface="Gill Sans"/>
              </a:defRPr>
            </a:lvl8pPr>
            <a:lvl9pPr indent="0" lvl="8" marL="0" marR="0" algn="ctr">
              <a:spcBef>
                <a:spcPts val="0"/>
              </a:spcBef>
              <a:spcAft>
                <a:spcPts val="0"/>
              </a:spcAft>
              <a:buClr>
                <a:srgbClr val="00316B"/>
              </a:buClr>
              <a:buSzPts val="800"/>
              <a:buFont typeface="Gill Sans"/>
              <a:buNone/>
              <a:defRPr b="0" i="0" sz="800" u="none" cap="none" strike="noStrike">
                <a:solidFill>
                  <a:srgbClr val="00316B"/>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en-US"/>
              <a:t>‹#›</a:t>
            </a:fld>
            <a:endParaRPr/>
          </a:p>
        </p:txBody>
      </p:sp>
      <p:sp>
        <p:nvSpPr>
          <p:cNvPr id="527" name="Google Shape;527;p96"/>
          <p:cNvSpPr/>
          <p:nvPr/>
        </p:nvSpPr>
        <p:spPr>
          <a:xfrm>
            <a:off x="11699598" y="6484220"/>
            <a:ext cx="216300" cy="216000"/>
          </a:xfrm>
          <a:prstGeom prst="rect">
            <a:avLst/>
          </a:prstGeom>
          <a:noFill/>
          <a:ln cap="flat" cmpd="sng" w="9525">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b="0" i="0" sz="1800" u="none" cap="none" strike="noStrike">
              <a:solidFill>
                <a:srgbClr val="000000"/>
              </a:solidFill>
              <a:latin typeface="Gill Sans"/>
              <a:ea typeface="Gill Sans"/>
              <a:cs typeface="Gill Sans"/>
              <a:sym typeface="Gill Sans"/>
            </a:endParaRPr>
          </a:p>
        </p:txBody>
      </p:sp>
      <p:pic>
        <p:nvPicPr>
          <p:cNvPr id="528" name="Google Shape;528;p96"/>
          <p:cNvPicPr preferRelativeResize="0"/>
          <p:nvPr/>
        </p:nvPicPr>
        <p:blipFill rotWithShape="1">
          <a:blip r:embed="rId2">
            <a:alphaModFix/>
          </a:blip>
          <a:srcRect b="0" l="0" r="0" t="0"/>
          <a:stretch/>
        </p:blipFill>
        <p:spPr>
          <a:xfrm>
            <a:off x="272009" y="6487240"/>
            <a:ext cx="802711" cy="215958"/>
          </a:xfrm>
          <a:prstGeom prst="rect">
            <a:avLst/>
          </a:prstGeom>
          <a:noFill/>
          <a:ln>
            <a:noFill/>
          </a:ln>
        </p:spPr>
      </p:pic>
      <p:sp>
        <p:nvSpPr>
          <p:cNvPr id="529" name="Google Shape;529;p96"/>
          <p:cNvSpPr txBox="1"/>
          <p:nvPr>
            <p:ph idx="1" type="body"/>
          </p:nvPr>
        </p:nvSpPr>
        <p:spPr>
          <a:xfrm>
            <a:off x="299356" y="963011"/>
            <a:ext cx="8508000" cy="286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rgbClr val="7F7F7F"/>
              </a:buClr>
              <a:buSzPts val="1400"/>
              <a:buNone/>
              <a:defRPr i="1" sz="1400">
                <a:solidFill>
                  <a:srgbClr val="7F7F7F"/>
                </a:solidFill>
                <a:latin typeface="Gill Sans"/>
                <a:ea typeface="Gill Sans"/>
                <a:cs typeface="Gill Sans"/>
                <a:sym typeface="Gill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0" name="Google Shape;530;p96"/>
          <p:cNvSpPr txBox="1"/>
          <p:nvPr>
            <p:ph type="title"/>
          </p:nvPr>
        </p:nvSpPr>
        <p:spPr>
          <a:xfrm>
            <a:off x="292100" y="271464"/>
            <a:ext cx="10490100" cy="7095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7F7F7F"/>
              </a:buClr>
              <a:buSzPts val="2400"/>
              <a:buFont typeface="Gill Sans"/>
              <a:buNone/>
              <a:defRPr b="1" sz="2400">
                <a:solidFill>
                  <a:srgbClr val="7F7F7F"/>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1" name="Google Shape;531;p96"/>
          <p:cNvSpPr/>
          <p:nvPr/>
        </p:nvSpPr>
        <p:spPr>
          <a:xfrm>
            <a:off x="272654" y="271464"/>
            <a:ext cx="11646600" cy="6085800"/>
          </a:xfrm>
          <a:prstGeom prst="rect">
            <a:avLst/>
          </a:prstGeom>
          <a:noFill/>
          <a:ln cap="flat" cmpd="sng" w="9525">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lt1"/>
              </a:solidFill>
              <a:latin typeface="Gill Sans"/>
              <a:ea typeface="Gill Sans"/>
              <a:cs typeface="Gill Sans"/>
              <a:sym typeface="Gill Sans"/>
            </a:endParaRPr>
          </a:p>
        </p:txBody>
      </p:sp>
      <p:sp>
        <p:nvSpPr>
          <p:cNvPr id="532" name="Google Shape;532;p96"/>
          <p:cNvSpPr/>
          <p:nvPr/>
        </p:nvSpPr>
        <p:spPr>
          <a:xfrm>
            <a:off x="11717364" y="873125"/>
            <a:ext cx="396900" cy="396900"/>
          </a:xfrm>
          <a:prstGeom prst="ellipse">
            <a:avLst/>
          </a:prstGeom>
          <a:solidFill>
            <a:srgbClr val="FFD400"/>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b="0" sz="1800" u="none">
              <a:solidFill>
                <a:schemeClr val="lt1"/>
              </a:solidFill>
              <a:latin typeface="Gill Sans"/>
              <a:ea typeface="Gill Sans"/>
              <a:cs typeface="Gill Sans"/>
              <a:sym typeface="Gill Sans"/>
            </a:endParaRPr>
          </a:p>
        </p:txBody>
      </p:sp>
    </p:spTree>
  </p:cSld>
  <p:clrMapOvr>
    <a:masterClrMapping/>
  </p:clrMapOvr>
  <p:extLst>
    <p:ext uri="{DCECCB84-F9BA-43D5-87BE-67443E8EF086}">
      <p15:sldGuideLst>
        <p15:guide id="1" orient="horz" pos="550">
          <p15:clr>
            <a:srgbClr val="FBAE40"/>
          </p15:clr>
        </p15:guide>
        <p15:guide id="2" pos="257">
          <p15:clr>
            <a:srgbClr val="FBAE40"/>
          </p15:clr>
        </p15:guide>
        <p15:guide id="3" orient="horz" pos="867">
          <p15:clr>
            <a:srgbClr val="FBAE40"/>
          </p15:clr>
        </p15:guide>
        <p15:guide id="4" orient="horz" pos="386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533" name="Shape 533"/>
        <p:cNvGrpSpPr/>
        <p:nvPr/>
      </p:nvGrpSpPr>
      <p:grpSpPr>
        <a:xfrm>
          <a:off x="0" y="0"/>
          <a:ext cx="0" cy="0"/>
          <a:chOff x="0" y="0"/>
          <a:chExt cx="0" cy="0"/>
        </a:xfrm>
      </p:grpSpPr>
      <p:sp>
        <p:nvSpPr>
          <p:cNvPr id="534" name="Google Shape;534;p97"/>
          <p:cNvSpPr txBox="1"/>
          <p:nvPr>
            <p:ph type="title"/>
          </p:nvPr>
        </p:nvSpPr>
        <p:spPr>
          <a:xfrm>
            <a:off x="685800" y="533400"/>
            <a:ext cx="10845900" cy="609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5" name="Google Shape;535;p97"/>
          <p:cNvSpPr txBox="1"/>
          <p:nvPr>
            <p:ph idx="1" type="body"/>
          </p:nvPr>
        </p:nvSpPr>
        <p:spPr>
          <a:xfrm>
            <a:off x="838200" y="1825625"/>
            <a:ext cx="5181600" cy="4351338"/>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536" name="Google Shape;536;p97"/>
          <p:cNvSpPr txBox="1"/>
          <p:nvPr>
            <p:ph idx="2" type="body"/>
          </p:nvPr>
        </p:nvSpPr>
        <p:spPr>
          <a:xfrm>
            <a:off x="6172200" y="1825625"/>
            <a:ext cx="5181600" cy="4351338"/>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537" name="Google Shape;537;p9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38" name="Google Shape;538;p9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39" name="Google Shape;539;p97"/>
          <p:cNvSpPr txBox="1"/>
          <p:nvPr>
            <p:ph idx="12" type="sldNum"/>
          </p:nvPr>
        </p:nvSpPr>
        <p:spPr>
          <a:xfrm>
            <a:off x="10955126" y="6068075"/>
            <a:ext cx="428400" cy="525000"/>
          </a:xfrm>
          <a:prstGeom prst="rect">
            <a:avLst/>
          </a:prstGeom>
          <a:noFill/>
          <a:ln>
            <a:noFill/>
          </a:ln>
        </p:spPr>
        <p:txBody>
          <a:bodyPr anchorCtr="0" anchor="t" bIns="91425" lIns="91425" spcFirstLastPara="1" rIns="91425" wrap="square" tIns="91425">
            <a:noAutofit/>
          </a:bodyPr>
          <a:lstStyle>
            <a:lvl1pPr indent="0" lvl="0" marL="0" algn="ctr">
              <a:buClr>
                <a:schemeClr val="dk1"/>
              </a:buClr>
              <a:buSzPts val="1300"/>
              <a:buFont typeface="Arial"/>
              <a:buNone/>
              <a:defRPr/>
            </a:lvl1pPr>
            <a:lvl2pPr indent="0" lvl="1" marL="0" algn="ctr">
              <a:buClr>
                <a:schemeClr val="dk1"/>
              </a:buClr>
              <a:buSzPts val="1300"/>
              <a:buFont typeface="Arial"/>
              <a:buNone/>
              <a:defRPr/>
            </a:lvl2pPr>
            <a:lvl3pPr indent="0" lvl="2" marL="0" algn="ctr">
              <a:buClr>
                <a:schemeClr val="dk1"/>
              </a:buClr>
              <a:buSzPts val="1300"/>
              <a:buFont typeface="Arial"/>
              <a:buNone/>
              <a:defRPr/>
            </a:lvl3pPr>
            <a:lvl4pPr indent="0" lvl="3" marL="0" algn="ctr">
              <a:buClr>
                <a:schemeClr val="dk1"/>
              </a:buClr>
              <a:buSzPts val="1300"/>
              <a:buFont typeface="Arial"/>
              <a:buNone/>
              <a:defRPr/>
            </a:lvl4pPr>
            <a:lvl5pPr indent="0" lvl="4" marL="0" algn="ctr">
              <a:buClr>
                <a:schemeClr val="dk1"/>
              </a:buClr>
              <a:buSzPts val="1300"/>
              <a:buFont typeface="Arial"/>
              <a:buNone/>
              <a:defRPr/>
            </a:lvl5pPr>
            <a:lvl6pPr indent="0" lvl="5" marL="0" algn="ctr">
              <a:buClr>
                <a:schemeClr val="dk1"/>
              </a:buClr>
              <a:buSzPts val="1300"/>
              <a:buFont typeface="Arial"/>
              <a:buNone/>
              <a:defRPr/>
            </a:lvl6pPr>
            <a:lvl7pPr indent="0" lvl="6" marL="0" algn="ctr">
              <a:buClr>
                <a:schemeClr val="dk1"/>
              </a:buClr>
              <a:buSzPts val="1300"/>
              <a:buFont typeface="Arial"/>
              <a:buNone/>
              <a:defRPr/>
            </a:lvl7pPr>
            <a:lvl8pPr indent="0" lvl="7" marL="0" algn="ctr">
              <a:buClr>
                <a:schemeClr val="dk1"/>
              </a:buClr>
              <a:buSzPts val="1300"/>
              <a:buFont typeface="Arial"/>
              <a:buNone/>
              <a:defRPr/>
            </a:lvl8pPr>
            <a:lvl9pPr indent="0" lvl="8" marL="0" algn="ctr">
              <a:buClr>
                <a:schemeClr val="dk1"/>
              </a:buClr>
              <a:buSzPts val="1300"/>
              <a:buFont typeface="Arial"/>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1" name="Shape 61"/>
        <p:cNvGrpSpPr/>
        <p:nvPr/>
      </p:nvGrpSpPr>
      <p:grpSpPr>
        <a:xfrm>
          <a:off x="0" y="0"/>
          <a:ext cx="0" cy="0"/>
          <a:chOff x="0" y="0"/>
          <a:chExt cx="0" cy="0"/>
        </a:xfrm>
      </p:grpSpPr>
      <p:sp>
        <p:nvSpPr>
          <p:cNvPr id="62" name="Google Shape;62;p30"/>
          <p:cNvSpPr txBox="1"/>
          <p:nvPr>
            <p:ph idx="10" type="dt"/>
          </p:nvPr>
        </p:nvSpPr>
        <p:spPr>
          <a:xfrm>
            <a:off x="7678736" y="6000749"/>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0"/>
          <p:cNvSpPr txBox="1"/>
          <p:nvPr>
            <p:ph idx="11" type="ftr"/>
          </p:nvPr>
        </p:nvSpPr>
        <p:spPr>
          <a:xfrm>
            <a:off x="913795" y="6000749"/>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0"/>
          <p:cNvSpPr txBox="1"/>
          <p:nvPr>
            <p:ph idx="12" type="sldNum"/>
          </p:nvPr>
        </p:nvSpPr>
        <p:spPr>
          <a:xfrm>
            <a:off x="10514011" y="6000749"/>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540" name="Shape 540"/>
        <p:cNvGrpSpPr/>
        <p:nvPr/>
      </p:nvGrpSpPr>
      <p:grpSpPr>
        <a:xfrm>
          <a:off x="0" y="0"/>
          <a:ext cx="0" cy="0"/>
          <a:chOff x="0" y="0"/>
          <a:chExt cx="0" cy="0"/>
        </a:xfrm>
      </p:grpSpPr>
      <p:sp>
        <p:nvSpPr>
          <p:cNvPr id="541" name="Google Shape;541;p98"/>
          <p:cNvSpPr txBox="1"/>
          <p:nvPr>
            <p:ph type="ctrTitle"/>
          </p:nvPr>
        </p:nvSpPr>
        <p:spPr>
          <a:xfrm>
            <a:off x="1524000" y="1122363"/>
            <a:ext cx="9144000" cy="2387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2" name="Google Shape;542;p98"/>
          <p:cNvSpPr txBox="1"/>
          <p:nvPr>
            <p:ph idx="1" type="subTitle"/>
          </p:nvPr>
        </p:nvSpPr>
        <p:spPr>
          <a:xfrm>
            <a:off x="1524000" y="3602038"/>
            <a:ext cx="9144000" cy="1655762"/>
          </a:xfrm>
          <a:prstGeom prst="rect">
            <a:avLst/>
          </a:prstGeom>
          <a:noFill/>
          <a:ln>
            <a:noFill/>
          </a:ln>
        </p:spPr>
        <p:txBody>
          <a:bodyPr anchorCtr="0" anchor="t" bIns="91425" lIns="91425" spcFirstLastPara="1" rIns="91425" wrap="square" tIns="91425">
            <a:noAutofit/>
          </a:bodyPr>
          <a:lstStyle>
            <a:lvl1pPr lvl="0" algn="ctr">
              <a:lnSpc>
                <a:spcPct val="115000"/>
              </a:lnSpc>
              <a:spcBef>
                <a:spcPts val="0"/>
              </a:spcBef>
              <a:spcAft>
                <a:spcPts val="0"/>
              </a:spcAft>
              <a:buSzPts val="1800"/>
              <a:buNone/>
              <a:defRPr sz="2400"/>
            </a:lvl1pPr>
            <a:lvl2pPr lvl="1" algn="ctr">
              <a:lnSpc>
                <a:spcPct val="115000"/>
              </a:lnSpc>
              <a:spcBef>
                <a:spcPts val="0"/>
              </a:spcBef>
              <a:spcAft>
                <a:spcPts val="0"/>
              </a:spcAft>
              <a:buSzPts val="1800"/>
              <a:buNone/>
              <a:defRPr sz="2000"/>
            </a:lvl2pPr>
            <a:lvl3pPr lvl="2" algn="ctr">
              <a:lnSpc>
                <a:spcPct val="115000"/>
              </a:lnSpc>
              <a:spcBef>
                <a:spcPts val="0"/>
              </a:spcBef>
              <a:spcAft>
                <a:spcPts val="0"/>
              </a:spcAft>
              <a:buSzPts val="1800"/>
              <a:buNone/>
              <a:defRPr sz="1800"/>
            </a:lvl3pPr>
            <a:lvl4pPr lvl="3" algn="ctr">
              <a:lnSpc>
                <a:spcPct val="115000"/>
              </a:lnSpc>
              <a:spcBef>
                <a:spcPts val="0"/>
              </a:spcBef>
              <a:spcAft>
                <a:spcPts val="0"/>
              </a:spcAft>
              <a:buSzPts val="1800"/>
              <a:buNone/>
              <a:defRPr sz="1600"/>
            </a:lvl4pPr>
            <a:lvl5pPr lvl="4" algn="ctr">
              <a:lnSpc>
                <a:spcPct val="115000"/>
              </a:lnSpc>
              <a:spcBef>
                <a:spcPts val="0"/>
              </a:spcBef>
              <a:spcAft>
                <a:spcPts val="0"/>
              </a:spcAft>
              <a:buSzPts val="1800"/>
              <a:buNone/>
              <a:defRPr sz="1600"/>
            </a:lvl5pPr>
            <a:lvl6pPr lvl="5" algn="ctr">
              <a:lnSpc>
                <a:spcPct val="115000"/>
              </a:lnSpc>
              <a:spcBef>
                <a:spcPts val="0"/>
              </a:spcBef>
              <a:spcAft>
                <a:spcPts val="0"/>
              </a:spcAft>
              <a:buSzPts val="1800"/>
              <a:buNone/>
              <a:defRPr sz="1600"/>
            </a:lvl6pPr>
            <a:lvl7pPr lvl="6" algn="ctr">
              <a:lnSpc>
                <a:spcPct val="115000"/>
              </a:lnSpc>
              <a:spcBef>
                <a:spcPts val="0"/>
              </a:spcBef>
              <a:spcAft>
                <a:spcPts val="0"/>
              </a:spcAft>
              <a:buSzPts val="1800"/>
              <a:buNone/>
              <a:defRPr sz="1600"/>
            </a:lvl7pPr>
            <a:lvl8pPr lvl="7" algn="ctr">
              <a:lnSpc>
                <a:spcPct val="115000"/>
              </a:lnSpc>
              <a:spcBef>
                <a:spcPts val="0"/>
              </a:spcBef>
              <a:spcAft>
                <a:spcPts val="0"/>
              </a:spcAft>
              <a:buSzPts val="1800"/>
              <a:buNone/>
              <a:defRPr sz="1600"/>
            </a:lvl8pPr>
            <a:lvl9pPr lvl="8" algn="ctr">
              <a:lnSpc>
                <a:spcPct val="115000"/>
              </a:lnSpc>
              <a:spcBef>
                <a:spcPts val="0"/>
              </a:spcBef>
              <a:spcAft>
                <a:spcPts val="0"/>
              </a:spcAft>
              <a:buSzPts val="1800"/>
              <a:buNone/>
              <a:defRPr sz="1600"/>
            </a:lvl9pPr>
          </a:lstStyle>
          <a:p/>
        </p:txBody>
      </p:sp>
      <p:sp>
        <p:nvSpPr>
          <p:cNvPr id="543" name="Google Shape;543;p98"/>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44" name="Google Shape;544;p98"/>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45" name="Google Shape;545;p98"/>
          <p:cNvSpPr txBox="1"/>
          <p:nvPr>
            <p:ph idx="12" type="sldNum"/>
          </p:nvPr>
        </p:nvSpPr>
        <p:spPr>
          <a:xfrm>
            <a:off x="10955126" y="6068075"/>
            <a:ext cx="428400" cy="525000"/>
          </a:xfrm>
          <a:prstGeom prst="rect">
            <a:avLst/>
          </a:prstGeom>
          <a:noFill/>
          <a:ln>
            <a:noFill/>
          </a:ln>
        </p:spPr>
        <p:txBody>
          <a:bodyPr anchorCtr="0" anchor="t" bIns="91425" lIns="91425" spcFirstLastPara="1" rIns="91425" wrap="square" tIns="91425">
            <a:noAutofit/>
          </a:bodyPr>
          <a:lstStyle>
            <a:lvl1pPr indent="0" lvl="0" marL="0" algn="ctr">
              <a:buClr>
                <a:schemeClr val="dk1"/>
              </a:buClr>
              <a:buSzPts val="1300"/>
              <a:buFont typeface="Arial"/>
              <a:buNone/>
              <a:defRPr/>
            </a:lvl1pPr>
            <a:lvl2pPr indent="0" lvl="1" marL="0" algn="ctr">
              <a:buClr>
                <a:schemeClr val="dk1"/>
              </a:buClr>
              <a:buSzPts val="1300"/>
              <a:buFont typeface="Arial"/>
              <a:buNone/>
              <a:defRPr/>
            </a:lvl2pPr>
            <a:lvl3pPr indent="0" lvl="2" marL="0" algn="ctr">
              <a:buClr>
                <a:schemeClr val="dk1"/>
              </a:buClr>
              <a:buSzPts val="1300"/>
              <a:buFont typeface="Arial"/>
              <a:buNone/>
              <a:defRPr/>
            </a:lvl3pPr>
            <a:lvl4pPr indent="0" lvl="3" marL="0" algn="ctr">
              <a:buClr>
                <a:schemeClr val="dk1"/>
              </a:buClr>
              <a:buSzPts val="1300"/>
              <a:buFont typeface="Arial"/>
              <a:buNone/>
              <a:defRPr/>
            </a:lvl4pPr>
            <a:lvl5pPr indent="0" lvl="4" marL="0" algn="ctr">
              <a:buClr>
                <a:schemeClr val="dk1"/>
              </a:buClr>
              <a:buSzPts val="1300"/>
              <a:buFont typeface="Arial"/>
              <a:buNone/>
              <a:defRPr/>
            </a:lvl5pPr>
            <a:lvl6pPr indent="0" lvl="5" marL="0" algn="ctr">
              <a:buClr>
                <a:schemeClr val="dk1"/>
              </a:buClr>
              <a:buSzPts val="1300"/>
              <a:buFont typeface="Arial"/>
              <a:buNone/>
              <a:defRPr/>
            </a:lvl6pPr>
            <a:lvl7pPr indent="0" lvl="6" marL="0" algn="ctr">
              <a:buClr>
                <a:schemeClr val="dk1"/>
              </a:buClr>
              <a:buSzPts val="1300"/>
              <a:buFont typeface="Arial"/>
              <a:buNone/>
              <a:defRPr/>
            </a:lvl7pPr>
            <a:lvl8pPr indent="0" lvl="7" marL="0" algn="ctr">
              <a:buClr>
                <a:schemeClr val="dk1"/>
              </a:buClr>
              <a:buSzPts val="1300"/>
              <a:buFont typeface="Arial"/>
              <a:buNone/>
              <a:defRPr/>
            </a:lvl8pPr>
            <a:lvl9pPr indent="0" lvl="8" marL="0" algn="ctr">
              <a:buClr>
                <a:schemeClr val="dk1"/>
              </a:buClr>
              <a:buSzPts val="1300"/>
              <a:buFont typeface="Arial"/>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UNICEF Photo slide">
  <p:cSld name="1_UNICEF Photo slide">
    <p:spTree>
      <p:nvGrpSpPr>
        <p:cNvPr id="546" name="Shape 546"/>
        <p:cNvGrpSpPr/>
        <p:nvPr/>
      </p:nvGrpSpPr>
      <p:grpSpPr>
        <a:xfrm>
          <a:off x="0" y="0"/>
          <a:ext cx="0" cy="0"/>
          <a:chOff x="0" y="0"/>
          <a:chExt cx="0" cy="0"/>
        </a:xfrm>
      </p:grpSpPr>
      <p:sp>
        <p:nvSpPr>
          <p:cNvPr id="547" name="Google Shape;547;p99"/>
          <p:cNvSpPr/>
          <p:nvPr>
            <p:ph idx="2" type="pic"/>
          </p:nvPr>
        </p:nvSpPr>
        <p:spPr>
          <a:xfrm>
            <a:off x="0" y="0"/>
            <a:ext cx="12192000" cy="6858000"/>
          </a:xfrm>
          <a:prstGeom prst="rect">
            <a:avLst/>
          </a:prstGeom>
          <a:noFill/>
          <a:ln>
            <a:noFill/>
          </a:ln>
        </p:spPr>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548" name="Shape 548"/>
        <p:cNvGrpSpPr/>
        <p:nvPr/>
      </p:nvGrpSpPr>
      <p:grpSpPr>
        <a:xfrm>
          <a:off x="0" y="0"/>
          <a:ext cx="0" cy="0"/>
          <a:chOff x="0" y="0"/>
          <a:chExt cx="0" cy="0"/>
        </a:xfrm>
      </p:grpSpPr>
      <p:sp>
        <p:nvSpPr>
          <p:cNvPr id="549" name="Google Shape;549;p100"/>
          <p:cNvSpPr txBox="1"/>
          <p:nvPr>
            <p:ph type="title"/>
          </p:nvPr>
        </p:nvSpPr>
        <p:spPr>
          <a:xfrm>
            <a:off x="685800" y="533400"/>
            <a:ext cx="10845900" cy="609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0" name="Google Shape;550;p100"/>
          <p:cNvSpPr txBox="1"/>
          <p:nvPr>
            <p:ph idx="1" type="body"/>
          </p:nvPr>
        </p:nvSpPr>
        <p:spPr>
          <a:xfrm>
            <a:off x="685800" y="1264824"/>
            <a:ext cx="10820400" cy="4587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551" name="Google Shape;551;p10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52" name="Google Shape;552;p10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53" name="Google Shape;553;p100"/>
          <p:cNvSpPr txBox="1"/>
          <p:nvPr>
            <p:ph idx="12" type="sldNum"/>
          </p:nvPr>
        </p:nvSpPr>
        <p:spPr>
          <a:xfrm>
            <a:off x="10955126" y="6068075"/>
            <a:ext cx="428400" cy="525000"/>
          </a:xfrm>
          <a:prstGeom prst="rect">
            <a:avLst/>
          </a:prstGeom>
          <a:noFill/>
          <a:ln>
            <a:noFill/>
          </a:ln>
        </p:spPr>
        <p:txBody>
          <a:bodyPr anchorCtr="0" anchor="t" bIns="91425" lIns="91425" spcFirstLastPara="1" rIns="91425" wrap="square" tIns="91425">
            <a:noAutofit/>
          </a:bodyPr>
          <a:lstStyle>
            <a:lvl1pPr indent="0" lvl="0" marL="0" algn="ctr">
              <a:buClr>
                <a:schemeClr val="dk1"/>
              </a:buClr>
              <a:buSzPts val="1300"/>
              <a:buFont typeface="Arial"/>
              <a:buNone/>
              <a:defRPr/>
            </a:lvl1pPr>
            <a:lvl2pPr indent="0" lvl="1" marL="0" algn="ctr">
              <a:buClr>
                <a:schemeClr val="dk1"/>
              </a:buClr>
              <a:buSzPts val="1300"/>
              <a:buFont typeface="Arial"/>
              <a:buNone/>
              <a:defRPr/>
            </a:lvl2pPr>
            <a:lvl3pPr indent="0" lvl="2" marL="0" algn="ctr">
              <a:buClr>
                <a:schemeClr val="dk1"/>
              </a:buClr>
              <a:buSzPts val="1300"/>
              <a:buFont typeface="Arial"/>
              <a:buNone/>
              <a:defRPr/>
            </a:lvl3pPr>
            <a:lvl4pPr indent="0" lvl="3" marL="0" algn="ctr">
              <a:buClr>
                <a:schemeClr val="dk1"/>
              </a:buClr>
              <a:buSzPts val="1300"/>
              <a:buFont typeface="Arial"/>
              <a:buNone/>
              <a:defRPr/>
            </a:lvl4pPr>
            <a:lvl5pPr indent="0" lvl="4" marL="0" algn="ctr">
              <a:buClr>
                <a:schemeClr val="dk1"/>
              </a:buClr>
              <a:buSzPts val="1300"/>
              <a:buFont typeface="Arial"/>
              <a:buNone/>
              <a:defRPr/>
            </a:lvl5pPr>
            <a:lvl6pPr indent="0" lvl="5" marL="0" algn="ctr">
              <a:buClr>
                <a:schemeClr val="dk1"/>
              </a:buClr>
              <a:buSzPts val="1300"/>
              <a:buFont typeface="Arial"/>
              <a:buNone/>
              <a:defRPr/>
            </a:lvl6pPr>
            <a:lvl7pPr indent="0" lvl="6" marL="0" algn="ctr">
              <a:buClr>
                <a:schemeClr val="dk1"/>
              </a:buClr>
              <a:buSzPts val="1300"/>
              <a:buFont typeface="Arial"/>
              <a:buNone/>
              <a:defRPr/>
            </a:lvl7pPr>
            <a:lvl8pPr indent="0" lvl="7" marL="0" algn="ctr">
              <a:buClr>
                <a:schemeClr val="dk1"/>
              </a:buClr>
              <a:buSzPts val="1300"/>
              <a:buFont typeface="Arial"/>
              <a:buNone/>
              <a:defRPr/>
            </a:lvl8pPr>
            <a:lvl9pPr indent="0" lvl="8" marL="0" algn="ctr">
              <a:buClr>
                <a:schemeClr val="dk1"/>
              </a:buClr>
              <a:buSzPts val="1300"/>
              <a:buFont typeface="Arial"/>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Content">
  <p:cSld name="Title &amp; Content">
    <p:spTree>
      <p:nvGrpSpPr>
        <p:cNvPr id="554" name="Shape 554"/>
        <p:cNvGrpSpPr/>
        <p:nvPr/>
      </p:nvGrpSpPr>
      <p:grpSpPr>
        <a:xfrm>
          <a:off x="0" y="0"/>
          <a:ext cx="0" cy="0"/>
          <a:chOff x="0" y="0"/>
          <a:chExt cx="0" cy="0"/>
        </a:xfrm>
      </p:grpSpPr>
      <p:graphicFrame>
        <p:nvGraphicFramePr>
          <p:cNvPr id="555" name="Google Shape;555;p101"/>
          <p:cNvGraphicFramePr/>
          <p:nvPr/>
        </p:nvGraphicFramePr>
        <p:xfrm>
          <a:off x="0" y="0"/>
          <a:ext cx="3000000" cy="3000000"/>
        </p:xfrm>
        <a:graphic>
          <a:graphicData uri="http://schemas.openxmlformats.org/drawingml/2006/table">
            <a:tbl>
              <a:tblPr>
                <a:noFill/>
                <a:tableStyleId>{5CF54E72-F7B6-4357-AD4F-D8D1A4135567}</a:tableStyleId>
              </a:tblPr>
              <a:tblGrid>
                <a:gridCol w="762000"/>
                <a:gridCol w="762000"/>
                <a:gridCol w="762000"/>
                <a:gridCol w="762000"/>
                <a:gridCol w="762000"/>
                <a:gridCol w="762000"/>
                <a:gridCol w="762000"/>
                <a:gridCol w="762000"/>
                <a:gridCol w="762000"/>
                <a:gridCol w="762000"/>
                <a:gridCol w="762000"/>
                <a:gridCol w="762000"/>
                <a:gridCol w="762000"/>
                <a:gridCol w="762000"/>
                <a:gridCol w="762000"/>
                <a:gridCol w="762000"/>
              </a:tblGrid>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chemeClr val="dk2">
                          <a:alpha val="0"/>
                        </a:scheme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r h="762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EFEFEF">
                          <a:alpha val="0"/>
                        </a:srgbClr>
                      </a:solidFill>
                      <a:prstDash val="solid"/>
                      <a:round/>
                      <a:headEnd len="sm" w="sm" type="none"/>
                      <a:tailEnd len="sm" w="sm" type="none"/>
                    </a:lnL>
                    <a:lnR cap="flat" cmpd="sng" w="9525">
                      <a:solidFill>
                        <a:schemeClr val="dk2">
                          <a:alpha val="0"/>
                        </a:scheme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chemeClr val="dk2">
                          <a:alpha val="0"/>
                        </a:schemeClr>
                      </a:solidFill>
                      <a:prstDash val="solid"/>
                      <a:round/>
                      <a:headEnd len="sm" w="sm" type="none"/>
                      <a:tailEnd len="sm" w="sm" type="none"/>
                    </a:lnL>
                    <a:lnR cap="flat" cmpd="sng" w="9525">
                      <a:solidFill>
                        <a:schemeClr val="dk2">
                          <a:alpha val="0"/>
                        </a:schemeClr>
                      </a:solidFill>
                      <a:prstDash val="solid"/>
                      <a:round/>
                      <a:headEnd len="sm" w="sm" type="none"/>
                      <a:tailEnd len="sm" w="sm" type="none"/>
                    </a:lnR>
                    <a:lnT cap="flat" cmpd="sng" w="9525">
                      <a:solidFill>
                        <a:schemeClr val="dk2">
                          <a:alpha val="0"/>
                        </a:schemeClr>
                      </a:solidFill>
                      <a:prstDash val="solid"/>
                      <a:round/>
                      <a:headEnd len="sm" w="sm" type="none"/>
                      <a:tailEnd len="sm" w="sm" type="none"/>
                    </a:lnT>
                    <a:lnB cap="flat" cmpd="sng" w="9525">
                      <a:solidFill>
                        <a:schemeClr val="dk2">
                          <a:alpha val="0"/>
                        </a:scheme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chemeClr val="dk2">
                          <a:alpha val="0"/>
                        </a:scheme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tcPr>
                </a:tc>
              </a:tr>
            </a:tbl>
          </a:graphicData>
        </a:graphic>
      </p:graphicFrame>
      <p:sp>
        <p:nvSpPr>
          <p:cNvPr id="556" name="Google Shape;556;p101"/>
          <p:cNvSpPr txBox="1"/>
          <p:nvPr>
            <p:ph idx="1" type="body"/>
          </p:nvPr>
        </p:nvSpPr>
        <p:spPr>
          <a:xfrm>
            <a:off x="685800" y="1264824"/>
            <a:ext cx="10820400" cy="4587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Arial"/>
              <a:buChar char="■"/>
              <a:defRPr sz="1800">
                <a:latin typeface="Arial"/>
                <a:ea typeface="Arial"/>
                <a:cs typeface="Arial"/>
                <a:sym typeface="Arial"/>
              </a:defRPr>
            </a:lvl1pPr>
            <a:lvl2pPr indent="-342900" lvl="1" marL="914400" algn="l">
              <a:lnSpc>
                <a:spcPct val="115000"/>
              </a:lnSpc>
              <a:spcBef>
                <a:spcPts val="0"/>
              </a:spcBef>
              <a:spcAft>
                <a:spcPts val="0"/>
              </a:spcAft>
              <a:buSzPts val="1800"/>
              <a:buFont typeface="Arial"/>
              <a:buChar char="□"/>
              <a:defRPr sz="1800">
                <a:latin typeface="Arial"/>
                <a:ea typeface="Arial"/>
                <a:cs typeface="Arial"/>
                <a:sym typeface="Arial"/>
              </a:defRPr>
            </a:lvl2pPr>
            <a:lvl3pPr indent="-342900" lvl="2" marL="1371600" algn="l">
              <a:lnSpc>
                <a:spcPct val="115000"/>
              </a:lnSpc>
              <a:spcBef>
                <a:spcPts val="0"/>
              </a:spcBef>
              <a:spcAft>
                <a:spcPts val="0"/>
              </a:spcAft>
              <a:buClr>
                <a:schemeClr val="dk2"/>
              </a:buClr>
              <a:buSzPts val="1800"/>
              <a:buFont typeface="Arial"/>
              <a:buChar char="■"/>
              <a:defRPr sz="1800">
                <a:latin typeface="Arial"/>
                <a:ea typeface="Arial"/>
                <a:cs typeface="Arial"/>
                <a:sym typeface="Arial"/>
              </a:defRPr>
            </a:lvl3pPr>
            <a:lvl4pPr indent="-342900" lvl="3" marL="1828800" algn="l">
              <a:lnSpc>
                <a:spcPct val="115000"/>
              </a:lnSpc>
              <a:spcBef>
                <a:spcPts val="0"/>
              </a:spcBef>
              <a:spcAft>
                <a:spcPts val="0"/>
              </a:spcAft>
              <a:buClr>
                <a:schemeClr val="dk2"/>
              </a:buClr>
              <a:buSzPts val="1800"/>
              <a:buFont typeface="Arial"/>
              <a:buChar char="■"/>
              <a:defRPr sz="1800">
                <a:latin typeface="Arial"/>
                <a:ea typeface="Arial"/>
                <a:cs typeface="Arial"/>
                <a:sym typeface="Arial"/>
              </a:defRPr>
            </a:lvl4pPr>
            <a:lvl5pPr indent="-342900" lvl="4" marL="2286000" algn="l">
              <a:lnSpc>
                <a:spcPct val="115000"/>
              </a:lnSpc>
              <a:spcBef>
                <a:spcPts val="0"/>
              </a:spcBef>
              <a:spcAft>
                <a:spcPts val="0"/>
              </a:spcAft>
              <a:buSzPts val="1800"/>
              <a:buFont typeface="Arial"/>
              <a:buChar char="□"/>
              <a:defRPr sz="1800">
                <a:latin typeface="Arial"/>
                <a:ea typeface="Arial"/>
                <a:cs typeface="Arial"/>
                <a:sym typeface="Arial"/>
              </a:defRPr>
            </a:lvl5pPr>
            <a:lvl6pPr indent="-342900" lvl="5" marL="2743200" algn="l">
              <a:lnSpc>
                <a:spcPct val="115000"/>
              </a:lnSpc>
              <a:spcBef>
                <a:spcPts val="0"/>
              </a:spcBef>
              <a:spcAft>
                <a:spcPts val="0"/>
              </a:spcAft>
              <a:buSzPts val="1800"/>
              <a:buFont typeface="Arial"/>
              <a:buChar char="■"/>
              <a:defRPr sz="1800">
                <a:latin typeface="Arial"/>
                <a:ea typeface="Arial"/>
                <a:cs typeface="Arial"/>
                <a:sym typeface="Arial"/>
              </a:defRPr>
            </a:lvl6pPr>
            <a:lvl7pPr indent="-342900" lvl="6" marL="3200400" algn="l">
              <a:lnSpc>
                <a:spcPct val="115000"/>
              </a:lnSpc>
              <a:spcBef>
                <a:spcPts val="0"/>
              </a:spcBef>
              <a:spcAft>
                <a:spcPts val="0"/>
              </a:spcAft>
              <a:buSzPts val="1800"/>
              <a:buFont typeface="Arial"/>
              <a:buChar char="■"/>
              <a:defRPr sz="1800">
                <a:latin typeface="Arial"/>
                <a:ea typeface="Arial"/>
                <a:cs typeface="Arial"/>
                <a:sym typeface="Arial"/>
              </a:defRPr>
            </a:lvl7pPr>
            <a:lvl8pPr indent="-342900" lvl="7" marL="3657600" algn="l">
              <a:lnSpc>
                <a:spcPct val="115000"/>
              </a:lnSpc>
              <a:spcBef>
                <a:spcPts val="0"/>
              </a:spcBef>
              <a:spcAft>
                <a:spcPts val="0"/>
              </a:spcAft>
              <a:buSzPts val="1800"/>
              <a:buFont typeface="Arial"/>
              <a:buChar char="□"/>
              <a:defRPr sz="1800">
                <a:latin typeface="Arial"/>
                <a:ea typeface="Arial"/>
                <a:cs typeface="Arial"/>
                <a:sym typeface="Arial"/>
              </a:defRPr>
            </a:lvl8pPr>
            <a:lvl9pPr indent="-342900" lvl="8" marL="4114800" algn="l">
              <a:lnSpc>
                <a:spcPct val="115000"/>
              </a:lnSpc>
              <a:spcBef>
                <a:spcPts val="0"/>
              </a:spcBef>
              <a:spcAft>
                <a:spcPts val="0"/>
              </a:spcAft>
              <a:buSzPts val="1800"/>
              <a:buFont typeface="Arial"/>
              <a:buChar char="■"/>
              <a:defRPr sz="1800">
                <a:latin typeface="Arial"/>
                <a:ea typeface="Arial"/>
                <a:cs typeface="Arial"/>
                <a:sym typeface="Arial"/>
              </a:defRPr>
            </a:lvl9pPr>
          </a:lstStyle>
          <a:p/>
        </p:txBody>
      </p:sp>
      <p:sp>
        <p:nvSpPr>
          <p:cNvPr id="557" name="Google Shape;557;p101"/>
          <p:cNvSpPr txBox="1"/>
          <p:nvPr>
            <p:ph type="title"/>
          </p:nvPr>
        </p:nvSpPr>
        <p:spPr>
          <a:xfrm>
            <a:off x="685800" y="533400"/>
            <a:ext cx="10845900" cy="6096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2"/>
              </a:buClr>
              <a:buSzPts val="1400"/>
              <a:buFont typeface="Arial"/>
              <a:buNone/>
              <a:defRPr i="0" sz="3000" u="none" cap="none" strike="noStrike">
                <a:solidFill>
                  <a:schemeClr val="dk2"/>
                </a:solidFill>
                <a:latin typeface="Arial"/>
                <a:ea typeface="Arial"/>
                <a:cs typeface="Arial"/>
                <a:sym typeface="Arial"/>
              </a:defRPr>
            </a:lvl1pPr>
            <a:lvl2pPr lvl="1" algn="l">
              <a:lnSpc>
                <a:spcPct val="100000"/>
              </a:lnSpc>
              <a:spcBef>
                <a:spcPts val="0"/>
              </a:spcBef>
              <a:spcAft>
                <a:spcPts val="0"/>
              </a:spcAft>
              <a:buSzPts val="1400"/>
              <a:buFont typeface="Arial"/>
              <a:buNone/>
              <a:defRPr sz="1800">
                <a:latin typeface="Arial"/>
                <a:ea typeface="Arial"/>
                <a:cs typeface="Arial"/>
                <a:sym typeface="Arial"/>
              </a:defRPr>
            </a:lvl2pPr>
            <a:lvl3pPr lvl="2" algn="l">
              <a:lnSpc>
                <a:spcPct val="100000"/>
              </a:lnSpc>
              <a:spcBef>
                <a:spcPts val="0"/>
              </a:spcBef>
              <a:spcAft>
                <a:spcPts val="0"/>
              </a:spcAft>
              <a:buSzPts val="1400"/>
              <a:buFont typeface="Arial"/>
              <a:buNone/>
              <a:defRPr sz="1800">
                <a:latin typeface="Arial"/>
                <a:ea typeface="Arial"/>
                <a:cs typeface="Arial"/>
                <a:sym typeface="Arial"/>
              </a:defRPr>
            </a:lvl3pPr>
            <a:lvl4pPr lvl="3" algn="l">
              <a:lnSpc>
                <a:spcPct val="100000"/>
              </a:lnSpc>
              <a:spcBef>
                <a:spcPts val="0"/>
              </a:spcBef>
              <a:spcAft>
                <a:spcPts val="0"/>
              </a:spcAft>
              <a:buSzPts val="1400"/>
              <a:buFont typeface="Arial"/>
              <a:buNone/>
              <a:defRPr sz="1800">
                <a:latin typeface="Arial"/>
                <a:ea typeface="Arial"/>
                <a:cs typeface="Arial"/>
                <a:sym typeface="Arial"/>
              </a:defRPr>
            </a:lvl4pPr>
            <a:lvl5pPr lvl="4" algn="l">
              <a:lnSpc>
                <a:spcPct val="100000"/>
              </a:lnSpc>
              <a:spcBef>
                <a:spcPts val="0"/>
              </a:spcBef>
              <a:spcAft>
                <a:spcPts val="0"/>
              </a:spcAft>
              <a:buSzPts val="1400"/>
              <a:buFont typeface="Arial"/>
              <a:buNone/>
              <a:defRPr sz="1800">
                <a:latin typeface="Arial"/>
                <a:ea typeface="Arial"/>
                <a:cs typeface="Arial"/>
                <a:sym typeface="Arial"/>
              </a:defRPr>
            </a:lvl5pPr>
            <a:lvl6pPr lvl="5" algn="l">
              <a:lnSpc>
                <a:spcPct val="100000"/>
              </a:lnSpc>
              <a:spcBef>
                <a:spcPts val="0"/>
              </a:spcBef>
              <a:spcAft>
                <a:spcPts val="0"/>
              </a:spcAft>
              <a:buSzPts val="1400"/>
              <a:buFont typeface="Arial"/>
              <a:buNone/>
              <a:defRPr sz="1800">
                <a:latin typeface="Arial"/>
                <a:ea typeface="Arial"/>
                <a:cs typeface="Arial"/>
                <a:sym typeface="Arial"/>
              </a:defRPr>
            </a:lvl6pPr>
            <a:lvl7pPr lvl="6" algn="l">
              <a:lnSpc>
                <a:spcPct val="100000"/>
              </a:lnSpc>
              <a:spcBef>
                <a:spcPts val="0"/>
              </a:spcBef>
              <a:spcAft>
                <a:spcPts val="0"/>
              </a:spcAft>
              <a:buSzPts val="1400"/>
              <a:buFont typeface="Arial"/>
              <a:buNone/>
              <a:defRPr sz="1800">
                <a:latin typeface="Arial"/>
                <a:ea typeface="Arial"/>
                <a:cs typeface="Arial"/>
                <a:sym typeface="Arial"/>
              </a:defRPr>
            </a:lvl7pPr>
            <a:lvl8pPr lvl="7" algn="l">
              <a:lnSpc>
                <a:spcPct val="100000"/>
              </a:lnSpc>
              <a:spcBef>
                <a:spcPts val="0"/>
              </a:spcBef>
              <a:spcAft>
                <a:spcPts val="0"/>
              </a:spcAft>
              <a:buSzPts val="1400"/>
              <a:buFont typeface="Arial"/>
              <a:buNone/>
              <a:defRPr sz="1800">
                <a:latin typeface="Arial"/>
                <a:ea typeface="Arial"/>
                <a:cs typeface="Arial"/>
                <a:sym typeface="Arial"/>
              </a:defRPr>
            </a:lvl8pPr>
            <a:lvl9pPr lvl="8" algn="l">
              <a:lnSpc>
                <a:spcPct val="100000"/>
              </a:lnSpc>
              <a:spcBef>
                <a:spcPts val="0"/>
              </a:spcBef>
              <a:spcAft>
                <a:spcPts val="0"/>
              </a:spcAft>
              <a:buSzPts val="1400"/>
              <a:buFont typeface="Arial"/>
              <a:buNone/>
              <a:defRPr sz="1800">
                <a:latin typeface="Arial"/>
                <a:ea typeface="Arial"/>
                <a:cs typeface="Arial"/>
                <a:sym typeface="Arial"/>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ARK_002">
  <p:cSld name="1_DARK_002">
    <p:spTree>
      <p:nvGrpSpPr>
        <p:cNvPr id="558" name="Shape 558"/>
        <p:cNvGrpSpPr/>
        <p:nvPr/>
      </p:nvGrpSpPr>
      <p:grpSpPr>
        <a:xfrm>
          <a:off x="0" y="0"/>
          <a:ext cx="0" cy="0"/>
          <a:chOff x="0" y="0"/>
          <a:chExt cx="0" cy="0"/>
        </a:xfrm>
      </p:grpSpPr>
      <p:sp>
        <p:nvSpPr>
          <p:cNvPr id="559" name="Google Shape;559;p102"/>
          <p:cNvSpPr txBox="1"/>
          <p:nvPr>
            <p:ph type="title"/>
          </p:nvPr>
        </p:nvSpPr>
        <p:spPr>
          <a:xfrm>
            <a:off x="517093" y="376816"/>
            <a:ext cx="11157817" cy="545945"/>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2400"/>
              <a:buNone/>
              <a:defRPr sz="3466">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_002">
  <p:cSld name="DARK_002">
    <p:spTree>
      <p:nvGrpSpPr>
        <p:cNvPr id="560" name="Shape 560"/>
        <p:cNvGrpSpPr/>
        <p:nvPr/>
      </p:nvGrpSpPr>
      <p:grpSpPr>
        <a:xfrm>
          <a:off x="0" y="0"/>
          <a:ext cx="0" cy="0"/>
          <a:chOff x="0" y="0"/>
          <a:chExt cx="0" cy="0"/>
        </a:xfrm>
      </p:grpSpPr>
      <p:sp>
        <p:nvSpPr>
          <p:cNvPr id="561" name="Google Shape;561;p103"/>
          <p:cNvSpPr txBox="1"/>
          <p:nvPr>
            <p:ph type="title"/>
          </p:nvPr>
        </p:nvSpPr>
        <p:spPr>
          <a:xfrm>
            <a:off x="517093" y="376816"/>
            <a:ext cx="11157817" cy="545945"/>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2400"/>
              <a:buNone/>
              <a:defRPr sz="3466">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ARK_002">
  <p:cSld name="2_DARK_002">
    <p:spTree>
      <p:nvGrpSpPr>
        <p:cNvPr id="562" name="Shape 562"/>
        <p:cNvGrpSpPr/>
        <p:nvPr/>
      </p:nvGrpSpPr>
      <p:grpSpPr>
        <a:xfrm>
          <a:off x="0" y="0"/>
          <a:ext cx="0" cy="0"/>
          <a:chOff x="0" y="0"/>
          <a:chExt cx="0" cy="0"/>
        </a:xfrm>
      </p:grpSpPr>
      <p:sp>
        <p:nvSpPr>
          <p:cNvPr id="563" name="Google Shape;563;p104"/>
          <p:cNvSpPr txBox="1"/>
          <p:nvPr>
            <p:ph type="title"/>
          </p:nvPr>
        </p:nvSpPr>
        <p:spPr>
          <a:xfrm>
            <a:off x="517094" y="376817"/>
            <a:ext cx="11157817" cy="545945"/>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2400"/>
              <a:buNone/>
              <a:defRPr sz="3466">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_002">
  <p:cSld name="3_DARK_002">
    <p:bg>
      <p:bgPr>
        <a:solidFill>
          <a:srgbClr val="FFFFFF"/>
        </a:solidFill>
      </p:bgPr>
    </p:bg>
    <p:spTree>
      <p:nvGrpSpPr>
        <p:cNvPr id="564" name="Shape 564"/>
        <p:cNvGrpSpPr/>
        <p:nvPr/>
      </p:nvGrpSpPr>
      <p:grpSpPr>
        <a:xfrm>
          <a:off x="0" y="0"/>
          <a:ext cx="0" cy="0"/>
          <a:chOff x="0" y="0"/>
          <a:chExt cx="0" cy="0"/>
        </a:xfrm>
      </p:grpSpPr>
      <p:sp>
        <p:nvSpPr>
          <p:cNvPr id="565" name="Google Shape;565;p105"/>
          <p:cNvSpPr txBox="1"/>
          <p:nvPr>
            <p:ph idx="1" type="body"/>
          </p:nvPr>
        </p:nvSpPr>
        <p:spPr>
          <a:xfrm>
            <a:off x="517094" y="974042"/>
            <a:ext cx="11157817" cy="231007"/>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SzPts val="1000"/>
              <a:buNone/>
              <a:defRPr b="0" sz="1467">
                <a:solidFill>
                  <a:schemeClr val="lt1"/>
                </a:solidFill>
                <a:latin typeface="Arial"/>
                <a:ea typeface="Arial"/>
                <a:cs typeface="Arial"/>
                <a:sym typeface="Arial"/>
              </a:defRPr>
            </a:lvl1pPr>
            <a:lvl2pPr indent="-228600" lvl="1" marL="914400" algn="l">
              <a:lnSpc>
                <a:spcPct val="100000"/>
              </a:lnSpc>
              <a:spcBef>
                <a:spcPts val="2133"/>
              </a:spcBef>
              <a:spcAft>
                <a:spcPts val="0"/>
              </a:spcAft>
              <a:buSzPts val="1000"/>
              <a:buNone/>
              <a:defRPr sz="1600"/>
            </a:lvl2pPr>
            <a:lvl3pPr indent="-228600" lvl="2" marL="1371600" algn="l">
              <a:lnSpc>
                <a:spcPct val="100000"/>
              </a:lnSpc>
              <a:spcBef>
                <a:spcPts val="2133"/>
              </a:spcBef>
              <a:spcAft>
                <a:spcPts val="0"/>
              </a:spcAft>
              <a:buSzPts val="1000"/>
              <a:buNone/>
              <a:defRPr sz="1333"/>
            </a:lvl3pPr>
            <a:lvl4pPr indent="-228600" lvl="3" marL="1828800" algn="l">
              <a:lnSpc>
                <a:spcPct val="100000"/>
              </a:lnSpc>
              <a:spcBef>
                <a:spcPts val="2133"/>
              </a:spcBef>
              <a:spcAft>
                <a:spcPts val="0"/>
              </a:spcAft>
              <a:buSzPts val="1000"/>
              <a:buNone/>
              <a:defRPr sz="1200"/>
            </a:lvl4pPr>
            <a:lvl5pPr indent="-228600" lvl="4" marL="2286000" algn="l">
              <a:lnSpc>
                <a:spcPct val="100000"/>
              </a:lnSpc>
              <a:spcBef>
                <a:spcPts val="2133"/>
              </a:spcBef>
              <a:spcAft>
                <a:spcPts val="0"/>
              </a:spcAft>
              <a:buSzPts val="1000"/>
              <a:buNone/>
              <a:defRPr sz="1200"/>
            </a:lvl5pPr>
            <a:lvl6pPr indent="-228600" lvl="5" marL="2743200" algn="l">
              <a:lnSpc>
                <a:spcPct val="100000"/>
              </a:lnSpc>
              <a:spcBef>
                <a:spcPts val="2133"/>
              </a:spcBef>
              <a:spcAft>
                <a:spcPts val="0"/>
              </a:spcAft>
              <a:buSzPts val="1000"/>
              <a:buNone/>
              <a:defRPr sz="1200"/>
            </a:lvl6pPr>
            <a:lvl7pPr indent="-228600" lvl="6" marL="3200400" algn="l">
              <a:lnSpc>
                <a:spcPct val="100000"/>
              </a:lnSpc>
              <a:spcBef>
                <a:spcPts val="2133"/>
              </a:spcBef>
              <a:spcAft>
                <a:spcPts val="0"/>
              </a:spcAft>
              <a:buSzPts val="1000"/>
              <a:buNone/>
              <a:defRPr sz="1200"/>
            </a:lvl7pPr>
            <a:lvl8pPr indent="-228600" lvl="7" marL="3657600" algn="l">
              <a:lnSpc>
                <a:spcPct val="100000"/>
              </a:lnSpc>
              <a:spcBef>
                <a:spcPts val="2133"/>
              </a:spcBef>
              <a:spcAft>
                <a:spcPts val="0"/>
              </a:spcAft>
              <a:buSzPts val="1000"/>
              <a:buNone/>
              <a:defRPr sz="1200"/>
            </a:lvl8pPr>
            <a:lvl9pPr indent="-228600" lvl="8" marL="4114800" algn="l">
              <a:lnSpc>
                <a:spcPct val="100000"/>
              </a:lnSpc>
              <a:spcBef>
                <a:spcPts val="2133"/>
              </a:spcBef>
              <a:spcAft>
                <a:spcPts val="2133"/>
              </a:spcAft>
              <a:buSzPts val="1000"/>
              <a:buNone/>
              <a:defRPr sz="1200"/>
            </a:lvl9pPr>
          </a:lstStyle>
          <a:p/>
        </p:txBody>
      </p:sp>
      <p:sp>
        <p:nvSpPr>
          <p:cNvPr id="566" name="Google Shape;566;p105"/>
          <p:cNvSpPr txBox="1"/>
          <p:nvPr>
            <p:ph type="title"/>
          </p:nvPr>
        </p:nvSpPr>
        <p:spPr>
          <a:xfrm>
            <a:off x="517094" y="376817"/>
            <a:ext cx="11157817" cy="545945"/>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2400"/>
              <a:buNone/>
              <a:defRPr sz="3466">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73" name="Shape 573"/>
        <p:cNvGrpSpPr/>
        <p:nvPr/>
      </p:nvGrpSpPr>
      <p:grpSpPr>
        <a:xfrm>
          <a:off x="0" y="0"/>
          <a:ext cx="0" cy="0"/>
          <a:chOff x="0" y="0"/>
          <a:chExt cx="0" cy="0"/>
        </a:xfrm>
      </p:grpSpPr>
      <p:sp>
        <p:nvSpPr>
          <p:cNvPr id="574" name="Google Shape;574;g3755e0a7be4_0_11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5" name="Google Shape;575;g3755e0a7be4_0_11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6" name="Google Shape;576;g3755e0a7be4_0_11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7" name="Google Shape;577;g3755e0a7be4_0_11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8" name="Google Shape;578;g3755e0a7be4_0_11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79" name="Shape 579"/>
        <p:cNvGrpSpPr/>
        <p:nvPr/>
      </p:nvGrpSpPr>
      <p:grpSpPr>
        <a:xfrm>
          <a:off x="0" y="0"/>
          <a:ext cx="0" cy="0"/>
          <a:chOff x="0" y="0"/>
          <a:chExt cx="0" cy="0"/>
        </a:xfrm>
      </p:grpSpPr>
      <p:sp>
        <p:nvSpPr>
          <p:cNvPr id="580" name="Google Shape;580;g3755e0a7be4_0_117"/>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1" name="Google Shape;581;g3755e0a7be4_0_117"/>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82" name="Google Shape;582;g3755e0a7be4_0_11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3" name="Google Shape;583;g3755e0a7be4_0_11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4" name="Google Shape;584;g3755e0a7be4_0_11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5" name="Shape 65"/>
        <p:cNvGrpSpPr/>
        <p:nvPr/>
      </p:nvGrpSpPr>
      <p:grpSpPr>
        <a:xfrm>
          <a:off x="0" y="0"/>
          <a:ext cx="0" cy="0"/>
          <a:chOff x="0" y="0"/>
          <a:chExt cx="0" cy="0"/>
        </a:xfrm>
      </p:grpSpPr>
      <p:sp>
        <p:nvSpPr>
          <p:cNvPr id="66" name="Google Shape;66;p31"/>
          <p:cNvSpPr txBox="1"/>
          <p:nvPr>
            <p:ph type="title"/>
          </p:nvPr>
        </p:nvSpPr>
        <p:spPr>
          <a:xfrm>
            <a:off x="913795" y="609600"/>
            <a:ext cx="3706889" cy="1821918"/>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rmAutofit/>
          </a:bodyPr>
          <a:lstStyle>
            <a:lvl1pPr lvl="0" algn="ctr">
              <a:lnSpc>
                <a:spcPct val="100000"/>
              </a:lnSpc>
              <a:spcBef>
                <a:spcPts val="0"/>
              </a:spcBef>
              <a:spcAft>
                <a:spcPts val="0"/>
              </a:spcAft>
              <a:buClr>
                <a:schemeClr val="lt2"/>
              </a:buClr>
              <a:buSzPts val="2800"/>
              <a:buFont typeface="Lustria"/>
              <a:buNone/>
              <a:defRPr b="0" sz="2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1"/>
          <p:cNvSpPr txBox="1"/>
          <p:nvPr>
            <p:ph idx="1" type="body"/>
          </p:nvPr>
        </p:nvSpPr>
        <p:spPr>
          <a:xfrm>
            <a:off x="4855633" y="609600"/>
            <a:ext cx="6411924" cy="5080001"/>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308610" lvl="0" marL="457200" algn="l">
              <a:lnSpc>
                <a:spcPct val="100000"/>
              </a:lnSpc>
              <a:spcBef>
                <a:spcPts val="360"/>
              </a:spcBef>
              <a:spcAft>
                <a:spcPts val="0"/>
              </a:spcAft>
              <a:buSzPts val="1260"/>
              <a:buChar char="◈"/>
              <a:defRPr/>
            </a:lvl1pPr>
            <a:lvl2pPr indent="-308610" lvl="1" marL="914400" algn="l">
              <a:lnSpc>
                <a:spcPct val="100000"/>
              </a:lnSpc>
              <a:spcBef>
                <a:spcPts val="600"/>
              </a:spcBef>
              <a:spcAft>
                <a:spcPts val="0"/>
              </a:spcAft>
              <a:buSzPts val="1260"/>
              <a:buChar char="🞚"/>
              <a:defRPr/>
            </a:lvl2pPr>
            <a:lvl3pPr indent="-308610" lvl="2" marL="1371600" algn="l">
              <a:lnSpc>
                <a:spcPct val="100000"/>
              </a:lnSpc>
              <a:spcBef>
                <a:spcPts val="600"/>
              </a:spcBef>
              <a:spcAft>
                <a:spcPts val="0"/>
              </a:spcAft>
              <a:buSzPts val="1260"/>
              <a:buChar char="◈"/>
              <a:defRPr/>
            </a:lvl3pPr>
            <a:lvl4pPr indent="-308610" lvl="3" marL="1828800" algn="l">
              <a:lnSpc>
                <a:spcPct val="100000"/>
              </a:lnSpc>
              <a:spcBef>
                <a:spcPts val="600"/>
              </a:spcBef>
              <a:spcAft>
                <a:spcPts val="0"/>
              </a:spcAft>
              <a:buSzPts val="1260"/>
              <a:buChar char="🞚"/>
              <a:defRPr/>
            </a:lvl4pPr>
            <a:lvl5pPr indent="-308610" lvl="4" marL="2286000" algn="l">
              <a:lnSpc>
                <a:spcPct val="100000"/>
              </a:lnSpc>
              <a:spcBef>
                <a:spcPts val="600"/>
              </a:spcBef>
              <a:spcAft>
                <a:spcPts val="0"/>
              </a:spcAft>
              <a:buSzPts val="1260"/>
              <a:buChar char="◈"/>
              <a:defRPr/>
            </a:lvl5pPr>
            <a:lvl6pPr indent="-308610" lvl="5" marL="2743200" algn="l">
              <a:spcBef>
                <a:spcPts val="600"/>
              </a:spcBef>
              <a:spcAft>
                <a:spcPts val="0"/>
              </a:spcAft>
              <a:buSzPts val="1260"/>
              <a:buChar char="◈"/>
              <a:defRPr/>
            </a:lvl6pPr>
            <a:lvl7pPr indent="-308610" lvl="6" marL="3200400" algn="l">
              <a:spcBef>
                <a:spcPts val="600"/>
              </a:spcBef>
              <a:spcAft>
                <a:spcPts val="0"/>
              </a:spcAft>
              <a:buSzPts val="1260"/>
              <a:buChar char="◈"/>
              <a:defRPr/>
            </a:lvl7pPr>
            <a:lvl8pPr indent="-308609" lvl="7" marL="3657600" algn="l">
              <a:spcBef>
                <a:spcPts val="600"/>
              </a:spcBef>
              <a:spcAft>
                <a:spcPts val="0"/>
              </a:spcAft>
              <a:buSzPts val="1260"/>
              <a:buChar char="◈"/>
              <a:defRPr/>
            </a:lvl8pPr>
            <a:lvl9pPr indent="-308609" lvl="8" marL="4114800" algn="l">
              <a:spcBef>
                <a:spcPts val="600"/>
              </a:spcBef>
              <a:spcAft>
                <a:spcPts val="600"/>
              </a:spcAft>
              <a:buSzPts val="1260"/>
              <a:buChar char="◈"/>
              <a:defRPr/>
            </a:lvl9pPr>
          </a:lstStyle>
          <a:p/>
        </p:txBody>
      </p:sp>
      <p:sp>
        <p:nvSpPr>
          <p:cNvPr id="68" name="Google Shape;68;p31"/>
          <p:cNvSpPr txBox="1"/>
          <p:nvPr>
            <p:ph idx="2" type="body"/>
          </p:nvPr>
        </p:nvSpPr>
        <p:spPr>
          <a:xfrm>
            <a:off x="913795" y="2673351"/>
            <a:ext cx="3706889" cy="3016250"/>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ctr">
              <a:lnSpc>
                <a:spcPct val="100000"/>
              </a:lnSpc>
              <a:spcBef>
                <a:spcPts val="320"/>
              </a:spcBef>
              <a:spcAft>
                <a:spcPts val="0"/>
              </a:spcAft>
              <a:buSzPts val="1120"/>
              <a:buNone/>
              <a:defRPr sz="1600"/>
            </a:lvl1pPr>
            <a:lvl2pPr indent="-228600" lvl="1" marL="914400" algn="l">
              <a:lnSpc>
                <a:spcPct val="100000"/>
              </a:lnSpc>
              <a:spcBef>
                <a:spcPts val="600"/>
              </a:spcBef>
              <a:spcAft>
                <a:spcPts val="0"/>
              </a:spcAft>
              <a:buSzPts val="840"/>
              <a:buNone/>
              <a:defRPr sz="1200"/>
            </a:lvl2pPr>
            <a:lvl3pPr indent="-228600" lvl="2" marL="1371600" algn="l">
              <a:lnSpc>
                <a:spcPct val="100000"/>
              </a:lnSpc>
              <a:spcBef>
                <a:spcPts val="600"/>
              </a:spcBef>
              <a:spcAft>
                <a:spcPts val="0"/>
              </a:spcAft>
              <a:buSzPts val="700"/>
              <a:buNone/>
              <a:defRPr sz="1000"/>
            </a:lvl3pPr>
            <a:lvl4pPr indent="-228600" lvl="3" marL="1828800" algn="l">
              <a:lnSpc>
                <a:spcPct val="100000"/>
              </a:lnSpc>
              <a:spcBef>
                <a:spcPts val="600"/>
              </a:spcBef>
              <a:spcAft>
                <a:spcPts val="0"/>
              </a:spcAft>
              <a:buSzPts val="630"/>
              <a:buNone/>
              <a:defRPr sz="900"/>
            </a:lvl4pPr>
            <a:lvl5pPr indent="-228600" lvl="4" marL="2286000" algn="l">
              <a:lnSpc>
                <a:spcPct val="100000"/>
              </a:lnSpc>
              <a:spcBef>
                <a:spcPts val="600"/>
              </a:spcBef>
              <a:spcAft>
                <a:spcPts val="0"/>
              </a:spcAft>
              <a:buSzPts val="630"/>
              <a:buNone/>
              <a:defRPr sz="900"/>
            </a:lvl5pPr>
            <a:lvl6pPr indent="-228600" lvl="5" marL="2743200" algn="l">
              <a:spcBef>
                <a:spcPts val="600"/>
              </a:spcBef>
              <a:spcAft>
                <a:spcPts val="0"/>
              </a:spcAft>
              <a:buSzPts val="630"/>
              <a:buNone/>
              <a:defRPr sz="900"/>
            </a:lvl6pPr>
            <a:lvl7pPr indent="-228600" lvl="6" marL="3200400" algn="l">
              <a:spcBef>
                <a:spcPts val="600"/>
              </a:spcBef>
              <a:spcAft>
                <a:spcPts val="0"/>
              </a:spcAft>
              <a:buSzPts val="630"/>
              <a:buNone/>
              <a:defRPr sz="900"/>
            </a:lvl7pPr>
            <a:lvl8pPr indent="-228600" lvl="7" marL="3657600" algn="l">
              <a:spcBef>
                <a:spcPts val="600"/>
              </a:spcBef>
              <a:spcAft>
                <a:spcPts val="0"/>
              </a:spcAft>
              <a:buSzPts val="630"/>
              <a:buNone/>
              <a:defRPr sz="900"/>
            </a:lvl8pPr>
            <a:lvl9pPr indent="-228600" lvl="8" marL="4114800" algn="l">
              <a:spcBef>
                <a:spcPts val="600"/>
              </a:spcBef>
              <a:spcAft>
                <a:spcPts val="600"/>
              </a:spcAft>
              <a:buSzPts val="630"/>
              <a:buNone/>
              <a:defRPr sz="900"/>
            </a:lvl9pPr>
          </a:lstStyle>
          <a:p/>
        </p:txBody>
      </p:sp>
      <p:sp>
        <p:nvSpPr>
          <p:cNvPr id="69" name="Google Shape;69;p31"/>
          <p:cNvSpPr txBox="1"/>
          <p:nvPr>
            <p:ph idx="10" type="dt"/>
          </p:nvPr>
        </p:nvSpPr>
        <p:spPr>
          <a:xfrm>
            <a:off x="7678736" y="6000749"/>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1"/>
          <p:cNvSpPr txBox="1"/>
          <p:nvPr>
            <p:ph idx="11" type="ftr"/>
          </p:nvPr>
        </p:nvSpPr>
        <p:spPr>
          <a:xfrm>
            <a:off x="913795" y="6000749"/>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1"/>
          <p:cNvSpPr txBox="1"/>
          <p:nvPr>
            <p:ph idx="12" type="sldNum"/>
          </p:nvPr>
        </p:nvSpPr>
        <p:spPr>
          <a:xfrm>
            <a:off x="10514011" y="6000749"/>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5" name="Shape 585"/>
        <p:cNvGrpSpPr/>
        <p:nvPr/>
      </p:nvGrpSpPr>
      <p:grpSpPr>
        <a:xfrm>
          <a:off x="0" y="0"/>
          <a:ext cx="0" cy="0"/>
          <a:chOff x="0" y="0"/>
          <a:chExt cx="0" cy="0"/>
        </a:xfrm>
      </p:grpSpPr>
      <p:sp>
        <p:nvSpPr>
          <p:cNvPr id="586" name="Google Shape;586;g3755e0a7be4_0_123"/>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7" name="Google Shape;587;g3755e0a7be4_0_123"/>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588" name="Google Shape;588;g3755e0a7be4_0_12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9" name="Google Shape;589;g3755e0a7be4_0_12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0" name="Google Shape;590;g3755e0a7be4_0_12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91" name="Shape 591"/>
        <p:cNvGrpSpPr/>
        <p:nvPr/>
      </p:nvGrpSpPr>
      <p:grpSpPr>
        <a:xfrm>
          <a:off x="0" y="0"/>
          <a:ext cx="0" cy="0"/>
          <a:chOff x="0" y="0"/>
          <a:chExt cx="0" cy="0"/>
        </a:xfrm>
      </p:grpSpPr>
      <p:sp>
        <p:nvSpPr>
          <p:cNvPr id="592" name="Google Shape;592;g3755e0a7be4_0_12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3" name="Google Shape;593;g3755e0a7be4_0_129"/>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4" name="Google Shape;594;g3755e0a7be4_0_129"/>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5" name="Google Shape;595;g3755e0a7be4_0_12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6" name="Google Shape;596;g3755e0a7be4_0_12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7" name="Google Shape;597;g3755e0a7be4_0_12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98" name="Shape 598"/>
        <p:cNvGrpSpPr/>
        <p:nvPr/>
      </p:nvGrpSpPr>
      <p:grpSpPr>
        <a:xfrm>
          <a:off x="0" y="0"/>
          <a:ext cx="0" cy="0"/>
          <a:chOff x="0" y="0"/>
          <a:chExt cx="0" cy="0"/>
        </a:xfrm>
      </p:grpSpPr>
      <p:sp>
        <p:nvSpPr>
          <p:cNvPr id="599" name="Google Shape;599;g3755e0a7be4_0_136"/>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0" name="Google Shape;600;g3755e0a7be4_0_136"/>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01" name="Google Shape;601;g3755e0a7be4_0_136"/>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2" name="Google Shape;602;g3755e0a7be4_0_136"/>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03" name="Google Shape;603;g3755e0a7be4_0_136"/>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4" name="Google Shape;604;g3755e0a7be4_0_13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5" name="Google Shape;605;g3755e0a7be4_0_13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6" name="Google Shape;606;g3755e0a7be4_0_13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07" name="Shape 607"/>
        <p:cNvGrpSpPr/>
        <p:nvPr/>
      </p:nvGrpSpPr>
      <p:grpSpPr>
        <a:xfrm>
          <a:off x="0" y="0"/>
          <a:ext cx="0" cy="0"/>
          <a:chOff x="0" y="0"/>
          <a:chExt cx="0" cy="0"/>
        </a:xfrm>
      </p:grpSpPr>
      <p:sp>
        <p:nvSpPr>
          <p:cNvPr id="608" name="Google Shape;608;g3755e0a7be4_0_14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9" name="Google Shape;609;g3755e0a7be4_0_14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0" name="Google Shape;610;g3755e0a7be4_0_14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1" name="Google Shape;611;g3755e0a7be4_0_14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12" name="Shape 612"/>
        <p:cNvGrpSpPr/>
        <p:nvPr/>
      </p:nvGrpSpPr>
      <p:grpSpPr>
        <a:xfrm>
          <a:off x="0" y="0"/>
          <a:ext cx="0" cy="0"/>
          <a:chOff x="0" y="0"/>
          <a:chExt cx="0" cy="0"/>
        </a:xfrm>
      </p:grpSpPr>
      <p:sp>
        <p:nvSpPr>
          <p:cNvPr id="613" name="Google Shape;613;g3755e0a7be4_0_15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4" name="Google Shape;614;g3755e0a7be4_0_15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5" name="Google Shape;615;g3755e0a7be4_0_15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16" name="Shape 616"/>
        <p:cNvGrpSpPr/>
        <p:nvPr/>
      </p:nvGrpSpPr>
      <p:grpSpPr>
        <a:xfrm>
          <a:off x="0" y="0"/>
          <a:ext cx="0" cy="0"/>
          <a:chOff x="0" y="0"/>
          <a:chExt cx="0" cy="0"/>
        </a:xfrm>
      </p:grpSpPr>
      <p:sp>
        <p:nvSpPr>
          <p:cNvPr id="617" name="Google Shape;617;g3755e0a7be4_0_154"/>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8" name="Google Shape;618;g3755e0a7be4_0_154"/>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9" name="Google Shape;619;g3755e0a7be4_0_154"/>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0" name="Google Shape;620;g3755e0a7be4_0_15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1" name="Google Shape;621;g3755e0a7be4_0_15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2" name="Google Shape;622;g3755e0a7be4_0_15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23" name="Shape 623"/>
        <p:cNvGrpSpPr/>
        <p:nvPr/>
      </p:nvGrpSpPr>
      <p:grpSpPr>
        <a:xfrm>
          <a:off x="0" y="0"/>
          <a:ext cx="0" cy="0"/>
          <a:chOff x="0" y="0"/>
          <a:chExt cx="0" cy="0"/>
        </a:xfrm>
      </p:grpSpPr>
      <p:sp>
        <p:nvSpPr>
          <p:cNvPr id="624" name="Google Shape;624;g3755e0a7be4_0_161"/>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5" name="Google Shape;625;g3755e0a7be4_0_161"/>
          <p:cNvSpPr/>
          <p:nvPr>
            <p:ph idx="2" type="pic"/>
          </p:nvPr>
        </p:nvSpPr>
        <p:spPr>
          <a:xfrm>
            <a:off x="5183188" y="987425"/>
            <a:ext cx="6172200" cy="4873500"/>
          </a:xfrm>
          <a:prstGeom prst="rect">
            <a:avLst/>
          </a:prstGeom>
          <a:noFill/>
          <a:ln>
            <a:noFill/>
          </a:ln>
        </p:spPr>
      </p:sp>
      <p:sp>
        <p:nvSpPr>
          <p:cNvPr id="626" name="Google Shape;626;g3755e0a7be4_0_161"/>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7" name="Google Shape;627;g3755e0a7be4_0_16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8" name="Google Shape;628;g3755e0a7be4_0_16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9" name="Google Shape;629;g3755e0a7be4_0_16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30" name="Shape 630"/>
        <p:cNvGrpSpPr/>
        <p:nvPr/>
      </p:nvGrpSpPr>
      <p:grpSpPr>
        <a:xfrm>
          <a:off x="0" y="0"/>
          <a:ext cx="0" cy="0"/>
          <a:chOff x="0" y="0"/>
          <a:chExt cx="0" cy="0"/>
        </a:xfrm>
      </p:grpSpPr>
      <p:sp>
        <p:nvSpPr>
          <p:cNvPr id="631" name="Google Shape;631;g3755e0a7be4_0_16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2" name="Google Shape;632;g3755e0a7be4_0_168"/>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3" name="Google Shape;633;g3755e0a7be4_0_16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4" name="Google Shape;634;g3755e0a7be4_0_16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5" name="Google Shape;635;g3755e0a7be4_0_16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36" name="Shape 636"/>
        <p:cNvGrpSpPr/>
        <p:nvPr/>
      </p:nvGrpSpPr>
      <p:grpSpPr>
        <a:xfrm>
          <a:off x="0" y="0"/>
          <a:ext cx="0" cy="0"/>
          <a:chOff x="0" y="0"/>
          <a:chExt cx="0" cy="0"/>
        </a:xfrm>
      </p:grpSpPr>
      <p:sp>
        <p:nvSpPr>
          <p:cNvPr id="637" name="Google Shape;637;g3755e0a7be4_0_174"/>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8" name="Google Shape;638;g3755e0a7be4_0_174"/>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9" name="Google Shape;639;g3755e0a7be4_0_17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0" name="Google Shape;640;g3755e0a7be4_0_17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1" name="Google Shape;641;g3755e0a7be4_0_17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5.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9.xml"/><Relationship Id="rId10" Type="http://schemas.openxmlformats.org/officeDocument/2006/relationships/slideLayout" Target="../slideLayouts/slideLayout28.xml"/><Relationship Id="rId13" Type="http://schemas.openxmlformats.org/officeDocument/2006/relationships/theme" Target="../theme/theme4.xml"/><Relationship Id="rId12" Type="http://schemas.openxmlformats.org/officeDocument/2006/relationships/slideLayout" Target="../slideLayouts/slideLayout30.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70.xml"/><Relationship Id="rId42" Type="http://schemas.openxmlformats.org/officeDocument/2006/relationships/slideLayout" Target="../slideLayouts/slideLayout72.xml"/><Relationship Id="rId41" Type="http://schemas.openxmlformats.org/officeDocument/2006/relationships/slideLayout" Target="../slideLayouts/slideLayout71.xml"/><Relationship Id="rId44" Type="http://schemas.openxmlformats.org/officeDocument/2006/relationships/slideLayout" Target="../slideLayouts/slideLayout74.xml"/><Relationship Id="rId43" Type="http://schemas.openxmlformats.org/officeDocument/2006/relationships/slideLayout" Target="../slideLayouts/slideLayout73.xml"/><Relationship Id="rId46" Type="http://schemas.openxmlformats.org/officeDocument/2006/relationships/slideLayout" Target="../slideLayouts/slideLayout76.xml"/><Relationship Id="rId45" Type="http://schemas.openxmlformats.org/officeDocument/2006/relationships/slideLayout" Target="../slideLayouts/slideLayout75.xml"/><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48" Type="http://schemas.openxmlformats.org/officeDocument/2006/relationships/slideLayout" Target="../slideLayouts/slideLayout78.xml"/><Relationship Id="rId47" Type="http://schemas.openxmlformats.org/officeDocument/2006/relationships/slideLayout" Target="../slideLayouts/slideLayout77.xml"/><Relationship Id="rId49" Type="http://schemas.openxmlformats.org/officeDocument/2006/relationships/slideLayout" Target="../slideLayouts/slideLayout79.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 Id="rId31" Type="http://schemas.openxmlformats.org/officeDocument/2006/relationships/slideLayout" Target="../slideLayouts/slideLayout61.xml"/><Relationship Id="rId30" Type="http://schemas.openxmlformats.org/officeDocument/2006/relationships/slideLayout" Target="../slideLayouts/slideLayout60.xml"/><Relationship Id="rId33" Type="http://schemas.openxmlformats.org/officeDocument/2006/relationships/slideLayout" Target="../slideLayouts/slideLayout63.xml"/><Relationship Id="rId32" Type="http://schemas.openxmlformats.org/officeDocument/2006/relationships/slideLayout" Target="../slideLayouts/slideLayout62.xml"/><Relationship Id="rId35" Type="http://schemas.openxmlformats.org/officeDocument/2006/relationships/slideLayout" Target="../slideLayouts/slideLayout65.xml"/><Relationship Id="rId34" Type="http://schemas.openxmlformats.org/officeDocument/2006/relationships/slideLayout" Target="../slideLayouts/slideLayout64.xml"/><Relationship Id="rId37" Type="http://schemas.openxmlformats.org/officeDocument/2006/relationships/slideLayout" Target="../slideLayouts/slideLayout67.xml"/><Relationship Id="rId36" Type="http://schemas.openxmlformats.org/officeDocument/2006/relationships/slideLayout" Target="../slideLayouts/slideLayout66.xml"/><Relationship Id="rId39" Type="http://schemas.openxmlformats.org/officeDocument/2006/relationships/slideLayout" Target="../slideLayouts/slideLayout69.xml"/><Relationship Id="rId38" Type="http://schemas.openxmlformats.org/officeDocument/2006/relationships/slideLayout" Target="../slideLayouts/slideLayout68.xml"/><Relationship Id="rId20" Type="http://schemas.openxmlformats.org/officeDocument/2006/relationships/slideLayout" Target="../slideLayouts/slideLayout50.xml"/><Relationship Id="rId22" Type="http://schemas.openxmlformats.org/officeDocument/2006/relationships/slideLayout" Target="../slideLayouts/slideLayout52.xml"/><Relationship Id="rId21" Type="http://schemas.openxmlformats.org/officeDocument/2006/relationships/slideLayout" Target="../slideLayouts/slideLayout51.xml"/><Relationship Id="rId24" Type="http://schemas.openxmlformats.org/officeDocument/2006/relationships/slideLayout" Target="../slideLayouts/slideLayout54.xml"/><Relationship Id="rId23" Type="http://schemas.openxmlformats.org/officeDocument/2006/relationships/slideLayout" Target="../slideLayouts/slideLayout53.xml"/><Relationship Id="rId26" Type="http://schemas.openxmlformats.org/officeDocument/2006/relationships/slideLayout" Target="../slideLayouts/slideLayout56.xml"/><Relationship Id="rId25" Type="http://schemas.openxmlformats.org/officeDocument/2006/relationships/slideLayout" Target="../slideLayouts/slideLayout55.xml"/><Relationship Id="rId28" Type="http://schemas.openxmlformats.org/officeDocument/2006/relationships/slideLayout" Target="../slideLayouts/slideLayout58.xml"/><Relationship Id="rId27" Type="http://schemas.openxmlformats.org/officeDocument/2006/relationships/slideLayout" Target="../slideLayouts/slideLayout57.xml"/><Relationship Id="rId29" Type="http://schemas.openxmlformats.org/officeDocument/2006/relationships/slideLayout" Target="../slideLayouts/slideLayout59.xml"/><Relationship Id="rId51" Type="http://schemas.openxmlformats.org/officeDocument/2006/relationships/slideLayout" Target="../slideLayouts/slideLayout81.xml"/><Relationship Id="rId50" Type="http://schemas.openxmlformats.org/officeDocument/2006/relationships/slideLayout" Target="../slideLayouts/slideLayout80.xml"/><Relationship Id="rId53" Type="http://schemas.openxmlformats.org/officeDocument/2006/relationships/slideLayout" Target="../slideLayouts/slideLayout83.xml"/><Relationship Id="rId52" Type="http://schemas.openxmlformats.org/officeDocument/2006/relationships/slideLayout" Target="../slideLayouts/slideLayout82.xml"/><Relationship Id="rId11" Type="http://schemas.openxmlformats.org/officeDocument/2006/relationships/slideLayout" Target="../slideLayouts/slideLayout41.xml"/><Relationship Id="rId55" Type="http://schemas.openxmlformats.org/officeDocument/2006/relationships/slideLayout" Target="../slideLayouts/slideLayout85.xml"/><Relationship Id="rId10" Type="http://schemas.openxmlformats.org/officeDocument/2006/relationships/slideLayout" Target="../slideLayouts/slideLayout40.xml"/><Relationship Id="rId54" Type="http://schemas.openxmlformats.org/officeDocument/2006/relationships/slideLayout" Target="../slideLayouts/slideLayout84.xml"/><Relationship Id="rId13" Type="http://schemas.openxmlformats.org/officeDocument/2006/relationships/slideLayout" Target="../slideLayouts/slideLayout43.xml"/><Relationship Id="rId57" Type="http://schemas.openxmlformats.org/officeDocument/2006/relationships/slideLayout" Target="../slideLayouts/slideLayout87.xml"/><Relationship Id="rId12" Type="http://schemas.openxmlformats.org/officeDocument/2006/relationships/slideLayout" Target="../slideLayouts/slideLayout42.xml"/><Relationship Id="rId56" Type="http://schemas.openxmlformats.org/officeDocument/2006/relationships/slideLayout" Target="../slideLayouts/slideLayout86.xml"/><Relationship Id="rId15" Type="http://schemas.openxmlformats.org/officeDocument/2006/relationships/slideLayout" Target="../slideLayouts/slideLayout45.xml"/><Relationship Id="rId14" Type="http://schemas.openxmlformats.org/officeDocument/2006/relationships/slideLayout" Target="../slideLayouts/slideLayout44.xml"/><Relationship Id="rId58" Type="http://schemas.openxmlformats.org/officeDocument/2006/relationships/theme" Target="../theme/theme3.xml"/><Relationship Id="rId17" Type="http://schemas.openxmlformats.org/officeDocument/2006/relationships/slideLayout" Target="../slideLayouts/slideLayout47.xml"/><Relationship Id="rId16" Type="http://schemas.openxmlformats.org/officeDocument/2006/relationships/slideLayout" Target="../slideLayouts/slideLayout46.xml"/><Relationship Id="rId19" Type="http://schemas.openxmlformats.org/officeDocument/2006/relationships/slideLayout" Target="../slideLayouts/slideLayout49.xml"/><Relationship Id="rId18"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9" Type="http://schemas.openxmlformats.org/officeDocument/2006/relationships/slideLayout" Target="../slideLayouts/slideLayout96.xml"/><Relationship Id="rId5" Type="http://schemas.openxmlformats.org/officeDocument/2006/relationships/slideLayout" Target="../slideLayouts/slideLayout92.xml"/><Relationship Id="rId6" Type="http://schemas.openxmlformats.org/officeDocument/2006/relationships/slideLayout" Target="../slideLayouts/slideLayout93.xml"/><Relationship Id="rId7" Type="http://schemas.openxmlformats.org/officeDocument/2006/relationships/slideLayout" Target="../slideLayouts/slideLayout94.xml"/><Relationship Id="rId8" Type="http://schemas.openxmlformats.org/officeDocument/2006/relationships/slideLayout" Target="../slideLayouts/slideLayout95.xml"/><Relationship Id="rId11" Type="http://schemas.openxmlformats.org/officeDocument/2006/relationships/slideLayout" Target="../slideLayouts/slideLayout98.xml"/><Relationship Id="rId10" Type="http://schemas.openxmlformats.org/officeDocument/2006/relationships/slideLayout" Target="../slideLayouts/slideLayout97.xml"/><Relationship Id="rId1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6"/>
          <p:cNvSpPr txBox="1"/>
          <p:nvPr>
            <p:ph type="title"/>
          </p:nvPr>
        </p:nvSpPr>
        <p:spPr>
          <a:xfrm>
            <a:off x="913795" y="609600"/>
            <a:ext cx="10353762" cy="125730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lt2"/>
              </a:buClr>
              <a:buSzPts val="4000"/>
              <a:buFont typeface="Lustria"/>
              <a:buNone/>
              <a:defRPr b="0" i="0" sz="4000" u="none" cap="none" strike="noStrike">
                <a:solidFill>
                  <a:schemeClr val="lt2"/>
                </a:solidFill>
                <a:latin typeface="Lustria"/>
                <a:ea typeface="Lustria"/>
                <a:cs typeface="Lustria"/>
                <a:sym typeface="Lustria"/>
              </a:defRPr>
            </a:lvl1pPr>
            <a:lvl2pPr lvl="1" marR="0" rtl="0" algn="l">
              <a:spcBef>
                <a:spcPts val="0"/>
              </a:spcBef>
              <a:spcAft>
                <a:spcPts val="0"/>
              </a:spcAft>
              <a:buSzPts val="1400"/>
              <a:buNone/>
              <a:defRPr b="0" i="0" sz="1800" u="none" cap="none" strike="noStrike">
                <a:solidFill>
                  <a:schemeClr val="lt2"/>
                </a:solidFill>
              </a:defRPr>
            </a:lvl2pPr>
            <a:lvl3pPr lvl="2" marR="0" rtl="0" algn="l">
              <a:spcBef>
                <a:spcPts val="0"/>
              </a:spcBef>
              <a:spcAft>
                <a:spcPts val="0"/>
              </a:spcAft>
              <a:buSzPts val="1400"/>
              <a:buNone/>
              <a:defRPr b="0" i="0" sz="1800" u="none" cap="none" strike="noStrike">
                <a:solidFill>
                  <a:schemeClr val="lt2"/>
                </a:solidFill>
              </a:defRPr>
            </a:lvl3pPr>
            <a:lvl4pPr lvl="3" marR="0" rtl="0" algn="l">
              <a:spcBef>
                <a:spcPts val="0"/>
              </a:spcBef>
              <a:spcAft>
                <a:spcPts val="0"/>
              </a:spcAft>
              <a:buSzPts val="1400"/>
              <a:buNone/>
              <a:defRPr b="0" i="0" sz="1800" u="none" cap="none" strike="noStrike">
                <a:solidFill>
                  <a:schemeClr val="lt2"/>
                </a:solidFill>
              </a:defRPr>
            </a:lvl4pPr>
            <a:lvl5pPr lvl="4" marR="0" rtl="0" algn="l">
              <a:spcBef>
                <a:spcPts val="0"/>
              </a:spcBef>
              <a:spcAft>
                <a:spcPts val="0"/>
              </a:spcAft>
              <a:buSzPts val="1400"/>
              <a:buNone/>
              <a:defRPr b="0" i="0" sz="1800" u="none" cap="none" strike="noStrike">
                <a:solidFill>
                  <a:schemeClr val="lt2"/>
                </a:solidFill>
              </a:defRPr>
            </a:lvl5pPr>
            <a:lvl6pPr lvl="5" marR="0" rtl="0" algn="l">
              <a:spcBef>
                <a:spcPts val="0"/>
              </a:spcBef>
              <a:spcAft>
                <a:spcPts val="0"/>
              </a:spcAft>
              <a:buSzPts val="1400"/>
              <a:buNone/>
              <a:defRPr b="0" i="0" sz="1800" u="none" cap="none" strike="noStrike">
                <a:solidFill>
                  <a:schemeClr val="lt2"/>
                </a:solidFill>
              </a:defRPr>
            </a:lvl6pPr>
            <a:lvl7pPr lvl="6" marR="0" rtl="0" algn="l">
              <a:spcBef>
                <a:spcPts val="0"/>
              </a:spcBef>
              <a:spcAft>
                <a:spcPts val="0"/>
              </a:spcAft>
              <a:buSzPts val="1400"/>
              <a:buNone/>
              <a:defRPr b="0" i="0" sz="1800" u="none" cap="none" strike="noStrike">
                <a:solidFill>
                  <a:schemeClr val="lt2"/>
                </a:solidFill>
              </a:defRPr>
            </a:lvl7pPr>
            <a:lvl8pPr lvl="7" marR="0" rtl="0" algn="l">
              <a:spcBef>
                <a:spcPts val="0"/>
              </a:spcBef>
              <a:spcAft>
                <a:spcPts val="0"/>
              </a:spcAft>
              <a:buSzPts val="1400"/>
              <a:buNone/>
              <a:defRPr b="0" i="0" sz="1800" u="none" cap="none" strike="noStrike">
                <a:solidFill>
                  <a:schemeClr val="lt2"/>
                </a:solidFill>
              </a:defRPr>
            </a:lvl8pPr>
            <a:lvl9pPr lvl="8" marR="0" rtl="0" algn="l">
              <a:spcBef>
                <a:spcPts val="0"/>
              </a:spcBef>
              <a:spcAft>
                <a:spcPts val="0"/>
              </a:spcAft>
              <a:buSzPts val="1400"/>
              <a:buNone/>
              <a:defRPr b="0" i="0" sz="1800" u="none" cap="none" strike="noStrike">
                <a:solidFill>
                  <a:schemeClr val="lt2"/>
                </a:solidFill>
              </a:defRPr>
            </a:lvl9pPr>
          </a:lstStyle>
          <a:p/>
        </p:txBody>
      </p:sp>
      <p:sp>
        <p:nvSpPr>
          <p:cNvPr id="11" name="Google Shape;11;p16"/>
          <p:cNvSpPr txBox="1"/>
          <p:nvPr>
            <p:ph idx="1" type="body"/>
          </p:nvPr>
        </p:nvSpPr>
        <p:spPr>
          <a:xfrm>
            <a:off x="913795" y="2076450"/>
            <a:ext cx="10353762" cy="3714749"/>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317500" lvl="0" marL="457200" marR="0" rtl="0" algn="l">
              <a:lnSpc>
                <a:spcPct val="100000"/>
              </a:lnSpc>
              <a:spcBef>
                <a:spcPts val="400"/>
              </a:spcBef>
              <a:spcAft>
                <a:spcPts val="0"/>
              </a:spcAft>
              <a:buClr>
                <a:schemeClr val="lt2"/>
              </a:buClr>
              <a:buSzPts val="1400"/>
              <a:buFont typeface="Noto Sans Symbols"/>
              <a:buChar char="◈"/>
              <a:defRPr b="0" i="0" sz="2000" u="none" cap="none" strike="noStrike">
                <a:solidFill>
                  <a:schemeClr val="lt2"/>
                </a:solidFill>
                <a:latin typeface="Lustria"/>
                <a:ea typeface="Lustria"/>
                <a:cs typeface="Lustria"/>
                <a:sym typeface="Lustria"/>
              </a:defRPr>
            </a:lvl1pPr>
            <a:lvl2pPr indent="-308610" lvl="1" marL="914400" marR="0" rtl="0" algn="l">
              <a:lnSpc>
                <a:spcPct val="100000"/>
              </a:lnSpc>
              <a:spcBef>
                <a:spcPts val="600"/>
              </a:spcBef>
              <a:spcAft>
                <a:spcPts val="0"/>
              </a:spcAft>
              <a:buClr>
                <a:schemeClr val="lt2"/>
              </a:buClr>
              <a:buSzPts val="1260"/>
              <a:buFont typeface="Noto Sans Symbols"/>
              <a:buChar char="🞚"/>
              <a:defRPr b="0" i="0" sz="1800" u="none" cap="none" strike="noStrike">
                <a:solidFill>
                  <a:schemeClr val="lt2"/>
                </a:solidFill>
                <a:latin typeface="Lustria"/>
                <a:ea typeface="Lustria"/>
                <a:cs typeface="Lustria"/>
                <a:sym typeface="Lustria"/>
              </a:defRPr>
            </a:lvl2pPr>
            <a:lvl3pPr indent="-299719" lvl="2" marL="1371600" marR="0" rtl="0" algn="l">
              <a:lnSpc>
                <a:spcPct val="100000"/>
              </a:lnSpc>
              <a:spcBef>
                <a:spcPts val="600"/>
              </a:spcBef>
              <a:spcAft>
                <a:spcPts val="0"/>
              </a:spcAft>
              <a:buClr>
                <a:schemeClr val="lt2"/>
              </a:buClr>
              <a:buSzPts val="1120"/>
              <a:buFont typeface="Noto Sans Symbols"/>
              <a:buChar char="◈"/>
              <a:defRPr b="0" i="0" sz="1600" u="none" cap="none" strike="noStrike">
                <a:solidFill>
                  <a:schemeClr val="lt2"/>
                </a:solidFill>
                <a:latin typeface="Lustria"/>
                <a:ea typeface="Lustria"/>
                <a:cs typeface="Lustria"/>
                <a:sym typeface="Lustria"/>
              </a:defRPr>
            </a:lvl3pPr>
            <a:lvl4pPr indent="-290830" lvl="3" marL="1828800" marR="0" rtl="0" algn="l">
              <a:lnSpc>
                <a:spcPct val="100000"/>
              </a:lnSpc>
              <a:spcBef>
                <a:spcPts val="600"/>
              </a:spcBef>
              <a:spcAft>
                <a:spcPts val="0"/>
              </a:spcAft>
              <a:buClr>
                <a:schemeClr val="lt2"/>
              </a:buClr>
              <a:buSzPts val="980"/>
              <a:buFont typeface="Noto Sans Symbols"/>
              <a:buChar char="🞚"/>
              <a:defRPr b="0" i="0" sz="1400" u="none" cap="none" strike="noStrike">
                <a:solidFill>
                  <a:schemeClr val="lt2"/>
                </a:solidFill>
                <a:latin typeface="Lustria"/>
                <a:ea typeface="Lustria"/>
                <a:cs typeface="Lustria"/>
                <a:sym typeface="Lustria"/>
              </a:defRPr>
            </a:lvl4pPr>
            <a:lvl5pPr indent="-290829" lvl="4" marL="2286000" marR="0" rtl="0" algn="l">
              <a:lnSpc>
                <a:spcPct val="100000"/>
              </a:lnSpc>
              <a:spcBef>
                <a:spcPts val="600"/>
              </a:spcBef>
              <a:spcAft>
                <a:spcPts val="0"/>
              </a:spcAft>
              <a:buClr>
                <a:schemeClr val="lt2"/>
              </a:buClr>
              <a:buSzPts val="980"/>
              <a:buFont typeface="Noto Sans Symbols"/>
              <a:buChar char="◈"/>
              <a:defRPr b="0" i="0" sz="1400" u="none" cap="none" strike="noStrike">
                <a:solidFill>
                  <a:schemeClr val="lt2"/>
                </a:solidFill>
                <a:latin typeface="Lustria"/>
                <a:ea typeface="Lustria"/>
                <a:cs typeface="Lustria"/>
                <a:sym typeface="Lustria"/>
              </a:defRPr>
            </a:lvl5pPr>
            <a:lvl6pPr indent="-290829" lvl="5" marL="2743200" marR="0" rtl="0" algn="l">
              <a:spcBef>
                <a:spcPts val="600"/>
              </a:spcBef>
              <a:spcAft>
                <a:spcPts val="0"/>
              </a:spcAft>
              <a:buClr>
                <a:schemeClr val="lt2"/>
              </a:buClr>
              <a:buSzPts val="980"/>
              <a:buFont typeface="Noto Sans Symbols"/>
              <a:buChar char="◈"/>
              <a:defRPr b="0" i="0" sz="1400" u="none" cap="none" strike="noStrike">
                <a:solidFill>
                  <a:schemeClr val="lt2"/>
                </a:solidFill>
                <a:latin typeface="Lustria"/>
                <a:ea typeface="Lustria"/>
                <a:cs typeface="Lustria"/>
                <a:sym typeface="Lustria"/>
              </a:defRPr>
            </a:lvl6pPr>
            <a:lvl7pPr indent="-290829" lvl="6" marL="3200400" marR="0" rtl="0" algn="l">
              <a:spcBef>
                <a:spcPts val="600"/>
              </a:spcBef>
              <a:spcAft>
                <a:spcPts val="0"/>
              </a:spcAft>
              <a:buClr>
                <a:schemeClr val="lt2"/>
              </a:buClr>
              <a:buSzPts val="980"/>
              <a:buFont typeface="Noto Sans Symbols"/>
              <a:buChar char="◈"/>
              <a:defRPr b="0" i="0" sz="1400" u="none" cap="none" strike="noStrike">
                <a:solidFill>
                  <a:schemeClr val="lt2"/>
                </a:solidFill>
                <a:latin typeface="Lustria"/>
                <a:ea typeface="Lustria"/>
                <a:cs typeface="Lustria"/>
                <a:sym typeface="Lustria"/>
              </a:defRPr>
            </a:lvl7pPr>
            <a:lvl8pPr indent="-290829" lvl="7" marL="3657600" marR="0" rtl="0" algn="l">
              <a:spcBef>
                <a:spcPts val="600"/>
              </a:spcBef>
              <a:spcAft>
                <a:spcPts val="0"/>
              </a:spcAft>
              <a:buClr>
                <a:schemeClr val="lt2"/>
              </a:buClr>
              <a:buSzPts val="980"/>
              <a:buFont typeface="Noto Sans Symbols"/>
              <a:buChar char="◈"/>
              <a:defRPr b="0" i="0" sz="1400" u="none" cap="none" strike="noStrike">
                <a:solidFill>
                  <a:schemeClr val="lt2"/>
                </a:solidFill>
                <a:latin typeface="Lustria"/>
                <a:ea typeface="Lustria"/>
                <a:cs typeface="Lustria"/>
                <a:sym typeface="Lustria"/>
              </a:defRPr>
            </a:lvl8pPr>
            <a:lvl9pPr indent="-290829" lvl="8" marL="4114800" marR="0" rtl="0" algn="l">
              <a:spcBef>
                <a:spcPts val="600"/>
              </a:spcBef>
              <a:spcAft>
                <a:spcPts val="600"/>
              </a:spcAft>
              <a:buClr>
                <a:schemeClr val="lt2"/>
              </a:buClr>
              <a:buSzPts val="980"/>
              <a:buFont typeface="Noto Sans Symbols"/>
              <a:buChar char="◈"/>
              <a:defRPr b="0" i="0" sz="1400" u="none" cap="none" strike="noStrike">
                <a:solidFill>
                  <a:schemeClr val="lt2"/>
                </a:solidFill>
                <a:latin typeface="Lustria"/>
                <a:ea typeface="Lustria"/>
                <a:cs typeface="Lustria"/>
                <a:sym typeface="Lustria"/>
              </a:defRPr>
            </a:lvl9pPr>
          </a:lstStyle>
          <a:p/>
        </p:txBody>
      </p:sp>
      <p:sp>
        <p:nvSpPr>
          <p:cNvPr id="12" name="Google Shape;12;p16"/>
          <p:cNvSpPr txBox="1"/>
          <p:nvPr>
            <p:ph idx="10" type="dt"/>
          </p:nvPr>
        </p:nvSpPr>
        <p:spPr>
          <a:xfrm>
            <a:off x="7678736" y="6000749"/>
            <a:ext cx="2743200"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rgbClr val="F2F2F2"/>
                </a:solidFill>
                <a:latin typeface="Lustria"/>
                <a:ea typeface="Lustria"/>
                <a:cs typeface="Lustria"/>
                <a:sym typeface="Lustria"/>
              </a:defRPr>
            </a:lvl1pPr>
            <a:lvl2pPr lvl="1"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2pPr>
            <a:lvl3pPr lvl="2"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3pPr>
            <a:lvl4pPr lvl="3"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4pPr>
            <a:lvl5pPr lvl="4"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5pPr>
            <a:lvl6pPr lvl="5"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6pPr>
            <a:lvl7pPr lvl="6"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7pPr>
            <a:lvl8pPr lvl="7"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8pPr>
            <a:lvl9pPr lvl="8"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9pPr>
          </a:lstStyle>
          <a:p/>
        </p:txBody>
      </p:sp>
      <p:sp>
        <p:nvSpPr>
          <p:cNvPr id="13" name="Google Shape;13;p16"/>
          <p:cNvSpPr txBox="1"/>
          <p:nvPr>
            <p:ph idx="11" type="ftr"/>
          </p:nvPr>
        </p:nvSpPr>
        <p:spPr>
          <a:xfrm>
            <a:off x="913795" y="6000749"/>
            <a:ext cx="6672865"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F2F2F2"/>
                </a:solidFill>
                <a:latin typeface="Lustria"/>
                <a:ea typeface="Lustria"/>
                <a:cs typeface="Lustria"/>
                <a:sym typeface="Lustria"/>
              </a:defRPr>
            </a:lvl1pPr>
            <a:lvl2pPr lvl="1"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2pPr>
            <a:lvl3pPr lvl="2"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3pPr>
            <a:lvl4pPr lvl="3"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4pPr>
            <a:lvl5pPr lvl="4"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5pPr>
            <a:lvl6pPr lvl="5"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6pPr>
            <a:lvl7pPr lvl="6"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7pPr>
            <a:lvl8pPr lvl="7"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8pPr>
            <a:lvl9pPr lvl="8"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9pPr>
          </a:lstStyle>
          <a:p/>
        </p:txBody>
      </p:sp>
      <p:sp>
        <p:nvSpPr>
          <p:cNvPr id="14" name="Google Shape;14;p16"/>
          <p:cNvSpPr txBox="1"/>
          <p:nvPr>
            <p:ph idx="12" type="sldNum"/>
          </p:nvPr>
        </p:nvSpPr>
        <p:spPr>
          <a:xfrm>
            <a:off x="10514011" y="6000749"/>
            <a:ext cx="753545"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rgbClr val="F2F2F2"/>
                </a:solidFill>
                <a:latin typeface="Lustria"/>
                <a:ea typeface="Lustria"/>
                <a:cs typeface="Lustria"/>
                <a:sym typeface="Lustria"/>
              </a:defRPr>
            </a:lvl1pPr>
            <a:lvl2pPr indent="0" lvl="1" marL="0" marR="0" rtl="0" algn="r">
              <a:spcBef>
                <a:spcPts val="0"/>
              </a:spcBef>
              <a:buNone/>
              <a:defRPr b="0" i="0" sz="1000" u="none" cap="none" strike="noStrike">
                <a:solidFill>
                  <a:srgbClr val="F2F2F2"/>
                </a:solidFill>
                <a:latin typeface="Lustria"/>
                <a:ea typeface="Lustria"/>
                <a:cs typeface="Lustria"/>
                <a:sym typeface="Lustria"/>
              </a:defRPr>
            </a:lvl2pPr>
            <a:lvl3pPr indent="0" lvl="2" marL="0" marR="0" rtl="0" algn="r">
              <a:spcBef>
                <a:spcPts val="0"/>
              </a:spcBef>
              <a:buNone/>
              <a:defRPr b="0" i="0" sz="1000" u="none" cap="none" strike="noStrike">
                <a:solidFill>
                  <a:srgbClr val="F2F2F2"/>
                </a:solidFill>
                <a:latin typeface="Lustria"/>
                <a:ea typeface="Lustria"/>
                <a:cs typeface="Lustria"/>
                <a:sym typeface="Lustria"/>
              </a:defRPr>
            </a:lvl3pPr>
            <a:lvl4pPr indent="0" lvl="3" marL="0" marR="0" rtl="0" algn="r">
              <a:spcBef>
                <a:spcPts val="0"/>
              </a:spcBef>
              <a:buNone/>
              <a:defRPr b="0" i="0" sz="1000" u="none" cap="none" strike="noStrike">
                <a:solidFill>
                  <a:srgbClr val="F2F2F2"/>
                </a:solidFill>
                <a:latin typeface="Lustria"/>
                <a:ea typeface="Lustria"/>
                <a:cs typeface="Lustria"/>
                <a:sym typeface="Lustria"/>
              </a:defRPr>
            </a:lvl4pPr>
            <a:lvl5pPr indent="0" lvl="4" marL="0" marR="0" rtl="0" algn="r">
              <a:spcBef>
                <a:spcPts val="0"/>
              </a:spcBef>
              <a:buNone/>
              <a:defRPr b="0" i="0" sz="1000" u="none" cap="none" strike="noStrike">
                <a:solidFill>
                  <a:srgbClr val="F2F2F2"/>
                </a:solidFill>
                <a:latin typeface="Lustria"/>
                <a:ea typeface="Lustria"/>
                <a:cs typeface="Lustria"/>
                <a:sym typeface="Lustria"/>
              </a:defRPr>
            </a:lvl5pPr>
            <a:lvl6pPr indent="0" lvl="5" marL="0" marR="0" rtl="0" algn="r">
              <a:spcBef>
                <a:spcPts val="0"/>
              </a:spcBef>
              <a:buNone/>
              <a:defRPr b="0" i="0" sz="1000" u="none" cap="none" strike="noStrike">
                <a:solidFill>
                  <a:srgbClr val="F2F2F2"/>
                </a:solidFill>
                <a:latin typeface="Lustria"/>
                <a:ea typeface="Lustria"/>
                <a:cs typeface="Lustria"/>
                <a:sym typeface="Lustria"/>
              </a:defRPr>
            </a:lvl6pPr>
            <a:lvl7pPr indent="0" lvl="6" marL="0" marR="0" rtl="0" algn="r">
              <a:spcBef>
                <a:spcPts val="0"/>
              </a:spcBef>
              <a:buNone/>
              <a:defRPr b="0" i="0" sz="1000" u="none" cap="none" strike="noStrike">
                <a:solidFill>
                  <a:srgbClr val="F2F2F2"/>
                </a:solidFill>
                <a:latin typeface="Lustria"/>
                <a:ea typeface="Lustria"/>
                <a:cs typeface="Lustria"/>
                <a:sym typeface="Lustria"/>
              </a:defRPr>
            </a:lvl7pPr>
            <a:lvl8pPr indent="0" lvl="7" marL="0" marR="0" rtl="0" algn="r">
              <a:spcBef>
                <a:spcPts val="0"/>
              </a:spcBef>
              <a:buNone/>
              <a:defRPr b="0" i="0" sz="1000" u="none" cap="none" strike="noStrike">
                <a:solidFill>
                  <a:srgbClr val="F2F2F2"/>
                </a:solidFill>
                <a:latin typeface="Lustria"/>
                <a:ea typeface="Lustria"/>
                <a:cs typeface="Lustria"/>
                <a:sym typeface="Lustria"/>
              </a:defRPr>
            </a:lvl8pPr>
            <a:lvl9pPr indent="0" lvl="8" marL="0" marR="0" rtl="0" algn="r">
              <a:spcBef>
                <a:spcPts val="0"/>
              </a:spcBef>
              <a:buNone/>
              <a:defRPr b="0" i="0" sz="1000" u="none" cap="none" strike="noStrike">
                <a:solidFill>
                  <a:srgbClr val="F2F2F2"/>
                </a:solidFill>
                <a:latin typeface="Lustria"/>
                <a:ea typeface="Lustria"/>
                <a:cs typeface="Lustria"/>
                <a:sym typeface="Lustria"/>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9" name="Shape 149"/>
        <p:cNvGrpSpPr/>
        <p:nvPr/>
      </p:nvGrpSpPr>
      <p:grpSpPr>
        <a:xfrm>
          <a:off x="0" y="0"/>
          <a:ext cx="0" cy="0"/>
          <a:chOff x="0" y="0"/>
          <a:chExt cx="0" cy="0"/>
        </a:xfrm>
      </p:grpSpPr>
      <p:sp>
        <p:nvSpPr>
          <p:cNvPr id="150" name="Google Shape;150;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1" name="Google Shape;151;p1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2" name="Google Shape;152;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3" name="Google Shape;153;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4" name="Google Shape;154;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2" name="Shape 232"/>
        <p:cNvGrpSpPr/>
        <p:nvPr/>
      </p:nvGrpSpPr>
      <p:grpSpPr>
        <a:xfrm>
          <a:off x="0" y="0"/>
          <a:ext cx="0" cy="0"/>
          <a:chOff x="0" y="0"/>
          <a:chExt cx="0" cy="0"/>
        </a:xfrm>
      </p:grpSpPr>
      <p:sp>
        <p:nvSpPr>
          <p:cNvPr id="233" name="Google Shape;233;p24"/>
          <p:cNvSpPr txBox="1"/>
          <p:nvPr>
            <p:ph type="title"/>
          </p:nvPr>
        </p:nvSpPr>
        <p:spPr>
          <a:xfrm>
            <a:off x="685800" y="533400"/>
            <a:ext cx="10845900" cy="609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400"/>
              <a:buFont typeface="Arial"/>
              <a:buNone/>
              <a:defRPr b="1" i="0" sz="30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1"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1"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1"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1"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1"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1"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1"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1" i="0" sz="1800" u="none" cap="none" strike="noStrike">
                <a:solidFill>
                  <a:srgbClr val="000000"/>
                </a:solidFill>
                <a:latin typeface="Arial"/>
                <a:ea typeface="Arial"/>
                <a:cs typeface="Arial"/>
                <a:sym typeface="Arial"/>
              </a:defRPr>
            </a:lvl9pPr>
          </a:lstStyle>
          <a:p/>
        </p:txBody>
      </p:sp>
      <p:sp>
        <p:nvSpPr>
          <p:cNvPr id="234" name="Google Shape;234;p24"/>
          <p:cNvSpPr txBox="1"/>
          <p:nvPr>
            <p:ph idx="12" type="sldNum"/>
          </p:nvPr>
        </p:nvSpPr>
        <p:spPr>
          <a:xfrm>
            <a:off x="10955126" y="6068075"/>
            <a:ext cx="428400" cy="52500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Clr>
                <a:schemeClr val="dk1"/>
              </a:buClr>
              <a:buSzPts val="1300"/>
              <a:buFont typeface="Arial"/>
              <a:buNone/>
              <a:defRPr sz="1300">
                <a:solidFill>
                  <a:schemeClr val="dk1"/>
                </a:solidFill>
                <a:latin typeface="Arial"/>
                <a:ea typeface="Arial"/>
                <a:cs typeface="Arial"/>
                <a:sym typeface="Arial"/>
              </a:defRPr>
            </a:lvl1pPr>
            <a:lvl2pPr indent="0" lvl="1" marL="0" marR="0" rtl="0" algn="ctr">
              <a:spcBef>
                <a:spcPts val="0"/>
              </a:spcBef>
              <a:spcAft>
                <a:spcPts val="0"/>
              </a:spcAft>
              <a:buClr>
                <a:schemeClr val="dk1"/>
              </a:buClr>
              <a:buSzPts val="1300"/>
              <a:buFont typeface="Arial"/>
              <a:buNone/>
              <a:defRPr sz="1300">
                <a:solidFill>
                  <a:schemeClr val="dk1"/>
                </a:solidFill>
                <a:latin typeface="Arial"/>
                <a:ea typeface="Arial"/>
                <a:cs typeface="Arial"/>
                <a:sym typeface="Arial"/>
              </a:defRPr>
            </a:lvl2pPr>
            <a:lvl3pPr indent="0" lvl="2" marL="0" marR="0" rtl="0" algn="ctr">
              <a:spcBef>
                <a:spcPts val="0"/>
              </a:spcBef>
              <a:spcAft>
                <a:spcPts val="0"/>
              </a:spcAft>
              <a:buClr>
                <a:schemeClr val="dk1"/>
              </a:buClr>
              <a:buSzPts val="1300"/>
              <a:buFont typeface="Arial"/>
              <a:buNone/>
              <a:defRPr sz="1300">
                <a:solidFill>
                  <a:schemeClr val="dk1"/>
                </a:solidFill>
                <a:latin typeface="Arial"/>
                <a:ea typeface="Arial"/>
                <a:cs typeface="Arial"/>
                <a:sym typeface="Arial"/>
              </a:defRPr>
            </a:lvl3pPr>
            <a:lvl4pPr indent="0" lvl="3" marL="0" marR="0" rtl="0" algn="ctr">
              <a:spcBef>
                <a:spcPts val="0"/>
              </a:spcBef>
              <a:spcAft>
                <a:spcPts val="0"/>
              </a:spcAft>
              <a:buClr>
                <a:schemeClr val="dk1"/>
              </a:buClr>
              <a:buSzPts val="1300"/>
              <a:buFont typeface="Arial"/>
              <a:buNone/>
              <a:defRPr sz="1300">
                <a:solidFill>
                  <a:schemeClr val="dk1"/>
                </a:solidFill>
                <a:latin typeface="Arial"/>
                <a:ea typeface="Arial"/>
                <a:cs typeface="Arial"/>
                <a:sym typeface="Arial"/>
              </a:defRPr>
            </a:lvl4pPr>
            <a:lvl5pPr indent="0" lvl="4" marL="0" marR="0" rtl="0" algn="ctr">
              <a:spcBef>
                <a:spcPts val="0"/>
              </a:spcBef>
              <a:spcAft>
                <a:spcPts val="0"/>
              </a:spcAft>
              <a:buClr>
                <a:schemeClr val="dk1"/>
              </a:buClr>
              <a:buSzPts val="1300"/>
              <a:buFont typeface="Arial"/>
              <a:buNone/>
              <a:defRPr sz="1300">
                <a:solidFill>
                  <a:schemeClr val="dk1"/>
                </a:solidFill>
                <a:latin typeface="Arial"/>
                <a:ea typeface="Arial"/>
                <a:cs typeface="Arial"/>
                <a:sym typeface="Arial"/>
              </a:defRPr>
            </a:lvl5pPr>
            <a:lvl6pPr indent="0" lvl="5" marL="0" marR="0" rtl="0" algn="ctr">
              <a:spcBef>
                <a:spcPts val="0"/>
              </a:spcBef>
              <a:spcAft>
                <a:spcPts val="0"/>
              </a:spcAft>
              <a:buClr>
                <a:schemeClr val="dk1"/>
              </a:buClr>
              <a:buSzPts val="1300"/>
              <a:buFont typeface="Arial"/>
              <a:buNone/>
              <a:defRPr sz="1300">
                <a:solidFill>
                  <a:schemeClr val="dk1"/>
                </a:solidFill>
                <a:latin typeface="Arial"/>
                <a:ea typeface="Arial"/>
                <a:cs typeface="Arial"/>
                <a:sym typeface="Arial"/>
              </a:defRPr>
            </a:lvl6pPr>
            <a:lvl7pPr indent="0" lvl="6" marL="0" marR="0" rtl="0" algn="ctr">
              <a:spcBef>
                <a:spcPts val="0"/>
              </a:spcBef>
              <a:spcAft>
                <a:spcPts val="0"/>
              </a:spcAft>
              <a:buClr>
                <a:schemeClr val="dk1"/>
              </a:buClr>
              <a:buSzPts val="1300"/>
              <a:buFont typeface="Arial"/>
              <a:buNone/>
              <a:defRPr sz="1300">
                <a:solidFill>
                  <a:schemeClr val="dk1"/>
                </a:solidFill>
                <a:latin typeface="Arial"/>
                <a:ea typeface="Arial"/>
                <a:cs typeface="Arial"/>
                <a:sym typeface="Arial"/>
              </a:defRPr>
            </a:lvl7pPr>
            <a:lvl8pPr indent="0" lvl="7" marL="0" marR="0" rtl="0" algn="ctr">
              <a:spcBef>
                <a:spcPts val="0"/>
              </a:spcBef>
              <a:spcAft>
                <a:spcPts val="0"/>
              </a:spcAft>
              <a:buClr>
                <a:schemeClr val="dk1"/>
              </a:buClr>
              <a:buSzPts val="1300"/>
              <a:buFont typeface="Arial"/>
              <a:buNone/>
              <a:defRPr sz="1300">
                <a:solidFill>
                  <a:schemeClr val="dk1"/>
                </a:solidFill>
                <a:latin typeface="Arial"/>
                <a:ea typeface="Arial"/>
                <a:cs typeface="Arial"/>
                <a:sym typeface="Arial"/>
              </a:defRPr>
            </a:lvl8pPr>
            <a:lvl9pPr indent="0" lvl="8" marL="0" marR="0" rtl="0" algn="ctr">
              <a:spcBef>
                <a:spcPts val="0"/>
              </a:spcBef>
              <a:spcAft>
                <a:spcPts val="0"/>
              </a:spcAft>
              <a:buClr>
                <a:schemeClr val="dk1"/>
              </a:buClr>
              <a:buSzPts val="1300"/>
              <a:buFont typeface="Arial"/>
              <a:buNone/>
              <a:defRPr sz="1300">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235" name="Google Shape;235;p24"/>
          <p:cNvSpPr txBox="1"/>
          <p:nvPr>
            <p:ph idx="1" type="body"/>
          </p:nvPr>
        </p:nvSpPr>
        <p:spPr>
          <a:xfrm>
            <a:off x="685800" y="1264824"/>
            <a:ext cx="10820400" cy="45876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rgbClr val="000000"/>
                </a:solidFill>
                <a:latin typeface="Arial"/>
                <a:ea typeface="Arial"/>
                <a:cs typeface="Arial"/>
                <a:sym typeface="Arial"/>
              </a:defRPr>
            </a:lvl1pPr>
            <a:lvl2pPr indent="-342900" lvl="1" marL="914400" marR="0" rtl="0" algn="l">
              <a:lnSpc>
                <a:spcPct val="115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2pPr>
            <a:lvl3pPr indent="-342900" lvl="2" marL="1371600" marR="0" rtl="0" algn="l">
              <a:lnSpc>
                <a:spcPct val="115000"/>
              </a:lnSpc>
              <a:spcBef>
                <a:spcPts val="0"/>
              </a:spcBef>
              <a:spcAft>
                <a:spcPts val="0"/>
              </a:spcAft>
              <a:buClr>
                <a:schemeClr val="dk2"/>
              </a:buClr>
              <a:buSzPts val="1800"/>
              <a:buFont typeface="Arial"/>
              <a:buChar char="■"/>
              <a:defRPr b="0" i="0" sz="1800" u="none" cap="none" strike="noStrike">
                <a:solidFill>
                  <a:srgbClr val="000000"/>
                </a:solidFill>
                <a:latin typeface="Arial"/>
                <a:ea typeface="Arial"/>
                <a:cs typeface="Arial"/>
                <a:sym typeface="Arial"/>
              </a:defRPr>
            </a:lvl3pPr>
            <a:lvl4pPr indent="-342900" lvl="3" marL="1828800" marR="0" rtl="0" algn="l">
              <a:lnSpc>
                <a:spcPct val="115000"/>
              </a:lnSpc>
              <a:spcBef>
                <a:spcPts val="0"/>
              </a:spcBef>
              <a:spcAft>
                <a:spcPts val="0"/>
              </a:spcAft>
              <a:buClr>
                <a:schemeClr val="dk2"/>
              </a:buClr>
              <a:buSzPts val="1800"/>
              <a:buFont typeface="Arial"/>
              <a:buChar char="■"/>
              <a:defRPr b="0" i="0" sz="1800" u="none" cap="none" strike="noStrike">
                <a:solidFill>
                  <a:srgbClr val="000000"/>
                </a:solidFill>
                <a:latin typeface="Arial"/>
                <a:ea typeface="Arial"/>
                <a:cs typeface="Arial"/>
                <a:sym typeface="Arial"/>
              </a:defRPr>
            </a:lvl4pPr>
            <a:lvl5pPr indent="-342900" lvl="4" marL="2286000" marR="0" rtl="0" algn="l">
              <a:lnSpc>
                <a:spcPct val="115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5pPr>
            <a:lvl6pPr indent="-342900" lvl="5" marL="2743200" marR="0" rtl="0" algn="l">
              <a:lnSpc>
                <a:spcPct val="115000"/>
              </a:lnSpc>
              <a:spcBef>
                <a:spcPts val="0"/>
              </a:spcBef>
              <a:spcAft>
                <a:spcPts val="0"/>
              </a:spcAft>
              <a:buClr>
                <a:schemeClr val="dk2"/>
              </a:buClr>
              <a:buSzPts val="1800"/>
              <a:buFont typeface="Arial"/>
              <a:buChar char="■"/>
              <a:defRPr b="0" i="0" sz="1800" u="none" cap="none" strike="noStrike">
                <a:solidFill>
                  <a:srgbClr val="000000"/>
                </a:solidFill>
                <a:latin typeface="Arial"/>
                <a:ea typeface="Arial"/>
                <a:cs typeface="Arial"/>
                <a:sym typeface="Arial"/>
              </a:defRPr>
            </a:lvl6pPr>
            <a:lvl7pPr indent="-342900" lvl="6" marL="3200400" marR="0" rtl="0" algn="l">
              <a:lnSpc>
                <a:spcPct val="115000"/>
              </a:lnSpc>
              <a:spcBef>
                <a:spcPts val="0"/>
              </a:spcBef>
              <a:spcAft>
                <a:spcPts val="0"/>
              </a:spcAft>
              <a:buClr>
                <a:schemeClr val="dk2"/>
              </a:buClr>
              <a:buSzPts val="1800"/>
              <a:buFont typeface="Arial"/>
              <a:buChar char="■"/>
              <a:defRPr b="0" i="0" sz="1800" u="none" cap="none" strike="noStrike">
                <a:solidFill>
                  <a:srgbClr val="000000"/>
                </a:solidFill>
                <a:latin typeface="Arial"/>
                <a:ea typeface="Arial"/>
                <a:cs typeface="Arial"/>
                <a:sym typeface="Arial"/>
              </a:defRPr>
            </a:lvl7pPr>
            <a:lvl8pPr indent="-342900" lvl="7" marL="3657600" marR="0" rtl="0" algn="l">
              <a:lnSpc>
                <a:spcPct val="115000"/>
              </a:lnSpc>
              <a:spcBef>
                <a:spcPts val="0"/>
              </a:spcBef>
              <a:spcAft>
                <a:spcPts val="0"/>
              </a:spcAft>
              <a:buClr>
                <a:schemeClr val="dk2"/>
              </a:buClr>
              <a:buSzPts val="1800"/>
              <a:buFont typeface="Arial"/>
              <a:buChar char="□"/>
              <a:defRPr b="0" i="0" sz="1800" u="none" cap="none" strike="noStrike">
                <a:solidFill>
                  <a:srgbClr val="000000"/>
                </a:solidFill>
                <a:latin typeface="Arial"/>
                <a:ea typeface="Arial"/>
                <a:cs typeface="Arial"/>
                <a:sym typeface="Arial"/>
              </a:defRPr>
            </a:lvl8pPr>
            <a:lvl9pPr indent="-342900" lvl="8" marL="4114800" marR="0" rtl="0" algn="l">
              <a:lnSpc>
                <a:spcPct val="115000"/>
              </a:lnSpc>
              <a:spcBef>
                <a:spcPts val="0"/>
              </a:spcBef>
              <a:spcAft>
                <a:spcPts val="0"/>
              </a:spcAft>
              <a:buClr>
                <a:schemeClr val="dk2"/>
              </a:buClr>
              <a:buSzPts val="1800"/>
              <a:buFont typeface="Arial"/>
              <a:buChar char="■"/>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 id="2147483709" r:id="rId29"/>
    <p:sldLayoutId id="2147483710" r:id="rId30"/>
    <p:sldLayoutId id="2147483711" r:id="rId31"/>
    <p:sldLayoutId id="2147483712" r:id="rId32"/>
    <p:sldLayoutId id="2147483713" r:id="rId33"/>
    <p:sldLayoutId id="2147483714" r:id="rId34"/>
    <p:sldLayoutId id="2147483715" r:id="rId35"/>
    <p:sldLayoutId id="2147483716" r:id="rId36"/>
    <p:sldLayoutId id="2147483717" r:id="rId37"/>
    <p:sldLayoutId id="2147483718" r:id="rId38"/>
    <p:sldLayoutId id="2147483719" r:id="rId39"/>
    <p:sldLayoutId id="2147483720" r:id="rId40"/>
    <p:sldLayoutId id="2147483721" r:id="rId41"/>
    <p:sldLayoutId id="2147483722" r:id="rId42"/>
    <p:sldLayoutId id="2147483723" r:id="rId43"/>
    <p:sldLayoutId id="2147483724" r:id="rId44"/>
    <p:sldLayoutId id="2147483725" r:id="rId45"/>
    <p:sldLayoutId id="2147483726" r:id="rId46"/>
    <p:sldLayoutId id="2147483727" r:id="rId47"/>
    <p:sldLayoutId id="2147483728" r:id="rId48"/>
    <p:sldLayoutId id="2147483729" r:id="rId49"/>
    <p:sldLayoutId id="2147483730" r:id="rId50"/>
    <p:sldLayoutId id="2147483731" r:id="rId51"/>
    <p:sldLayoutId id="2147483732" r:id="rId52"/>
    <p:sldLayoutId id="2147483733" r:id="rId53"/>
    <p:sldLayoutId id="2147483734" r:id="rId54"/>
    <p:sldLayoutId id="2147483735" r:id="rId55"/>
    <p:sldLayoutId id="2147483736" r:id="rId56"/>
    <p:sldLayoutId id="2147483737" r:id="rId5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EA4335"/>
          </p15:clr>
        </p15:guide>
        <p15:guide id="2" pos="384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7" name="Shape 567"/>
        <p:cNvGrpSpPr/>
        <p:nvPr/>
      </p:nvGrpSpPr>
      <p:grpSpPr>
        <a:xfrm>
          <a:off x="0" y="0"/>
          <a:ext cx="0" cy="0"/>
          <a:chOff x="0" y="0"/>
          <a:chExt cx="0" cy="0"/>
        </a:xfrm>
      </p:grpSpPr>
      <p:sp>
        <p:nvSpPr>
          <p:cNvPr id="568" name="Google Shape;568;g3755e0a7be4_0_10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69" name="Google Shape;569;g3755e0a7be4_0_10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70" name="Google Shape;570;g3755e0a7be4_0_10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spcBef>
                <a:spcPts val="0"/>
              </a:spcBef>
              <a:spcAft>
                <a:spcPts val="0"/>
              </a:spcAft>
              <a:buSzPts val="1400"/>
              <a:buNone/>
              <a:defRPr b="0" i="0" sz="1200" u="none" cap="none" strike="noStrike">
                <a:solidFill>
                  <a:srgbClr val="757575"/>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71" name="Google Shape;571;g3755e0a7be4_0_10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b="0" i="0" sz="1200" u="none" cap="none" strike="noStrike">
                <a:solidFill>
                  <a:srgbClr val="757575"/>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72" name="Google Shape;572;g3755e0a7be4_0_10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i="0" sz="1200" u="none" cap="none" strike="noStrike">
                <a:solidFill>
                  <a:srgbClr val="757575"/>
                </a:solidFill>
                <a:latin typeface="Arial"/>
                <a:ea typeface="Arial"/>
                <a:cs typeface="Arial"/>
                <a:sym typeface="Arial"/>
              </a:defRPr>
            </a:lvl1pPr>
            <a:lvl2pPr indent="0" lvl="1" marL="0" marR="0" algn="r">
              <a:spcBef>
                <a:spcPts val="0"/>
              </a:spcBef>
              <a:buNone/>
              <a:defRPr b="0" i="0" sz="1200" u="none" cap="none" strike="noStrike">
                <a:solidFill>
                  <a:srgbClr val="757575"/>
                </a:solidFill>
                <a:latin typeface="Arial"/>
                <a:ea typeface="Arial"/>
                <a:cs typeface="Arial"/>
                <a:sym typeface="Arial"/>
              </a:defRPr>
            </a:lvl2pPr>
            <a:lvl3pPr indent="0" lvl="2" marL="0" marR="0" algn="r">
              <a:spcBef>
                <a:spcPts val="0"/>
              </a:spcBef>
              <a:buNone/>
              <a:defRPr b="0" i="0" sz="1200" u="none" cap="none" strike="noStrike">
                <a:solidFill>
                  <a:srgbClr val="757575"/>
                </a:solidFill>
                <a:latin typeface="Arial"/>
                <a:ea typeface="Arial"/>
                <a:cs typeface="Arial"/>
                <a:sym typeface="Arial"/>
              </a:defRPr>
            </a:lvl3pPr>
            <a:lvl4pPr indent="0" lvl="3" marL="0" marR="0" algn="r">
              <a:spcBef>
                <a:spcPts val="0"/>
              </a:spcBef>
              <a:buNone/>
              <a:defRPr b="0" i="0" sz="1200" u="none" cap="none" strike="noStrike">
                <a:solidFill>
                  <a:srgbClr val="757575"/>
                </a:solidFill>
                <a:latin typeface="Arial"/>
                <a:ea typeface="Arial"/>
                <a:cs typeface="Arial"/>
                <a:sym typeface="Arial"/>
              </a:defRPr>
            </a:lvl4pPr>
            <a:lvl5pPr indent="0" lvl="4" marL="0" marR="0" algn="r">
              <a:spcBef>
                <a:spcPts val="0"/>
              </a:spcBef>
              <a:buNone/>
              <a:defRPr b="0" i="0" sz="1200" u="none" cap="none" strike="noStrike">
                <a:solidFill>
                  <a:srgbClr val="757575"/>
                </a:solidFill>
                <a:latin typeface="Arial"/>
                <a:ea typeface="Arial"/>
                <a:cs typeface="Arial"/>
                <a:sym typeface="Arial"/>
              </a:defRPr>
            </a:lvl5pPr>
            <a:lvl6pPr indent="0" lvl="5" marL="0" marR="0" algn="r">
              <a:spcBef>
                <a:spcPts val="0"/>
              </a:spcBef>
              <a:buNone/>
              <a:defRPr b="0" i="0" sz="1200" u="none" cap="none" strike="noStrike">
                <a:solidFill>
                  <a:srgbClr val="757575"/>
                </a:solidFill>
                <a:latin typeface="Arial"/>
                <a:ea typeface="Arial"/>
                <a:cs typeface="Arial"/>
                <a:sym typeface="Arial"/>
              </a:defRPr>
            </a:lvl6pPr>
            <a:lvl7pPr indent="0" lvl="6" marL="0" marR="0" algn="r">
              <a:spcBef>
                <a:spcPts val="0"/>
              </a:spcBef>
              <a:buNone/>
              <a:defRPr b="0" i="0" sz="1200" u="none" cap="none" strike="noStrike">
                <a:solidFill>
                  <a:srgbClr val="757575"/>
                </a:solidFill>
                <a:latin typeface="Arial"/>
                <a:ea typeface="Arial"/>
                <a:cs typeface="Arial"/>
                <a:sym typeface="Arial"/>
              </a:defRPr>
            </a:lvl7pPr>
            <a:lvl8pPr indent="0" lvl="7" marL="0" marR="0" algn="r">
              <a:spcBef>
                <a:spcPts val="0"/>
              </a:spcBef>
              <a:buNone/>
              <a:defRPr b="0" i="0" sz="1200" u="none" cap="none" strike="noStrike">
                <a:solidFill>
                  <a:srgbClr val="757575"/>
                </a:solidFill>
                <a:latin typeface="Arial"/>
                <a:ea typeface="Arial"/>
                <a:cs typeface="Arial"/>
                <a:sym typeface="Arial"/>
              </a:defRPr>
            </a:lvl8pPr>
            <a:lvl9pPr indent="0" lvl="8" marL="0" marR="0" algn="r">
              <a:spcBef>
                <a:spcPts val="0"/>
              </a:spcBef>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4.png"/><Relationship Id="rId4" Type="http://schemas.openxmlformats.org/officeDocument/2006/relationships/image" Target="../media/image2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xml"/><Relationship Id="rId3" Type="http://schemas.openxmlformats.org/officeDocument/2006/relationships/image" Target="../media/image3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11.xml"/><Relationship Id="rId3" Type="http://schemas.openxmlformats.org/officeDocument/2006/relationships/image" Target="../media/image30.png"/><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 Id="rId3"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4.xml"/><Relationship Id="rId3" Type="http://schemas.openxmlformats.org/officeDocument/2006/relationships/image" Target="../media/image32.png"/><Relationship Id="rId4" Type="http://schemas.openxmlformats.org/officeDocument/2006/relationships/image" Target="../media/image38.png"/><Relationship Id="rId5" Type="http://schemas.openxmlformats.org/officeDocument/2006/relationships/image" Target="../media/image34.png"/><Relationship Id="rId6" Type="http://schemas.openxmlformats.org/officeDocument/2006/relationships/hyperlink" Target="https://www.childrenincrossfire.org/" TargetMode="External"/><Relationship Id="rId7" Type="http://schemas.openxmlformats.org/officeDocument/2006/relationships/hyperlink" Target="https://busara.global/" TargetMode="External"/><Relationship Id="rId8" Type="http://schemas.openxmlformats.org/officeDocument/2006/relationships/hyperlink" Target="https://globalschoolsforum.or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6.xml"/><Relationship Id="rId3" Type="http://schemas.openxmlformats.org/officeDocument/2006/relationships/image" Target="../media/image4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4.png"/><Relationship Id="rId4" Type="http://schemas.openxmlformats.org/officeDocument/2006/relationships/image" Target="../media/image3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xml"/><Relationship Id="rId3" Type="http://schemas.openxmlformats.org/officeDocument/2006/relationships/image" Target="../media/image3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43.jpg"/><Relationship Id="rId5"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Relationship Id="rId3"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5" name="Shape 645"/>
        <p:cNvGrpSpPr/>
        <p:nvPr/>
      </p:nvGrpSpPr>
      <p:grpSpPr>
        <a:xfrm>
          <a:off x="0" y="0"/>
          <a:ext cx="0" cy="0"/>
          <a:chOff x="0" y="0"/>
          <a:chExt cx="0" cy="0"/>
        </a:xfrm>
      </p:grpSpPr>
      <p:pic>
        <p:nvPicPr>
          <p:cNvPr id="646" name="Google Shape;646;p1"/>
          <p:cNvPicPr preferRelativeResize="0"/>
          <p:nvPr/>
        </p:nvPicPr>
        <p:blipFill rotWithShape="1">
          <a:blip r:embed="rId4">
            <a:alphaModFix/>
          </a:blip>
          <a:srcRect b="11472" l="0" r="0" t="11473"/>
          <a:stretch/>
        </p:blipFill>
        <p:spPr>
          <a:xfrm>
            <a:off x="20" y="10"/>
            <a:ext cx="12191980" cy="6857990"/>
          </a:xfrm>
          <a:prstGeom prst="rect">
            <a:avLst/>
          </a:prstGeom>
          <a:noFill/>
          <a:ln>
            <a:noFill/>
          </a:ln>
        </p:spPr>
      </p:pic>
      <p:sp>
        <p:nvSpPr>
          <p:cNvPr id="647" name="Google Shape;647;p1"/>
          <p:cNvSpPr/>
          <p:nvPr/>
        </p:nvSpPr>
        <p:spPr>
          <a:xfrm>
            <a:off x="0" y="937549"/>
            <a:ext cx="12191999" cy="5058137"/>
          </a:xfrm>
          <a:prstGeom prst="rect">
            <a:avLst/>
          </a:prstGeom>
          <a:gradFill>
            <a:gsLst>
              <a:gs pos="0">
                <a:srgbClr val="000000">
                  <a:alpha val="0"/>
                </a:srgbClr>
              </a:gs>
              <a:gs pos="20000">
                <a:srgbClr val="000000">
                  <a:alpha val="14901"/>
                </a:srgbClr>
              </a:gs>
              <a:gs pos="50000">
                <a:srgbClr val="000000">
                  <a:alpha val="29803"/>
                </a:srgbClr>
              </a:gs>
              <a:gs pos="80000">
                <a:srgbClr val="000000">
                  <a:alpha val="14901"/>
                </a:srgbClr>
              </a:gs>
              <a:gs pos="100000">
                <a:srgbClr val="000000">
                  <a:alpha val="0"/>
                </a:srgbClr>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ustria"/>
              <a:ea typeface="Lustria"/>
              <a:cs typeface="Lustria"/>
              <a:sym typeface="Lustria"/>
            </a:endParaRPr>
          </a:p>
        </p:txBody>
      </p:sp>
      <p:sp>
        <p:nvSpPr>
          <p:cNvPr id="648" name="Google Shape;648;p1"/>
          <p:cNvSpPr txBox="1"/>
          <p:nvPr>
            <p:ph type="ctrTitle"/>
          </p:nvPr>
        </p:nvSpPr>
        <p:spPr>
          <a:xfrm>
            <a:off x="1370693" y="1769540"/>
            <a:ext cx="9440034" cy="1828801"/>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rmAutofit/>
          </a:bodyPr>
          <a:lstStyle/>
          <a:p>
            <a:pPr indent="0" lvl="0" marL="0" rtl="0" algn="ctr">
              <a:lnSpc>
                <a:spcPct val="100000"/>
              </a:lnSpc>
              <a:spcBef>
                <a:spcPts val="0"/>
              </a:spcBef>
              <a:spcAft>
                <a:spcPts val="0"/>
              </a:spcAft>
              <a:buClr>
                <a:schemeClr val="lt2"/>
              </a:buClr>
              <a:buSzPts val="5400"/>
              <a:buFont typeface="Lustria"/>
              <a:buNone/>
            </a:pPr>
            <a:r>
              <a:rPr lang="en-US"/>
              <a:t>Reflections</a:t>
            </a:r>
            <a:endParaRPr/>
          </a:p>
        </p:txBody>
      </p:sp>
      <p:sp>
        <p:nvSpPr>
          <p:cNvPr id="649" name="Google Shape;649;p1"/>
          <p:cNvSpPr txBox="1"/>
          <p:nvPr>
            <p:ph idx="1" type="subTitle"/>
          </p:nvPr>
        </p:nvSpPr>
        <p:spPr>
          <a:xfrm>
            <a:off x="1370693" y="3773489"/>
            <a:ext cx="9440034" cy="1049867"/>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p>
            <a:pPr indent="0" lvl="0" marL="0" rtl="0" algn="ctr">
              <a:lnSpc>
                <a:spcPct val="100000"/>
              </a:lnSpc>
              <a:spcBef>
                <a:spcPts val="0"/>
              </a:spcBef>
              <a:spcAft>
                <a:spcPts val="0"/>
              </a:spcAft>
              <a:buSzPts val="1400"/>
              <a:buNone/>
            </a:pPr>
            <a:r>
              <a:rPr lang="en-US"/>
              <a:t>Joan Lombardi, PhD</a:t>
            </a:r>
            <a:endParaRPr/>
          </a:p>
          <a:p>
            <a:pPr indent="0" lvl="0" marL="0" rtl="0" algn="ctr">
              <a:lnSpc>
                <a:spcPct val="100000"/>
              </a:lnSpc>
              <a:spcBef>
                <a:spcPts val="1000"/>
              </a:spcBef>
              <a:spcAft>
                <a:spcPts val="0"/>
              </a:spcAft>
              <a:buSzPts val="1400"/>
              <a:buNone/>
            </a:pPr>
            <a:r>
              <a:rPr lang="en-US"/>
              <a:t>August 17, 2025</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648"/>
                                        </p:tgtEl>
                                        <p:attrNameLst>
                                          <p:attrName>style.visibility</p:attrName>
                                        </p:attrNameLst>
                                      </p:cBhvr>
                                      <p:to>
                                        <p:strVal val="visible"/>
                                      </p:to>
                                    </p:set>
                                    <p:animEffect filter="fade" transition="in">
                                      <p:cBhvr>
                                        <p:cTn dur="400"/>
                                        <p:tgtEl>
                                          <p:spTgt spid="648"/>
                                        </p:tgtEl>
                                      </p:cBhvr>
                                    </p:animEffect>
                                  </p:childTnLst>
                                </p:cTn>
                              </p:par>
                              <p:par>
                                <p:cTn fill="hold" nodeType="withEffect" presetClass="entr" presetID="10" presetSubtype="0">
                                  <p:stCondLst>
                                    <p:cond delay="2000"/>
                                  </p:stCondLst>
                                  <p:childTnLst>
                                    <p:set>
                                      <p:cBhvr>
                                        <p:cTn dur="1" fill="hold">
                                          <p:stCondLst>
                                            <p:cond delay="0"/>
                                          </p:stCondLst>
                                        </p:cTn>
                                        <p:tgtEl>
                                          <p:spTgt spid="649">
                                            <p:txEl>
                                              <p:pRg end="0" st="0"/>
                                            </p:txEl>
                                          </p:spTgt>
                                        </p:tgtEl>
                                        <p:attrNameLst>
                                          <p:attrName>style.visibility</p:attrName>
                                        </p:attrNameLst>
                                      </p:cBhvr>
                                      <p:to>
                                        <p:strVal val="visible"/>
                                      </p:to>
                                    </p:set>
                                    <p:animEffect filter="fade" transition="in">
                                      <p:cBhvr>
                                        <p:cTn dur="400"/>
                                        <p:tgtEl>
                                          <p:spTgt spid="649">
                                            <p:txEl>
                                              <p:pRg end="0" st="0"/>
                                            </p:txEl>
                                          </p:spTgt>
                                        </p:tgtEl>
                                      </p:cBhvr>
                                    </p:animEffect>
                                  </p:childTnLst>
                                </p:cTn>
                              </p:par>
                              <p:par>
                                <p:cTn fill="hold" nodeType="withEffect" presetClass="entr" presetID="10" presetSubtype="0">
                                  <p:stCondLst>
                                    <p:cond delay="2000"/>
                                  </p:stCondLst>
                                  <p:childTnLst>
                                    <p:set>
                                      <p:cBhvr>
                                        <p:cTn dur="1" fill="hold">
                                          <p:stCondLst>
                                            <p:cond delay="0"/>
                                          </p:stCondLst>
                                        </p:cTn>
                                        <p:tgtEl>
                                          <p:spTgt spid="649">
                                            <p:txEl>
                                              <p:pRg end="1" st="1"/>
                                            </p:txEl>
                                          </p:spTgt>
                                        </p:tgtEl>
                                        <p:attrNameLst>
                                          <p:attrName>style.visibility</p:attrName>
                                        </p:attrNameLst>
                                      </p:cBhvr>
                                      <p:to>
                                        <p:strVal val="visible"/>
                                      </p:to>
                                    </p:set>
                                    <p:animEffect filter="fade" transition="in">
                                      <p:cBhvr>
                                        <p:cTn dur="400"/>
                                        <p:tgtEl>
                                          <p:spTgt spid="649">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9" name="Shape 769"/>
        <p:cNvGrpSpPr/>
        <p:nvPr/>
      </p:nvGrpSpPr>
      <p:grpSpPr>
        <a:xfrm>
          <a:off x="0" y="0"/>
          <a:ext cx="0" cy="0"/>
          <a:chOff x="0" y="0"/>
          <a:chExt cx="0" cy="0"/>
        </a:xfrm>
      </p:grpSpPr>
      <p:sp>
        <p:nvSpPr>
          <p:cNvPr id="770" name="Google Shape;770;p10"/>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71" name="Google Shape;771;p10"/>
          <p:cNvSpPr txBox="1"/>
          <p:nvPr>
            <p:ph type="title"/>
          </p:nvPr>
        </p:nvSpPr>
        <p:spPr>
          <a:xfrm>
            <a:off x="589560" y="856180"/>
            <a:ext cx="4777496" cy="112806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i="1" lang="en-US" sz="3600"/>
              <a:t>The New Ecology </a:t>
            </a:r>
            <a:r>
              <a:rPr lang="en-US" sz="3600"/>
              <a:t>of Child Development: </a:t>
            </a:r>
            <a:br>
              <a:rPr lang="en-US" sz="3600"/>
            </a:br>
            <a:r>
              <a:rPr lang="en-US" sz="2400"/>
              <a:t>International  Perspective</a:t>
            </a:r>
            <a:endParaRPr/>
          </a:p>
        </p:txBody>
      </p:sp>
      <p:grpSp>
        <p:nvGrpSpPr>
          <p:cNvPr id="772" name="Google Shape;772;p10"/>
          <p:cNvGrpSpPr/>
          <p:nvPr/>
        </p:nvGrpSpPr>
        <p:grpSpPr>
          <a:xfrm>
            <a:off x="0" y="1083484"/>
            <a:ext cx="355196" cy="673460"/>
            <a:chOff x="0" y="823811"/>
            <a:chExt cx="355196" cy="673460"/>
          </a:xfrm>
        </p:grpSpPr>
        <p:sp>
          <p:nvSpPr>
            <p:cNvPr id="773" name="Google Shape;773;p10"/>
            <p:cNvSpPr/>
            <p:nvPr/>
          </p:nvSpPr>
          <p:spPr>
            <a:xfrm>
              <a:off x="0" y="823811"/>
              <a:ext cx="87363"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74" name="Google Shape;774;p10"/>
            <p:cNvSpPr/>
            <p:nvPr/>
          </p:nvSpPr>
          <p:spPr>
            <a:xfrm>
              <a:off x="159341" y="823811"/>
              <a:ext cx="195855"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sp>
        <p:nvSpPr>
          <p:cNvPr id="775" name="Google Shape;775;p10"/>
          <p:cNvSpPr/>
          <p:nvPr/>
        </p:nvSpPr>
        <p:spPr>
          <a:xfrm flipH="1">
            <a:off x="665085" y="2090569"/>
            <a:ext cx="4297680"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76" name="Google Shape;776;p10"/>
          <p:cNvSpPr txBox="1"/>
          <p:nvPr>
            <p:ph idx="1" type="body"/>
          </p:nvPr>
        </p:nvSpPr>
        <p:spPr>
          <a:xfrm>
            <a:off x="590719" y="3298588"/>
            <a:ext cx="4654616" cy="3011502"/>
          </a:xfrm>
          <a:prstGeom prst="rect">
            <a:avLst/>
          </a:prstGeom>
          <a:noFill/>
          <a:ln>
            <a:noFill/>
          </a:ln>
        </p:spPr>
        <p:txBody>
          <a:bodyPr anchorCtr="0" anchor="ctr"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0000"/>
              <a:buChar char="•"/>
            </a:pPr>
            <a:r>
              <a:rPr lang="en-US" sz="3200"/>
              <a:t>Persistent poverty and inequality </a:t>
            </a:r>
            <a:endParaRPr/>
          </a:p>
          <a:p>
            <a:pPr indent="-228600" lvl="0" marL="228600" rtl="0" algn="l">
              <a:lnSpc>
                <a:spcPct val="90000"/>
              </a:lnSpc>
              <a:spcBef>
                <a:spcPts val="1000"/>
              </a:spcBef>
              <a:spcAft>
                <a:spcPts val="0"/>
              </a:spcAft>
              <a:buClr>
                <a:schemeClr val="dk1"/>
              </a:buClr>
              <a:buSzPct val="100000"/>
              <a:buChar char="•"/>
            </a:pPr>
            <a:r>
              <a:rPr lang="en-US" sz="3200"/>
              <a:t>Urbanization</a:t>
            </a:r>
            <a:endParaRPr/>
          </a:p>
          <a:p>
            <a:pPr indent="-228600" lvl="0" marL="228600" rtl="0" algn="l">
              <a:lnSpc>
                <a:spcPct val="90000"/>
              </a:lnSpc>
              <a:spcBef>
                <a:spcPts val="1000"/>
              </a:spcBef>
              <a:spcAft>
                <a:spcPts val="0"/>
              </a:spcAft>
              <a:buClr>
                <a:schemeClr val="dk1"/>
              </a:buClr>
              <a:buSzPct val="100000"/>
              <a:buChar char="•"/>
            </a:pPr>
            <a:r>
              <a:rPr lang="en-US" sz="3200"/>
              <a:t>Climate change</a:t>
            </a:r>
            <a:endParaRPr/>
          </a:p>
          <a:p>
            <a:pPr indent="-228600" lvl="0" marL="228600" rtl="0" algn="l">
              <a:lnSpc>
                <a:spcPct val="90000"/>
              </a:lnSpc>
              <a:spcBef>
                <a:spcPts val="1000"/>
              </a:spcBef>
              <a:spcAft>
                <a:spcPts val="0"/>
              </a:spcAft>
              <a:buClr>
                <a:schemeClr val="dk1"/>
              </a:buClr>
              <a:buSzPct val="100000"/>
              <a:buChar char="•"/>
            </a:pPr>
            <a:r>
              <a:rPr lang="en-US" sz="3200"/>
              <a:t>Conflict</a:t>
            </a:r>
            <a:endParaRPr/>
          </a:p>
          <a:p>
            <a:pPr indent="-228600" lvl="0" marL="228600" rtl="0" algn="l">
              <a:lnSpc>
                <a:spcPct val="90000"/>
              </a:lnSpc>
              <a:spcBef>
                <a:spcPts val="1000"/>
              </a:spcBef>
              <a:spcAft>
                <a:spcPts val="0"/>
              </a:spcAft>
              <a:buClr>
                <a:schemeClr val="dk1"/>
              </a:buClr>
              <a:buSzPct val="100000"/>
              <a:buChar char="•"/>
            </a:pPr>
            <a:r>
              <a:rPr lang="en-US" sz="3200"/>
              <a:t>Displacement</a:t>
            </a:r>
            <a:endParaRPr/>
          </a:p>
          <a:p>
            <a:pPr indent="-228600" lvl="0" marL="228600" rtl="0" algn="l">
              <a:lnSpc>
                <a:spcPct val="90000"/>
              </a:lnSpc>
              <a:spcBef>
                <a:spcPts val="1000"/>
              </a:spcBef>
              <a:spcAft>
                <a:spcPts val="0"/>
              </a:spcAft>
              <a:buClr>
                <a:schemeClr val="dk1"/>
              </a:buClr>
              <a:buSzPct val="100000"/>
              <a:buChar char="•"/>
            </a:pPr>
            <a:r>
              <a:rPr lang="en-US" sz="3200"/>
              <a:t>Technology</a:t>
            </a:r>
            <a:endParaRPr/>
          </a:p>
          <a:p>
            <a:pPr indent="0" lvl="0" marL="0" rtl="0" algn="l">
              <a:lnSpc>
                <a:spcPct val="90000"/>
              </a:lnSpc>
              <a:spcBef>
                <a:spcPts val="1000"/>
              </a:spcBef>
              <a:spcAft>
                <a:spcPts val="0"/>
              </a:spcAft>
              <a:buClr>
                <a:schemeClr val="dk1"/>
              </a:buClr>
              <a:buSzPct val="100000"/>
              <a:buNone/>
            </a:pPr>
            <a:r>
              <a:t/>
            </a:r>
            <a:endParaRPr sz="3200"/>
          </a:p>
          <a:p>
            <a:pPr indent="0" lvl="0" marL="0" rtl="0" algn="l">
              <a:lnSpc>
                <a:spcPct val="90000"/>
              </a:lnSpc>
              <a:spcBef>
                <a:spcPts val="1000"/>
              </a:spcBef>
              <a:spcAft>
                <a:spcPts val="0"/>
              </a:spcAft>
              <a:buClr>
                <a:schemeClr val="dk1"/>
              </a:buClr>
              <a:buSzPct val="100000"/>
              <a:buNone/>
            </a:pPr>
            <a:r>
              <a:t/>
            </a:r>
            <a:endParaRPr sz="3200"/>
          </a:p>
          <a:p>
            <a:pPr indent="-111125" lvl="0" marL="228600" rtl="0" algn="l">
              <a:lnSpc>
                <a:spcPct val="90000"/>
              </a:lnSpc>
              <a:spcBef>
                <a:spcPts val="1000"/>
              </a:spcBef>
              <a:spcAft>
                <a:spcPts val="0"/>
              </a:spcAft>
              <a:buClr>
                <a:schemeClr val="dk1"/>
              </a:buClr>
              <a:buSzPct val="100000"/>
              <a:buNone/>
            </a:pPr>
            <a:r>
              <a:t/>
            </a:r>
            <a:endParaRPr sz="2000"/>
          </a:p>
        </p:txBody>
      </p:sp>
      <p:sp>
        <p:nvSpPr>
          <p:cNvPr id="777" name="Google Shape;777;p10"/>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78" name="Google Shape;778;p10"/>
          <p:cNvSpPr/>
          <p:nvPr/>
        </p:nvSpPr>
        <p:spPr>
          <a:xfrm>
            <a:off x="5685810" y="513853"/>
            <a:ext cx="6009366" cy="583457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A diagram of a child's development&#10;&#10;Description automatically generated" id="779" name="Google Shape;779;p10"/>
          <p:cNvPicPr preferRelativeResize="0"/>
          <p:nvPr/>
        </p:nvPicPr>
        <p:blipFill rotWithShape="1">
          <a:blip r:embed="rId3">
            <a:alphaModFix/>
          </a:blip>
          <a:srcRect b="0" l="0" r="0" t="0"/>
          <a:stretch/>
        </p:blipFill>
        <p:spPr>
          <a:xfrm>
            <a:off x="5270501" y="974725"/>
            <a:ext cx="6449841" cy="4660010"/>
          </a:xfrm>
          <a:prstGeom prst="rect">
            <a:avLst/>
          </a:prstGeom>
          <a:noFill/>
          <a:ln>
            <a:noFill/>
          </a:ln>
        </p:spPr>
      </p:pic>
      <p:sp>
        <p:nvSpPr>
          <p:cNvPr id="780" name="Google Shape;780;p10"/>
          <p:cNvSpPr txBox="1"/>
          <p:nvPr/>
        </p:nvSpPr>
        <p:spPr>
          <a:xfrm>
            <a:off x="6096000" y="5372099"/>
            <a:ext cx="8598963" cy="525272"/>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Figure from UNESCO, Global Report on Care and Education,</a:t>
            </a:r>
            <a:endParaRPr/>
          </a:p>
          <a:p>
            <a:pPr indent="0" lvl="0" marL="0" marR="0" rtl="0" algn="l">
              <a:lnSpc>
                <a:spcPct val="90000"/>
              </a:lnSpc>
              <a:spcBef>
                <a:spcPts val="100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The Right to a Strong Foundation, 2024</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g3755e0a7be4_0_9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81481"/>
              <a:buFont typeface="Play"/>
              <a:buNone/>
            </a:pPr>
            <a:br>
              <a:rPr b="1" lang="en-US"/>
            </a:br>
            <a:r>
              <a:rPr b="1" lang="en-US" sz="5400"/>
              <a:t>Thinking across the life course </a:t>
            </a:r>
            <a:endParaRPr b="1" sz="5400"/>
          </a:p>
        </p:txBody>
      </p:sp>
      <p:grpSp>
        <p:nvGrpSpPr>
          <p:cNvPr id="787" name="Google Shape;787;g3755e0a7be4_0_90"/>
          <p:cNvGrpSpPr/>
          <p:nvPr/>
        </p:nvGrpSpPr>
        <p:grpSpPr>
          <a:xfrm>
            <a:off x="2923251" y="2408312"/>
            <a:ext cx="6354590" cy="2700600"/>
            <a:chOff x="2012" y="0"/>
            <a:chExt cx="6354590" cy="2700600"/>
          </a:xfrm>
        </p:grpSpPr>
        <p:sp>
          <p:nvSpPr>
            <p:cNvPr id="788" name="Google Shape;788;g3755e0a7be4_0_90"/>
            <p:cNvSpPr/>
            <p:nvPr/>
          </p:nvSpPr>
          <p:spPr>
            <a:xfrm>
              <a:off x="219202" y="0"/>
              <a:ext cx="6137400" cy="2700600"/>
            </a:xfrm>
            <a:prstGeom prst="rightArrow">
              <a:avLst>
                <a:gd fmla="val 50000" name="adj1"/>
                <a:gd fmla="val 50000" name="adj2"/>
              </a:avLst>
            </a:prstGeom>
            <a:solidFill>
              <a:srgbClr val="DFCA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g3755e0a7be4_0_90"/>
            <p:cNvSpPr/>
            <p:nvPr/>
          </p:nvSpPr>
          <p:spPr>
            <a:xfrm>
              <a:off x="2012" y="810199"/>
              <a:ext cx="2044500" cy="1080300"/>
            </a:xfrm>
            <a:prstGeom prst="roundRect">
              <a:avLst>
                <a:gd fmla="val 16667" name="adj"/>
              </a:avLst>
            </a:prstGeom>
            <a:solidFill>
              <a:srgbClr val="A02891"/>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g3755e0a7be4_0_90"/>
            <p:cNvSpPr txBox="1"/>
            <p:nvPr/>
          </p:nvSpPr>
          <p:spPr>
            <a:xfrm>
              <a:off x="54746" y="862933"/>
              <a:ext cx="1939200" cy="9747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lt1"/>
                </a:buClr>
                <a:buSzPts val="2400"/>
                <a:buFont typeface="Arial"/>
                <a:buNone/>
              </a:pPr>
              <a:r>
                <a:rPr b="0" i="0" lang="en-US" sz="2400" u="none" cap="none" strike="noStrike">
                  <a:solidFill>
                    <a:schemeClr val="lt1"/>
                  </a:solidFill>
                  <a:latin typeface="Arial"/>
                  <a:ea typeface="Arial"/>
                  <a:cs typeface="Arial"/>
                  <a:sym typeface="Arial"/>
                </a:rPr>
                <a:t>Prenatal -</a:t>
              </a:r>
              <a:endParaRPr/>
            </a:p>
            <a:p>
              <a:pPr indent="0" lvl="0" marL="0" marR="0" rtl="0" algn="ctr">
                <a:lnSpc>
                  <a:spcPct val="90000"/>
                </a:lnSpc>
                <a:spcBef>
                  <a:spcPts val="840"/>
                </a:spcBef>
                <a:spcAft>
                  <a:spcPts val="0"/>
                </a:spcAft>
                <a:buClr>
                  <a:schemeClr val="lt1"/>
                </a:buClr>
                <a:buSzPts val="2400"/>
                <a:buFont typeface="Arial"/>
                <a:buNone/>
              </a:pPr>
              <a:r>
                <a:rPr b="0" i="0" lang="en-US" sz="2400" u="none" cap="none" strike="noStrike">
                  <a:solidFill>
                    <a:schemeClr val="lt1"/>
                  </a:solidFill>
                  <a:latin typeface="Arial"/>
                  <a:ea typeface="Arial"/>
                  <a:cs typeface="Arial"/>
                  <a:sym typeface="Arial"/>
                </a:rPr>
                <a:t> age 3</a:t>
              </a:r>
              <a:endParaRPr/>
            </a:p>
          </p:txBody>
        </p:sp>
        <p:sp>
          <p:nvSpPr>
            <p:cNvPr id="791" name="Google Shape;791;g3755e0a7be4_0_90"/>
            <p:cNvSpPr/>
            <p:nvPr/>
          </p:nvSpPr>
          <p:spPr>
            <a:xfrm>
              <a:off x="2155959" y="810199"/>
              <a:ext cx="2044500" cy="1080300"/>
            </a:xfrm>
            <a:prstGeom prst="roundRect">
              <a:avLst>
                <a:gd fmla="val 16667" name="adj"/>
              </a:avLst>
            </a:prstGeom>
            <a:solidFill>
              <a:srgbClr val="2B6FA2"/>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g3755e0a7be4_0_90"/>
            <p:cNvSpPr txBox="1"/>
            <p:nvPr/>
          </p:nvSpPr>
          <p:spPr>
            <a:xfrm>
              <a:off x="2208693" y="862933"/>
              <a:ext cx="1939200" cy="974700"/>
            </a:xfrm>
            <a:prstGeom prst="rect">
              <a:avLst/>
            </a:prstGeom>
            <a:noFill/>
            <a:ln>
              <a:noFill/>
            </a:ln>
          </p:spPr>
          <p:txBody>
            <a:bodyPr anchorCtr="0" anchor="ctr" bIns="102850" lIns="102850" spcFirstLastPara="1" rIns="102850" wrap="square" tIns="102850">
              <a:noAutofit/>
            </a:bodyPr>
            <a:lstStyle/>
            <a:p>
              <a:pPr indent="0" lvl="0" marL="0" marR="0" rtl="0" algn="ctr">
                <a:lnSpc>
                  <a:spcPct val="90000"/>
                </a:lnSpc>
                <a:spcBef>
                  <a:spcPts val="0"/>
                </a:spcBef>
                <a:spcAft>
                  <a:spcPts val="0"/>
                </a:spcAft>
                <a:buClr>
                  <a:schemeClr val="lt1"/>
                </a:buClr>
                <a:buSzPts val="2700"/>
                <a:buFont typeface="Arial"/>
                <a:buNone/>
              </a:pPr>
              <a:r>
                <a:rPr b="0" i="0" lang="en-US" sz="2700" u="none" cap="none" strike="noStrike">
                  <a:solidFill>
                    <a:schemeClr val="lt1"/>
                  </a:solidFill>
                  <a:latin typeface="Arial"/>
                  <a:ea typeface="Arial"/>
                  <a:cs typeface="Arial"/>
                  <a:sym typeface="Arial"/>
                </a:rPr>
                <a:t>3- school entry </a:t>
              </a:r>
              <a:endParaRPr/>
            </a:p>
          </p:txBody>
        </p:sp>
        <p:sp>
          <p:nvSpPr>
            <p:cNvPr id="793" name="Google Shape;793;g3755e0a7be4_0_90"/>
            <p:cNvSpPr/>
            <p:nvPr/>
          </p:nvSpPr>
          <p:spPr>
            <a:xfrm>
              <a:off x="4309906" y="810199"/>
              <a:ext cx="2044500" cy="1080300"/>
            </a:xfrm>
            <a:prstGeom prst="roundRect">
              <a:avLst>
                <a:gd fmla="val 16667" name="adj"/>
              </a:avLst>
            </a:prstGeom>
            <a:solidFill>
              <a:srgbClr val="4CA62C"/>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g3755e0a7be4_0_90"/>
            <p:cNvSpPr txBox="1"/>
            <p:nvPr/>
          </p:nvSpPr>
          <p:spPr>
            <a:xfrm>
              <a:off x="4362640" y="862933"/>
              <a:ext cx="1939200" cy="974700"/>
            </a:xfrm>
            <a:prstGeom prst="rect">
              <a:avLst/>
            </a:prstGeom>
            <a:noFill/>
            <a:ln>
              <a:noFill/>
            </a:ln>
          </p:spPr>
          <p:txBody>
            <a:bodyPr anchorCtr="0" anchor="ctr" bIns="102850" lIns="102850" spcFirstLastPara="1" rIns="102850" wrap="square" tIns="102850">
              <a:noAutofit/>
            </a:bodyPr>
            <a:lstStyle/>
            <a:p>
              <a:pPr indent="0" lvl="0" marL="0" marR="0" rtl="0" algn="ctr">
                <a:lnSpc>
                  <a:spcPct val="90000"/>
                </a:lnSpc>
                <a:spcBef>
                  <a:spcPts val="0"/>
                </a:spcBef>
                <a:spcAft>
                  <a:spcPts val="0"/>
                </a:spcAft>
                <a:buClr>
                  <a:schemeClr val="lt1"/>
                </a:buClr>
                <a:buSzPts val="2700"/>
                <a:buFont typeface="Arial"/>
                <a:buNone/>
              </a:pPr>
              <a:r>
                <a:rPr b="0" i="0" lang="en-US" sz="2700" u="none" cap="none" strike="noStrike">
                  <a:solidFill>
                    <a:schemeClr val="lt1"/>
                  </a:solidFill>
                  <a:latin typeface="Arial"/>
                  <a:ea typeface="Arial"/>
                  <a:cs typeface="Arial"/>
                  <a:sym typeface="Arial"/>
                </a:rPr>
                <a:t>Early School age</a:t>
              </a:r>
              <a:endParaRPr/>
            </a:p>
          </p:txBody>
        </p:sp>
      </p:grpSp>
      <p:pic>
        <p:nvPicPr>
          <p:cNvPr descr="A group of people in different poses&#10;&#10;Description automatically generated" id="795" name="Google Shape;795;g3755e0a7be4_0_90"/>
          <p:cNvPicPr preferRelativeResize="0"/>
          <p:nvPr/>
        </p:nvPicPr>
        <p:blipFill rotWithShape="1">
          <a:blip r:embed="rId3">
            <a:alphaModFix/>
          </a:blip>
          <a:srcRect b="0" l="0" r="0" t="0"/>
          <a:stretch/>
        </p:blipFill>
        <p:spPr>
          <a:xfrm>
            <a:off x="2566988" y="4741943"/>
            <a:ext cx="9625013" cy="1057275"/>
          </a:xfrm>
          <a:prstGeom prst="rect">
            <a:avLst/>
          </a:prstGeom>
          <a:noFill/>
          <a:ln>
            <a:noFill/>
          </a:ln>
        </p:spPr>
      </p:pic>
      <p:pic>
        <p:nvPicPr>
          <p:cNvPr descr="A pregnant person holding her belly&#10;&#10;Description automatically generated" id="796" name="Google Shape;796;g3755e0a7be4_0_90"/>
          <p:cNvPicPr preferRelativeResize="0"/>
          <p:nvPr/>
        </p:nvPicPr>
        <p:blipFill rotWithShape="1">
          <a:blip r:embed="rId4">
            <a:alphaModFix/>
          </a:blip>
          <a:srcRect b="0" l="0" r="0" t="0"/>
          <a:stretch/>
        </p:blipFill>
        <p:spPr>
          <a:xfrm>
            <a:off x="51859" y="5684534"/>
            <a:ext cx="857250" cy="8572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0" name="Shape 800"/>
        <p:cNvGrpSpPr/>
        <p:nvPr/>
      </p:nvGrpSpPr>
      <p:grpSpPr>
        <a:xfrm>
          <a:off x="0" y="0"/>
          <a:ext cx="0" cy="0"/>
          <a:chOff x="0" y="0"/>
          <a:chExt cx="0" cy="0"/>
        </a:xfrm>
      </p:grpSpPr>
      <p:sp>
        <p:nvSpPr>
          <p:cNvPr id="801" name="Google Shape;801;p11"/>
          <p:cNvSpPr/>
          <p:nvPr/>
        </p:nvSpPr>
        <p:spPr>
          <a:xfrm>
            <a:off x="2" y="0"/>
            <a:ext cx="12191997"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02" name="Google Shape;802;p11"/>
          <p:cNvSpPr/>
          <p:nvPr/>
        </p:nvSpPr>
        <p:spPr>
          <a:xfrm>
            <a:off x="0" y="0"/>
            <a:ext cx="9272922" cy="6858000"/>
          </a:xfrm>
          <a:custGeom>
            <a:rect b="b" l="l" r="r" t="t"/>
            <a:pathLst>
              <a:path extrusionOk="0" h="6858000" w="9272922">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What is Nurturing Care?" id="803" name="Google Shape;803;p11"/>
          <p:cNvPicPr preferRelativeResize="0"/>
          <p:nvPr/>
        </p:nvPicPr>
        <p:blipFill rotWithShape="1">
          <a:blip r:embed="rId3">
            <a:alphaModFix/>
          </a:blip>
          <a:srcRect b="1" l="1532" r="1244" t="0"/>
          <a:stretch/>
        </p:blipFill>
        <p:spPr>
          <a:xfrm>
            <a:off x="1375564" y="643466"/>
            <a:ext cx="5583729" cy="5566833"/>
          </a:xfrm>
          <a:prstGeom prst="rect">
            <a:avLst/>
          </a:prstGeom>
          <a:noFill/>
          <a:ln>
            <a:noFill/>
          </a:ln>
        </p:spPr>
      </p:pic>
      <p:grpSp>
        <p:nvGrpSpPr>
          <p:cNvPr id="804" name="Google Shape;804;p11"/>
          <p:cNvGrpSpPr/>
          <p:nvPr/>
        </p:nvGrpSpPr>
        <p:grpSpPr>
          <a:xfrm>
            <a:off x="9160561" y="1075188"/>
            <a:ext cx="1562267" cy="1172973"/>
            <a:chOff x="9160561" y="1075188"/>
            <a:chExt cx="1562267" cy="1172973"/>
          </a:xfrm>
        </p:grpSpPr>
        <p:sp>
          <p:nvSpPr>
            <p:cNvPr id="805" name="Google Shape;805;p11"/>
            <p:cNvSpPr/>
            <p:nvPr/>
          </p:nvSpPr>
          <p:spPr>
            <a:xfrm>
              <a:off x="9160561" y="1423846"/>
              <a:ext cx="935037" cy="824315"/>
            </a:xfrm>
            <a:custGeom>
              <a:rect b="b" l="l" r="r" t="t"/>
              <a:pathLst>
                <a:path extrusionOk="0" h="692" w="785">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cap="flat" cmpd="sng" w="285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6" name="Google Shape;806;p11"/>
            <p:cNvSpPr/>
            <p:nvPr/>
          </p:nvSpPr>
          <p:spPr>
            <a:xfrm>
              <a:off x="9960661" y="1075188"/>
              <a:ext cx="762167" cy="671915"/>
            </a:xfrm>
            <a:custGeom>
              <a:rect b="b" l="l" r="r" t="t"/>
              <a:pathLst>
                <a:path extrusionOk="0" h="692" w="785">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cap="flat" cmpd="sng" w="285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12"/>
          <p:cNvSpPr/>
          <p:nvPr/>
        </p:nvSpPr>
        <p:spPr>
          <a:xfrm>
            <a:off x="1673248" y="1501376"/>
            <a:ext cx="8751947" cy="4885676"/>
          </a:xfrm>
          <a:prstGeom prst="ellipse">
            <a:avLst/>
          </a:prstGeom>
          <a:solidFill>
            <a:srgbClr val="E88663"/>
          </a:solidFill>
          <a:ln>
            <a:noFill/>
          </a:ln>
          <a:effectLst>
            <a:outerShdw blurRad="63500" rotWithShape="0" dir="54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Lustria"/>
              <a:buNone/>
            </a:pPr>
            <a:r>
              <a:t/>
            </a:r>
            <a:endParaRPr b="0" i="0" sz="1800" u="none" cap="none" strike="noStrike">
              <a:solidFill>
                <a:srgbClr val="110E67"/>
              </a:solidFill>
              <a:latin typeface="Calibri"/>
              <a:ea typeface="Calibri"/>
              <a:cs typeface="Calibri"/>
              <a:sym typeface="Calibri"/>
            </a:endParaRPr>
          </a:p>
        </p:txBody>
      </p:sp>
      <p:sp>
        <p:nvSpPr>
          <p:cNvPr id="813" name="Google Shape;813;p12"/>
          <p:cNvSpPr/>
          <p:nvPr/>
        </p:nvSpPr>
        <p:spPr>
          <a:xfrm>
            <a:off x="2871540" y="2419350"/>
            <a:ext cx="7553655" cy="3548195"/>
          </a:xfrm>
          <a:prstGeom prst="ellipse">
            <a:avLst/>
          </a:prstGeom>
          <a:solidFill>
            <a:srgbClr val="8D3314"/>
          </a:solidFill>
          <a:ln>
            <a:noFill/>
          </a:ln>
          <a:effectLst>
            <a:outerShdw blurRad="63500" rotWithShape="0" dir="54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Lustria"/>
              <a:buNone/>
            </a:pPr>
            <a:r>
              <a:t/>
            </a:r>
            <a:endParaRPr b="0" i="0" sz="1800" u="none" cap="none" strike="noStrike">
              <a:solidFill>
                <a:srgbClr val="110E67"/>
              </a:solidFill>
              <a:latin typeface="Calibri"/>
              <a:ea typeface="Calibri"/>
              <a:cs typeface="Calibri"/>
              <a:sym typeface="Calibri"/>
            </a:endParaRPr>
          </a:p>
        </p:txBody>
      </p:sp>
      <p:sp>
        <p:nvSpPr>
          <p:cNvPr id="814" name="Google Shape;814;p12"/>
          <p:cNvSpPr txBox="1"/>
          <p:nvPr/>
        </p:nvSpPr>
        <p:spPr>
          <a:xfrm>
            <a:off x="1495888" y="3905791"/>
            <a:ext cx="1611604"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Calibri"/>
              <a:buNone/>
            </a:pPr>
            <a:r>
              <a:rPr b="1" i="0" lang="en-US" sz="2000" u="none" cap="none" strike="noStrike">
                <a:solidFill>
                  <a:srgbClr val="FFFFFF"/>
                </a:solidFill>
                <a:latin typeface="Calibri"/>
                <a:ea typeface="Calibri"/>
                <a:cs typeface="Calibri"/>
                <a:sym typeface="Calibri"/>
              </a:rPr>
              <a:t>Enabling </a:t>
            </a:r>
            <a:br>
              <a:rPr b="1" i="0" lang="en-US" sz="2000" u="none" cap="none" strike="noStrike">
                <a:solidFill>
                  <a:srgbClr val="FFFFFF"/>
                </a:solidFill>
                <a:latin typeface="Calibri"/>
                <a:ea typeface="Calibri"/>
                <a:cs typeface="Calibri"/>
                <a:sym typeface="Calibri"/>
              </a:rPr>
            </a:br>
            <a:r>
              <a:rPr b="1" i="0" lang="en-US" sz="2000" u="none" cap="none" strike="noStrike">
                <a:solidFill>
                  <a:srgbClr val="FFFFFF"/>
                </a:solidFill>
                <a:latin typeface="Calibri"/>
                <a:ea typeface="Calibri"/>
                <a:cs typeface="Calibri"/>
                <a:sym typeface="Calibri"/>
              </a:rPr>
              <a:t>policies</a:t>
            </a:r>
            <a:endParaRPr/>
          </a:p>
        </p:txBody>
      </p:sp>
      <p:sp>
        <p:nvSpPr>
          <p:cNvPr id="815" name="Google Shape;815;p12"/>
          <p:cNvSpPr/>
          <p:nvPr/>
        </p:nvSpPr>
        <p:spPr>
          <a:xfrm>
            <a:off x="4630309" y="2708920"/>
            <a:ext cx="5794886" cy="3096344"/>
          </a:xfrm>
          <a:prstGeom prst="ellipse">
            <a:avLst/>
          </a:prstGeom>
          <a:solidFill>
            <a:schemeClr val="accent1"/>
          </a:solidFill>
          <a:ln cap="rnd" cmpd="sng" w="15875">
            <a:solidFill>
              <a:srgbClr val="89321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Lustria"/>
              <a:buNone/>
            </a:pPr>
            <a:r>
              <a:t/>
            </a:r>
            <a:endParaRPr b="0" i="0" sz="1800" u="none" cap="none" strike="noStrike">
              <a:solidFill>
                <a:srgbClr val="FFFFFF"/>
              </a:solidFill>
              <a:latin typeface="Calibri"/>
              <a:ea typeface="Calibri"/>
              <a:cs typeface="Calibri"/>
              <a:sym typeface="Calibri"/>
            </a:endParaRPr>
          </a:p>
        </p:txBody>
      </p:sp>
      <p:sp>
        <p:nvSpPr>
          <p:cNvPr id="816" name="Google Shape;816;p12"/>
          <p:cNvSpPr/>
          <p:nvPr/>
        </p:nvSpPr>
        <p:spPr>
          <a:xfrm>
            <a:off x="6240016" y="2911202"/>
            <a:ext cx="4203734" cy="2666160"/>
          </a:xfrm>
          <a:prstGeom prst="ellipse">
            <a:avLst/>
          </a:prstGeom>
          <a:solidFill>
            <a:srgbClr val="E88663"/>
          </a:solidFill>
          <a:ln cap="rnd" cmpd="sng" w="15875">
            <a:solidFill>
              <a:srgbClr val="89321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Lustria"/>
              <a:buNone/>
            </a:pPr>
            <a:r>
              <a:t/>
            </a:r>
            <a:endParaRPr b="0" i="0" sz="1800" u="none" cap="none" strike="noStrike">
              <a:solidFill>
                <a:srgbClr val="FFFFFF"/>
              </a:solidFill>
              <a:latin typeface="Calibri"/>
              <a:ea typeface="Calibri"/>
              <a:cs typeface="Calibri"/>
              <a:sym typeface="Calibri"/>
            </a:endParaRPr>
          </a:p>
        </p:txBody>
      </p:sp>
      <p:sp>
        <p:nvSpPr>
          <p:cNvPr id="817" name="Google Shape;817;p12"/>
          <p:cNvSpPr txBox="1"/>
          <p:nvPr/>
        </p:nvSpPr>
        <p:spPr>
          <a:xfrm>
            <a:off x="6528049" y="3952733"/>
            <a:ext cx="1457540"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000"/>
              <a:buFont typeface="Calibri"/>
              <a:buNone/>
            </a:pPr>
            <a:r>
              <a:rPr b="1" i="0" lang="en-US" sz="2000" u="none" cap="none" strike="noStrike">
                <a:solidFill>
                  <a:srgbClr val="FFFFFF"/>
                </a:solidFill>
                <a:latin typeface="Calibri"/>
                <a:ea typeface="Calibri"/>
                <a:cs typeface="Calibri"/>
                <a:sym typeface="Calibri"/>
              </a:rPr>
              <a:t>Caregivers’ capabilities</a:t>
            </a:r>
            <a:endParaRPr b="1" i="0" sz="2000" u="none" cap="none" strike="noStrike">
              <a:solidFill>
                <a:srgbClr val="FFFFFF"/>
              </a:solidFill>
              <a:latin typeface="Calibri"/>
              <a:ea typeface="Calibri"/>
              <a:cs typeface="Calibri"/>
              <a:sym typeface="Calibri"/>
            </a:endParaRPr>
          </a:p>
        </p:txBody>
      </p:sp>
      <p:sp>
        <p:nvSpPr>
          <p:cNvPr id="818" name="Google Shape;818;p12"/>
          <p:cNvSpPr txBox="1"/>
          <p:nvPr/>
        </p:nvSpPr>
        <p:spPr>
          <a:xfrm>
            <a:off x="4771408" y="3952370"/>
            <a:ext cx="1440884"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000"/>
              <a:buFont typeface="Calibri"/>
              <a:buNone/>
            </a:pPr>
            <a:r>
              <a:rPr b="1" i="0" lang="en-US" sz="2000" u="none" cap="none" strike="noStrike">
                <a:solidFill>
                  <a:srgbClr val="FFFFFF"/>
                </a:solidFill>
                <a:latin typeface="Calibri"/>
                <a:ea typeface="Calibri"/>
                <a:cs typeface="Calibri"/>
                <a:sym typeface="Calibri"/>
              </a:rPr>
              <a:t>Supportive services </a:t>
            </a:r>
            <a:endParaRPr b="1" i="0" sz="2000" u="none" cap="none" strike="noStrike">
              <a:solidFill>
                <a:srgbClr val="FFFFFF"/>
              </a:solidFill>
              <a:latin typeface="Calibri"/>
              <a:ea typeface="Calibri"/>
              <a:cs typeface="Calibri"/>
              <a:sym typeface="Calibri"/>
            </a:endParaRPr>
          </a:p>
        </p:txBody>
      </p:sp>
      <p:sp>
        <p:nvSpPr>
          <p:cNvPr id="819" name="Google Shape;819;p12"/>
          <p:cNvSpPr txBox="1"/>
          <p:nvPr/>
        </p:nvSpPr>
        <p:spPr>
          <a:xfrm>
            <a:off x="3033929" y="3952370"/>
            <a:ext cx="1581293"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000"/>
              <a:buFont typeface="Calibri"/>
              <a:buNone/>
            </a:pPr>
            <a:r>
              <a:rPr b="1" i="0" lang="en-US" sz="2000" u="none" cap="none" strike="noStrike">
                <a:solidFill>
                  <a:srgbClr val="FFFFFF"/>
                </a:solidFill>
                <a:latin typeface="Calibri"/>
                <a:ea typeface="Calibri"/>
                <a:cs typeface="Calibri"/>
                <a:sym typeface="Calibri"/>
              </a:rPr>
              <a:t>Empowered communities</a:t>
            </a:r>
            <a:endParaRPr b="1" i="0" sz="2000" u="none" cap="none" strike="noStrike">
              <a:solidFill>
                <a:srgbClr val="FFFFFF"/>
              </a:solidFill>
              <a:latin typeface="Calibri"/>
              <a:ea typeface="Calibri"/>
              <a:cs typeface="Calibri"/>
              <a:sym typeface="Calibri"/>
            </a:endParaRPr>
          </a:p>
        </p:txBody>
      </p:sp>
      <p:pic>
        <p:nvPicPr>
          <p:cNvPr id="820" name="Google Shape;820;p12"/>
          <p:cNvPicPr preferRelativeResize="0"/>
          <p:nvPr/>
        </p:nvPicPr>
        <p:blipFill rotWithShape="1">
          <a:blip r:embed="rId3">
            <a:alphaModFix/>
          </a:blip>
          <a:srcRect b="0" l="0" r="0" t="0"/>
          <a:stretch/>
        </p:blipFill>
        <p:spPr>
          <a:xfrm>
            <a:off x="8282871" y="3162843"/>
            <a:ext cx="2176702" cy="219378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13"/>
          <p:cNvSpPr txBox="1"/>
          <p:nvPr/>
        </p:nvSpPr>
        <p:spPr>
          <a:xfrm>
            <a:off x="552150" y="134946"/>
            <a:ext cx="11087700" cy="173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rgbClr val="0033A1"/>
                </a:solidFill>
                <a:latin typeface="Montserrat SemiBold"/>
                <a:ea typeface="Montserrat SemiBold"/>
                <a:cs typeface="Montserrat SemiBold"/>
                <a:sym typeface="Montserrat SemiBold"/>
              </a:rPr>
              <a:t>Dual generation programs</a:t>
            </a:r>
            <a:endParaRPr/>
          </a:p>
        </p:txBody>
      </p:sp>
      <p:grpSp>
        <p:nvGrpSpPr>
          <p:cNvPr id="826" name="Google Shape;826;p13"/>
          <p:cNvGrpSpPr/>
          <p:nvPr/>
        </p:nvGrpSpPr>
        <p:grpSpPr>
          <a:xfrm>
            <a:off x="3483426" y="853252"/>
            <a:ext cx="4637565" cy="5128818"/>
            <a:chOff x="4955289" y="788349"/>
            <a:chExt cx="4637565" cy="5128818"/>
          </a:xfrm>
        </p:grpSpPr>
        <p:grpSp>
          <p:nvGrpSpPr>
            <p:cNvPr id="827" name="Google Shape;827;p13"/>
            <p:cNvGrpSpPr/>
            <p:nvPr/>
          </p:nvGrpSpPr>
          <p:grpSpPr>
            <a:xfrm>
              <a:off x="4955289" y="788349"/>
              <a:ext cx="4637565" cy="5128818"/>
              <a:chOff x="4689250" y="1206014"/>
              <a:chExt cx="4637565" cy="4890177"/>
            </a:xfrm>
          </p:grpSpPr>
          <p:sp>
            <p:nvSpPr>
              <p:cNvPr id="828" name="Google Shape;828;p13"/>
              <p:cNvSpPr/>
              <p:nvPr/>
            </p:nvSpPr>
            <p:spPr>
              <a:xfrm flipH="1" rot="5400000">
                <a:off x="6989894" y="3744403"/>
                <a:ext cx="1884300" cy="1814100"/>
              </a:xfrm>
              <a:prstGeom prst="triangle">
                <a:avLst>
                  <a:gd fmla="val 50000" name="adj"/>
                </a:avLst>
              </a:prstGeom>
              <a:solidFill>
                <a:srgbClr val="00A5E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 name="Google Shape;829;p13"/>
              <p:cNvSpPr/>
              <p:nvPr/>
            </p:nvSpPr>
            <p:spPr>
              <a:xfrm flipH="1" rot="5400000">
                <a:off x="5059332" y="2753987"/>
                <a:ext cx="1834800" cy="1754700"/>
              </a:xfrm>
              <a:prstGeom prst="triangle">
                <a:avLst>
                  <a:gd fmla="val 50000" name="adj"/>
                </a:avLst>
              </a:prstGeom>
              <a:solidFill>
                <a:srgbClr val="FF99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 name="Google Shape;830;p13"/>
              <p:cNvSpPr/>
              <p:nvPr/>
            </p:nvSpPr>
            <p:spPr>
              <a:xfrm rot="-5400000">
                <a:off x="5083099" y="3656235"/>
                <a:ext cx="1947900" cy="1858800"/>
              </a:xfrm>
              <a:prstGeom prst="triangle">
                <a:avLst>
                  <a:gd fmla="val 50000" name="adj"/>
                </a:avLst>
              </a:prstGeom>
              <a:solidFill>
                <a:srgbClr val="60AA5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 name="Google Shape;831;p13"/>
              <p:cNvSpPr/>
              <p:nvPr/>
            </p:nvSpPr>
            <p:spPr>
              <a:xfrm rot="-5400000">
                <a:off x="5112038" y="1775287"/>
                <a:ext cx="1884300" cy="1814100"/>
              </a:xfrm>
              <a:prstGeom prst="triangle">
                <a:avLst>
                  <a:gd fmla="val 50000" name="adj"/>
                </a:avLst>
              </a:prstGeom>
              <a:solidFill>
                <a:srgbClr val="C32D3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 name="Google Shape;832;p13"/>
              <p:cNvSpPr/>
              <p:nvPr/>
            </p:nvSpPr>
            <p:spPr>
              <a:xfrm flipH="1" rot="-5401096">
                <a:off x="6989288" y="2742012"/>
                <a:ext cx="1881600" cy="1825500"/>
              </a:xfrm>
              <a:prstGeom prst="triangle">
                <a:avLst>
                  <a:gd fmla="val 50562" name="adj"/>
                </a:avLst>
              </a:prstGeom>
              <a:solidFill>
                <a:srgbClr val="19568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 name="Google Shape;833;p13"/>
              <p:cNvSpPr/>
              <p:nvPr/>
            </p:nvSpPr>
            <p:spPr>
              <a:xfrm flipH="1" rot="5400000">
                <a:off x="6986276" y="1766975"/>
                <a:ext cx="1887600" cy="1814100"/>
              </a:xfrm>
              <a:prstGeom prst="triangle">
                <a:avLst>
                  <a:gd fmla="val 50000" name="adj"/>
                </a:avLst>
              </a:prstGeom>
              <a:solidFill>
                <a:srgbClr val="8E7CC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 name="Google Shape;834;p13"/>
              <p:cNvSpPr/>
              <p:nvPr/>
            </p:nvSpPr>
            <p:spPr>
              <a:xfrm>
                <a:off x="8071049" y="3362628"/>
                <a:ext cx="527451" cy="495725"/>
              </a:xfrm>
              <a:custGeom>
                <a:rect b="b" l="l" r="r" t="t"/>
                <a:pathLst>
                  <a:path extrusionOk="0" h="11846" w="11815">
                    <a:moveTo>
                      <a:pt x="5829" y="693"/>
                    </a:moveTo>
                    <a:cubicBezTo>
                      <a:pt x="6238" y="693"/>
                      <a:pt x="6553" y="1008"/>
                      <a:pt x="6553" y="1418"/>
                    </a:cubicBezTo>
                    <a:cubicBezTo>
                      <a:pt x="6553" y="1796"/>
                      <a:pt x="6238" y="2111"/>
                      <a:pt x="5829" y="2111"/>
                    </a:cubicBezTo>
                    <a:cubicBezTo>
                      <a:pt x="5451" y="2111"/>
                      <a:pt x="5136" y="1796"/>
                      <a:pt x="5136" y="1418"/>
                    </a:cubicBezTo>
                    <a:cubicBezTo>
                      <a:pt x="5136" y="1008"/>
                      <a:pt x="5482" y="693"/>
                      <a:pt x="5829" y="693"/>
                    </a:cubicBezTo>
                    <a:close/>
                    <a:moveTo>
                      <a:pt x="5829" y="2773"/>
                    </a:moveTo>
                    <a:cubicBezTo>
                      <a:pt x="6774" y="2773"/>
                      <a:pt x="7562" y="3560"/>
                      <a:pt x="7562" y="4568"/>
                    </a:cubicBezTo>
                    <a:lnTo>
                      <a:pt x="7562" y="4915"/>
                    </a:lnTo>
                    <a:lnTo>
                      <a:pt x="4096" y="4915"/>
                    </a:lnTo>
                    <a:lnTo>
                      <a:pt x="4096" y="4568"/>
                    </a:lnTo>
                    <a:cubicBezTo>
                      <a:pt x="4096" y="3560"/>
                      <a:pt x="4884" y="2773"/>
                      <a:pt x="5829" y="2773"/>
                    </a:cubicBezTo>
                    <a:close/>
                    <a:moveTo>
                      <a:pt x="2363" y="6963"/>
                    </a:moveTo>
                    <a:cubicBezTo>
                      <a:pt x="2773" y="6963"/>
                      <a:pt x="3088" y="7278"/>
                      <a:pt x="3088" y="7656"/>
                    </a:cubicBezTo>
                    <a:cubicBezTo>
                      <a:pt x="3088" y="8065"/>
                      <a:pt x="2773" y="8380"/>
                      <a:pt x="2363" y="8380"/>
                    </a:cubicBezTo>
                    <a:cubicBezTo>
                      <a:pt x="1985" y="8380"/>
                      <a:pt x="1670" y="8065"/>
                      <a:pt x="1670" y="7656"/>
                    </a:cubicBezTo>
                    <a:cubicBezTo>
                      <a:pt x="1670" y="7278"/>
                      <a:pt x="1985" y="6963"/>
                      <a:pt x="2363" y="6963"/>
                    </a:cubicBezTo>
                    <a:close/>
                    <a:moveTo>
                      <a:pt x="9357" y="6963"/>
                    </a:moveTo>
                    <a:cubicBezTo>
                      <a:pt x="9735" y="6963"/>
                      <a:pt x="10050" y="7278"/>
                      <a:pt x="10050" y="7656"/>
                    </a:cubicBezTo>
                    <a:cubicBezTo>
                      <a:pt x="10050" y="8065"/>
                      <a:pt x="9735" y="8380"/>
                      <a:pt x="9357" y="8380"/>
                    </a:cubicBezTo>
                    <a:cubicBezTo>
                      <a:pt x="8948" y="8380"/>
                      <a:pt x="8633" y="8065"/>
                      <a:pt x="8633" y="7656"/>
                    </a:cubicBezTo>
                    <a:cubicBezTo>
                      <a:pt x="8633" y="7278"/>
                      <a:pt x="8948" y="6963"/>
                      <a:pt x="9357" y="6963"/>
                    </a:cubicBezTo>
                    <a:close/>
                    <a:moveTo>
                      <a:pt x="2363" y="9042"/>
                    </a:moveTo>
                    <a:cubicBezTo>
                      <a:pt x="3308" y="9042"/>
                      <a:pt x="4096" y="9830"/>
                      <a:pt x="4096" y="10806"/>
                    </a:cubicBezTo>
                    <a:lnTo>
                      <a:pt x="4096" y="11184"/>
                    </a:lnTo>
                    <a:lnTo>
                      <a:pt x="630" y="11184"/>
                    </a:lnTo>
                    <a:lnTo>
                      <a:pt x="630" y="10806"/>
                    </a:lnTo>
                    <a:cubicBezTo>
                      <a:pt x="630" y="9830"/>
                      <a:pt x="1418" y="9042"/>
                      <a:pt x="2363" y="9042"/>
                    </a:cubicBezTo>
                    <a:close/>
                    <a:moveTo>
                      <a:pt x="9357" y="9042"/>
                    </a:moveTo>
                    <a:cubicBezTo>
                      <a:pt x="10302" y="9042"/>
                      <a:pt x="11090" y="9830"/>
                      <a:pt x="11090" y="10806"/>
                    </a:cubicBezTo>
                    <a:lnTo>
                      <a:pt x="11090" y="11184"/>
                    </a:lnTo>
                    <a:lnTo>
                      <a:pt x="7625" y="11184"/>
                    </a:lnTo>
                    <a:lnTo>
                      <a:pt x="7625" y="10806"/>
                    </a:lnTo>
                    <a:cubicBezTo>
                      <a:pt x="7625" y="9830"/>
                      <a:pt x="8412" y="9042"/>
                      <a:pt x="9357" y="9042"/>
                    </a:cubicBezTo>
                    <a:close/>
                    <a:moveTo>
                      <a:pt x="5892" y="0"/>
                    </a:moveTo>
                    <a:cubicBezTo>
                      <a:pt x="5136" y="0"/>
                      <a:pt x="4506" y="630"/>
                      <a:pt x="4506" y="1355"/>
                    </a:cubicBezTo>
                    <a:cubicBezTo>
                      <a:pt x="4506" y="1733"/>
                      <a:pt x="4632" y="2016"/>
                      <a:pt x="4852" y="2300"/>
                    </a:cubicBezTo>
                    <a:cubicBezTo>
                      <a:pt x="4033" y="2710"/>
                      <a:pt x="3466" y="3529"/>
                      <a:pt x="3466" y="4505"/>
                    </a:cubicBezTo>
                    <a:lnTo>
                      <a:pt x="3466" y="5230"/>
                    </a:lnTo>
                    <a:cubicBezTo>
                      <a:pt x="3466" y="5419"/>
                      <a:pt x="3623" y="5577"/>
                      <a:pt x="3844" y="5577"/>
                    </a:cubicBezTo>
                    <a:lnTo>
                      <a:pt x="5577" y="5577"/>
                    </a:lnTo>
                    <a:lnTo>
                      <a:pt x="5577" y="7152"/>
                    </a:lnTo>
                    <a:lnTo>
                      <a:pt x="3875" y="8822"/>
                    </a:lnTo>
                    <a:cubicBezTo>
                      <a:pt x="3749" y="8696"/>
                      <a:pt x="3592" y="8601"/>
                      <a:pt x="3434" y="8569"/>
                    </a:cubicBezTo>
                    <a:cubicBezTo>
                      <a:pt x="3686" y="8349"/>
                      <a:pt x="3781" y="8034"/>
                      <a:pt x="3781" y="7624"/>
                    </a:cubicBezTo>
                    <a:cubicBezTo>
                      <a:pt x="3781" y="6868"/>
                      <a:pt x="3151" y="6238"/>
                      <a:pt x="2426" y="6238"/>
                    </a:cubicBezTo>
                    <a:cubicBezTo>
                      <a:pt x="1670" y="6238"/>
                      <a:pt x="1040" y="6868"/>
                      <a:pt x="1040" y="7624"/>
                    </a:cubicBezTo>
                    <a:cubicBezTo>
                      <a:pt x="1040" y="7971"/>
                      <a:pt x="1166" y="8286"/>
                      <a:pt x="1387" y="8569"/>
                    </a:cubicBezTo>
                    <a:cubicBezTo>
                      <a:pt x="567" y="8979"/>
                      <a:pt x="0" y="9798"/>
                      <a:pt x="0" y="10775"/>
                    </a:cubicBezTo>
                    <a:lnTo>
                      <a:pt x="0" y="11499"/>
                    </a:lnTo>
                    <a:cubicBezTo>
                      <a:pt x="0" y="11688"/>
                      <a:pt x="158" y="11846"/>
                      <a:pt x="378" y="11846"/>
                    </a:cubicBezTo>
                    <a:lnTo>
                      <a:pt x="4474" y="11846"/>
                    </a:lnTo>
                    <a:cubicBezTo>
                      <a:pt x="4663" y="11846"/>
                      <a:pt x="4821" y="11688"/>
                      <a:pt x="4821" y="11499"/>
                    </a:cubicBezTo>
                    <a:lnTo>
                      <a:pt x="4821" y="10775"/>
                    </a:lnTo>
                    <a:cubicBezTo>
                      <a:pt x="4821" y="10239"/>
                      <a:pt x="4632" y="9704"/>
                      <a:pt x="4348" y="9326"/>
                    </a:cubicBezTo>
                    <a:lnTo>
                      <a:pt x="5860" y="7782"/>
                    </a:lnTo>
                    <a:lnTo>
                      <a:pt x="7404" y="9326"/>
                    </a:lnTo>
                    <a:cubicBezTo>
                      <a:pt x="7089" y="9704"/>
                      <a:pt x="6931" y="10239"/>
                      <a:pt x="6931" y="10775"/>
                    </a:cubicBezTo>
                    <a:lnTo>
                      <a:pt x="6931" y="11499"/>
                    </a:lnTo>
                    <a:cubicBezTo>
                      <a:pt x="6931" y="11688"/>
                      <a:pt x="7089" y="11846"/>
                      <a:pt x="7309" y="11846"/>
                    </a:cubicBezTo>
                    <a:lnTo>
                      <a:pt x="11468" y="11846"/>
                    </a:lnTo>
                    <a:cubicBezTo>
                      <a:pt x="11657" y="11846"/>
                      <a:pt x="11815" y="11688"/>
                      <a:pt x="11815" y="11499"/>
                    </a:cubicBezTo>
                    <a:lnTo>
                      <a:pt x="11815" y="10775"/>
                    </a:lnTo>
                    <a:cubicBezTo>
                      <a:pt x="11783" y="9830"/>
                      <a:pt x="11185" y="8979"/>
                      <a:pt x="10365" y="8569"/>
                    </a:cubicBezTo>
                    <a:cubicBezTo>
                      <a:pt x="10586" y="8349"/>
                      <a:pt x="10712" y="8034"/>
                      <a:pt x="10712" y="7624"/>
                    </a:cubicBezTo>
                    <a:cubicBezTo>
                      <a:pt x="10712" y="6868"/>
                      <a:pt x="10082" y="6238"/>
                      <a:pt x="9357" y="6238"/>
                    </a:cubicBezTo>
                    <a:cubicBezTo>
                      <a:pt x="8601" y="6238"/>
                      <a:pt x="7971" y="6868"/>
                      <a:pt x="7971" y="7624"/>
                    </a:cubicBezTo>
                    <a:cubicBezTo>
                      <a:pt x="7971" y="7971"/>
                      <a:pt x="8097" y="8286"/>
                      <a:pt x="8318" y="8569"/>
                    </a:cubicBezTo>
                    <a:cubicBezTo>
                      <a:pt x="8160" y="8664"/>
                      <a:pt x="8034" y="8727"/>
                      <a:pt x="7877" y="8822"/>
                    </a:cubicBezTo>
                    <a:lnTo>
                      <a:pt x="6207" y="7152"/>
                    </a:lnTo>
                    <a:lnTo>
                      <a:pt x="6207" y="5577"/>
                    </a:lnTo>
                    <a:lnTo>
                      <a:pt x="7940" y="5577"/>
                    </a:lnTo>
                    <a:cubicBezTo>
                      <a:pt x="8129" y="5577"/>
                      <a:pt x="8286" y="5419"/>
                      <a:pt x="8286" y="5230"/>
                    </a:cubicBezTo>
                    <a:lnTo>
                      <a:pt x="8286" y="4505"/>
                    </a:lnTo>
                    <a:cubicBezTo>
                      <a:pt x="8286" y="3529"/>
                      <a:pt x="7688" y="2710"/>
                      <a:pt x="6900" y="2300"/>
                    </a:cubicBezTo>
                    <a:cubicBezTo>
                      <a:pt x="7152" y="2080"/>
                      <a:pt x="7246" y="1764"/>
                      <a:pt x="7246" y="1355"/>
                    </a:cubicBezTo>
                    <a:cubicBezTo>
                      <a:pt x="7246" y="630"/>
                      <a:pt x="6616" y="0"/>
                      <a:pt x="589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 name="Google Shape;835;p13"/>
              <p:cNvSpPr/>
              <p:nvPr/>
            </p:nvSpPr>
            <p:spPr>
              <a:xfrm>
                <a:off x="6160506" y="4426594"/>
                <a:ext cx="490855" cy="413217"/>
              </a:xfrm>
              <a:custGeom>
                <a:rect b="b" l="l" r="r" t="t"/>
                <a:pathLst>
                  <a:path extrusionOk="0" h="19325" w="19325">
                    <a:moveTo>
                      <a:pt x="17628" y="1133"/>
                    </a:moveTo>
                    <a:cubicBezTo>
                      <a:pt x="17939" y="1133"/>
                      <a:pt x="18193" y="1386"/>
                      <a:pt x="18193" y="1700"/>
                    </a:cubicBezTo>
                    <a:lnTo>
                      <a:pt x="18193" y="17628"/>
                    </a:lnTo>
                    <a:cubicBezTo>
                      <a:pt x="18193" y="17939"/>
                      <a:pt x="17939" y="18193"/>
                      <a:pt x="17628" y="18193"/>
                    </a:cubicBezTo>
                    <a:lnTo>
                      <a:pt x="1700" y="18193"/>
                    </a:lnTo>
                    <a:cubicBezTo>
                      <a:pt x="1386" y="18193"/>
                      <a:pt x="1133" y="17939"/>
                      <a:pt x="1133" y="17628"/>
                    </a:cubicBezTo>
                    <a:lnTo>
                      <a:pt x="1133" y="1700"/>
                    </a:lnTo>
                    <a:cubicBezTo>
                      <a:pt x="1133" y="1386"/>
                      <a:pt x="1386" y="1133"/>
                      <a:pt x="1700" y="1133"/>
                    </a:cubicBezTo>
                    <a:close/>
                    <a:moveTo>
                      <a:pt x="1700" y="1"/>
                    </a:moveTo>
                    <a:cubicBezTo>
                      <a:pt x="761" y="1"/>
                      <a:pt x="0" y="761"/>
                      <a:pt x="0" y="1700"/>
                    </a:cubicBezTo>
                    <a:lnTo>
                      <a:pt x="0" y="17628"/>
                    </a:lnTo>
                    <a:cubicBezTo>
                      <a:pt x="0" y="18564"/>
                      <a:pt x="761" y="19325"/>
                      <a:pt x="1700" y="19325"/>
                    </a:cubicBezTo>
                    <a:lnTo>
                      <a:pt x="17628" y="19325"/>
                    </a:lnTo>
                    <a:cubicBezTo>
                      <a:pt x="18564" y="19325"/>
                      <a:pt x="19325" y="18564"/>
                      <a:pt x="19325" y="17628"/>
                    </a:cubicBezTo>
                    <a:lnTo>
                      <a:pt x="19325" y="1700"/>
                    </a:lnTo>
                    <a:cubicBezTo>
                      <a:pt x="19325" y="761"/>
                      <a:pt x="18564" y="1"/>
                      <a:pt x="17628"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36" name="Google Shape;836;p13"/>
              <p:cNvSpPr/>
              <p:nvPr/>
            </p:nvSpPr>
            <p:spPr>
              <a:xfrm>
                <a:off x="6262123" y="4475865"/>
                <a:ext cx="143815" cy="314708"/>
              </a:xfrm>
              <a:custGeom>
                <a:rect b="b" l="l" r="r" t="t"/>
                <a:pathLst>
                  <a:path extrusionOk="0" h="14718" w="5662">
                    <a:moveTo>
                      <a:pt x="4529" y="4530"/>
                    </a:moveTo>
                    <a:lnTo>
                      <a:pt x="4529" y="5094"/>
                    </a:lnTo>
                    <a:cubicBezTo>
                      <a:pt x="4529" y="5408"/>
                      <a:pt x="4276" y="5662"/>
                      <a:pt x="3965" y="5662"/>
                    </a:cubicBezTo>
                    <a:cubicBezTo>
                      <a:pt x="3651" y="5662"/>
                      <a:pt x="3397" y="5912"/>
                      <a:pt x="3397" y="6226"/>
                    </a:cubicBezTo>
                    <a:lnTo>
                      <a:pt x="3397" y="13020"/>
                    </a:lnTo>
                    <a:cubicBezTo>
                      <a:pt x="3397" y="13334"/>
                      <a:pt x="3143" y="13585"/>
                      <a:pt x="2832" y="13585"/>
                    </a:cubicBezTo>
                    <a:cubicBezTo>
                      <a:pt x="2518" y="13585"/>
                      <a:pt x="2265" y="13334"/>
                      <a:pt x="2265" y="13020"/>
                    </a:cubicBezTo>
                    <a:lnTo>
                      <a:pt x="2265" y="6226"/>
                    </a:lnTo>
                    <a:cubicBezTo>
                      <a:pt x="2265" y="5912"/>
                      <a:pt x="2011" y="5662"/>
                      <a:pt x="1700" y="5662"/>
                    </a:cubicBezTo>
                    <a:cubicBezTo>
                      <a:pt x="1386" y="5662"/>
                      <a:pt x="1132" y="5408"/>
                      <a:pt x="1132" y="5094"/>
                    </a:cubicBezTo>
                    <a:lnTo>
                      <a:pt x="1132" y="4530"/>
                    </a:lnTo>
                    <a:close/>
                    <a:moveTo>
                      <a:pt x="568" y="0"/>
                    </a:moveTo>
                    <a:cubicBezTo>
                      <a:pt x="254" y="0"/>
                      <a:pt x="0" y="251"/>
                      <a:pt x="0" y="565"/>
                    </a:cubicBezTo>
                    <a:lnTo>
                      <a:pt x="0" y="5094"/>
                    </a:lnTo>
                    <a:cubicBezTo>
                      <a:pt x="0" y="5813"/>
                      <a:pt x="453" y="6456"/>
                      <a:pt x="1132" y="6694"/>
                    </a:cubicBezTo>
                    <a:lnTo>
                      <a:pt x="1132" y="13020"/>
                    </a:lnTo>
                    <a:cubicBezTo>
                      <a:pt x="1132" y="13959"/>
                      <a:pt x="1893" y="14717"/>
                      <a:pt x="2832" y="14717"/>
                    </a:cubicBezTo>
                    <a:cubicBezTo>
                      <a:pt x="3768" y="14717"/>
                      <a:pt x="4529" y="13959"/>
                      <a:pt x="4529" y="13020"/>
                    </a:cubicBezTo>
                    <a:lnTo>
                      <a:pt x="4529" y="6694"/>
                    </a:lnTo>
                    <a:cubicBezTo>
                      <a:pt x="5209" y="6456"/>
                      <a:pt x="5662" y="5813"/>
                      <a:pt x="5662" y="5094"/>
                    </a:cubicBezTo>
                    <a:lnTo>
                      <a:pt x="5662" y="565"/>
                    </a:lnTo>
                    <a:cubicBezTo>
                      <a:pt x="5662" y="251"/>
                      <a:pt x="5408" y="0"/>
                      <a:pt x="5097" y="0"/>
                    </a:cubicBezTo>
                    <a:cubicBezTo>
                      <a:pt x="4783" y="0"/>
                      <a:pt x="4529" y="251"/>
                      <a:pt x="4529" y="565"/>
                    </a:cubicBezTo>
                    <a:lnTo>
                      <a:pt x="4529" y="3397"/>
                    </a:lnTo>
                    <a:lnTo>
                      <a:pt x="3397" y="3397"/>
                    </a:lnTo>
                    <a:lnTo>
                      <a:pt x="3397" y="565"/>
                    </a:lnTo>
                    <a:cubicBezTo>
                      <a:pt x="3397" y="251"/>
                      <a:pt x="3143" y="0"/>
                      <a:pt x="2832" y="0"/>
                    </a:cubicBezTo>
                    <a:cubicBezTo>
                      <a:pt x="2518" y="0"/>
                      <a:pt x="2265" y="251"/>
                      <a:pt x="2265" y="565"/>
                    </a:cubicBezTo>
                    <a:lnTo>
                      <a:pt x="2265" y="3397"/>
                    </a:lnTo>
                    <a:lnTo>
                      <a:pt x="1132" y="3397"/>
                    </a:lnTo>
                    <a:lnTo>
                      <a:pt x="1132" y="565"/>
                    </a:lnTo>
                    <a:cubicBezTo>
                      <a:pt x="1132" y="251"/>
                      <a:pt x="879" y="0"/>
                      <a:pt x="568"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37" name="Google Shape;837;p13"/>
              <p:cNvSpPr/>
              <p:nvPr/>
            </p:nvSpPr>
            <p:spPr>
              <a:xfrm>
                <a:off x="6434651" y="4475865"/>
                <a:ext cx="115087" cy="314708"/>
              </a:xfrm>
              <a:custGeom>
                <a:rect b="b" l="l" r="r" t="t"/>
                <a:pathLst>
                  <a:path extrusionOk="0" h="14718" w="4531">
                    <a:moveTo>
                      <a:pt x="3398" y="1187"/>
                    </a:moveTo>
                    <a:lnTo>
                      <a:pt x="3398" y="13020"/>
                    </a:lnTo>
                    <a:cubicBezTo>
                      <a:pt x="3398" y="13334"/>
                      <a:pt x="3144" y="13585"/>
                      <a:pt x="2833" y="13585"/>
                    </a:cubicBezTo>
                    <a:cubicBezTo>
                      <a:pt x="2519" y="13585"/>
                      <a:pt x="2266" y="13334"/>
                      <a:pt x="2266" y="13020"/>
                    </a:cubicBezTo>
                    <a:lnTo>
                      <a:pt x="2266" y="8491"/>
                    </a:lnTo>
                    <a:cubicBezTo>
                      <a:pt x="2266" y="8177"/>
                      <a:pt x="2012" y="7926"/>
                      <a:pt x="1701" y="7926"/>
                    </a:cubicBezTo>
                    <a:lnTo>
                      <a:pt x="1133" y="7926"/>
                    </a:lnTo>
                    <a:lnTo>
                      <a:pt x="1133" y="3962"/>
                    </a:lnTo>
                    <a:cubicBezTo>
                      <a:pt x="1136" y="2618"/>
                      <a:pt x="2081" y="1459"/>
                      <a:pt x="3398" y="1187"/>
                    </a:cubicBezTo>
                    <a:close/>
                    <a:moveTo>
                      <a:pt x="3965" y="0"/>
                    </a:moveTo>
                    <a:cubicBezTo>
                      <a:pt x="1776" y="0"/>
                      <a:pt x="4" y="1773"/>
                      <a:pt x="1" y="3962"/>
                    </a:cubicBezTo>
                    <a:lnTo>
                      <a:pt x="1" y="8491"/>
                    </a:lnTo>
                    <a:cubicBezTo>
                      <a:pt x="1" y="8805"/>
                      <a:pt x="255" y="9059"/>
                      <a:pt x="569" y="9059"/>
                    </a:cubicBezTo>
                    <a:lnTo>
                      <a:pt x="1133" y="9059"/>
                    </a:lnTo>
                    <a:lnTo>
                      <a:pt x="1133" y="13020"/>
                    </a:lnTo>
                    <a:cubicBezTo>
                      <a:pt x="1133" y="13959"/>
                      <a:pt x="1894" y="14717"/>
                      <a:pt x="2833" y="14717"/>
                    </a:cubicBezTo>
                    <a:cubicBezTo>
                      <a:pt x="3769" y="14717"/>
                      <a:pt x="4530" y="13959"/>
                      <a:pt x="4530" y="13020"/>
                    </a:cubicBezTo>
                    <a:lnTo>
                      <a:pt x="4530" y="565"/>
                    </a:lnTo>
                    <a:cubicBezTo>
                      <a:pt x="4530" y="251"/>
                      <a:pt x="4276" y="0"/>
                      <a:pt x="3965"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38" name="Google Shape;838;p13"/>
              <p:cNvSpPr/>
              <p:nvPr/>
            </p:nvSpPr>
            <p:spPr>
              <a:xfrm>
                <a:off x="6084337" y="2298177"/>
                <a:ext cx="527471" cy="495677"/>
              </a:xfrm>
              <a:custGeom>
                <a:rect b="b" l="l" r="r" t="t"/>
                <a:pathLst>
                  <a:path extrusionOk="0" h="11957" w="11973">
                    <a:moveTo>
                      <a:pt x="5986" y="748"/>
                    </a:moveTo>
                    <a:lnTo>
                      <a:pt x="8003" y="1756"/>
                    </a:lnTo>
                    <a:lnTo>
                      <a:pt x="5986" y="2796"/>
                    </a:lnTo>
                    <a:lnTo>
                      <a:pt x="4002" y="1756"/>
                    </a:lnTo>
                    <a:lnTo>
                      <a:pt x="5986" y="748"/>
                    </a:lnTo>
                    <a:close/>
                    <a:moveTo>
                      <a:pt x="3561" y="2324"/>
                    </a:moveTo>
                    <a:lnTo>
                      <a:pt x="5671" y="3395"/>
                    </a:lnTo>
                    <a:lnTo>
                      <a:pt x="5671" y="6136"/>
                    </a:lnTo>
                    <a:lnTo>
                      <a:pt x="3561" y="5064"/>
                    </a:lnTo>
                    <a:lnTo>
                      <a:pt x="3561" y="2324"/>
                    </a:lnTo>
                    <a:close/>
                    <a:moveTo>
                      <a:pt x="8475" y="2324"/>
                    </a:moveTo>
                    <a:lnTo>
                      <a:pt x="8475" y="5064"/>
                    </a:lnTo>
                    <a:lnTo>
                      <a:pt x="6364" y="6136"/>
                    </a:lnTo>
                    <a:lnTo>
                      <a:pt x="6364" y="3395"/>
                    </a:lnTo>
                    <a:lnTo>
                      <a:pt x="8475" y="2324"/>
                    </a:lnTo>
                    <a:close/>
                    <a:moveTo>
                      <a:pt x="3214" y="5663"/>
                    </a:moveTo>
                    <a:lnTo>
                      <a:pt x="5230" y="6703"/>
                    </a:lnTo>
                    <a:lnTo>
                      <a:pt x="3214" y="7711"/>
                    </a:lnTo>
                    <a:lnTo>
                      <a:pt x="1166" y="6703"/>
                    </a:lnTo>
                    <a:lnTo>
                      <a:pt x="3214" y="5663"/>
                    </a:lnTo>
                    <a:close/>
                    <a:moveTo>
                      <a:pt x="8822" y="5663"/>
                    </a:moveTo>
                    <a:lnTo>
                      <a:pt x="10870" y="6703"/>
                    </a:lnTo>
                    <a:lnTo>
                      <a:pt x="8822" y="7711"/>
                    </a:lnTo>
                    <a:lnTo>
                      <a:pt x="6837" y="6703"/>
                    </a:lnTo>
                    <a:lnTo>
                      <a:pt x="8822" y="5663"/>
                    </a:lnTo>
                    <a:close/>
                    <a:moveTo>
                      <a:pt x="5671" y="7238"/>
                    </a:moveTo>
                    <a:lnTo>
                      <a:pt x="5671" y="9948"/>
                    </a:lnTo>
                    <a:lnTo>
                      <a:pt x="3561" y="11019"/>
                    </a:lnTo>
                    <a:lnTo>
                      <a:pt x="3561" y="8309"/>
                    </a:lnTo>
                    <a:lnTo>
                      <a:pt x="5671" y="7238"/>
                    </a:lnTo>
                    <a:close/>
                    <a:moveTo>
                      <a:pt x="11311" y="7238"/>
                    </a:moveTo>
                    <a:lnTo>
                      <a:pt x="11311" y="10011"/>
                    </a:lnTo>
                    <a:lnTo>
                      <a:pt x="9200" y="11050"/>
                    </a:lnTo>
                    <a:lnTo>
                      <a:pt x="9200" y="8309"/>
                    </a:lnTo>
                    <a:lnTo>
                      <a:pt x="11311" y="7238"/>
                    </a:lnTo>
                    <a:close/>
                    <a:moveTo>
                      <a:pt x="725" y="7270"/>
                    </a:moveTo>
                    <a:lnTo>
                      <a:pt x="2836" y="8341"/>
                    </a:lnTo>
                    <a:lnTo>
                      <a:pt x="2836" y="11082"/>
                    </a:lnTo>
                    <a:lnTo>
                      <a:pt x="725" y="10042"/>
                    </a:lnTo>
                    <a:lnTo>
                      <a:pt x="725" y="7270"/>
                    </a:lnTo>
                    <a:close/>
                    <a:moveTo>
                      <a:pt x="6364" y="7270"/>
                    </a:moveTo>
                    <a:lnTo>
                      <a:pt x="8475" y="8341"/>
                    </a:lnTo>
                    <a:lnTo>
                      <a:pt x="8475" y="11082"/>
                    </a:lnTo>
                    <a:lnTo>
                      <a:pt x="6364" y="10042"/>
                    </a:lnTo>
                    <a:lnTo>
                      <a:pt x="6364" y="7270"/>
                    </a:lnTo>
                    <a:close/>
                    <a:moveTo>
                      <a:pt x="5998" y="0"/>
                    </a:moveTo>
                    <a:cubicBezTo>
                      <a:pt x="5947" y="0"/>
                      <a:pt x="5892" y="8"/>
                      <a:pt x="5829" y="24"/>
                    </a:cubicBezTo>
                    <a:lnTo>
                      <a:pt x="3056" y="1441"/>
                    </a:lnTo>
                    <a:cubicBezTo>
                      <a:pt x="2930" y="1536"/>
                      <a:pt x="2836" y="1662"/>
                      <a:pt x="2836" y="1756"/>
                    </a:cubicBezTo>
                    <a:lnTo>
                      <a:pt x="2836" y="5064"/>
                    </a:lnTo>
                    <a:lnTo>
                      <a:pt x="221" y="6388"/>
                    </a:lnTo>
                    <a:cubicBezTo>
                      <a:pt x="95" y="6451"/>
                      <a:pt x="0" y="6577"/>
                      <a:pt x="0" y="6703"/>
                    </a:cubicBezTo>
                    <a:lnTo>
                      <a:pt x="0" y="10200"/>
                    </a:lnTo>
                    <a:cubicBezTo>
                      <a:pt x="0" y="10326"/>
                      <a:pt x="95" y="10420"/>
                      <a:pt x="221" y="10515"/>
                    </a:cubicBezTo>
                    <a:lnTo>
                      <a:pt x="3056" y="11933"/>
                    </a:lnTo>
                    <a:cubicBezTo>
                      <a:pt x="3088" y="11948"/>
                      <a:pt x="3135" y="11956"/>
                      <a:pt x="3190" y="11956"/>
                    </a:cubicBezTo>
                    <a:cubicBezTo>
                      <a:pt x="3245" y="11956"/>
                      <a:pt x="3308" y="11948"/>
                      <a:pt x="3371" y="11933"/>
                    </a:cubicBezTo>
                    <a:lnTo>
                      <a:pt x="5986" y="10578"/>
                    </a:lnTo>
                    <a:lnTo>
                      <a:pt x="8633" y="11933"/>
                    </a:lnTo>
                    <a:cubicBezTo>
                      <a:pt x="8680" y="11948"/>
                      <a:pt x="8727" y="11956"/>
                      <a:pt x="8779" y="11956"/>
                    </a:cubicBezTo>
                    <a:cubicBezTo>
                      <a:pt x="8830" y="11956"/>
                      <a:pt x="8885" y="11948"/>
                      <a:pt x="8948" y="11933"/>
                    </a:cubicBezTo>
                    <a:lnTo>
                      <a:pt x="11783" y="10515"/>
                    </a:lnTo>
                    <a:cubicBezTo>
                      <a:pt x="11909" y="10420"/>
                      <a:pt x="11972" y="10326"/>
                      <a:pt x="11972" y="10200"/>
                    </a:cubicBezTo>
                    <a:lnTo>
                      <a:pt x="11972" y="6703"/>
                    </a:lnTo>
                    <a:cubicBezTo>
                      <a:pt x="11972" y="6577"/>
                      <a:pt x="11941" y="6451"/>
                      <a:pt x="11783" y="6388"/>
                    </a:cubicBezTo>
                    <a:lnTo>
                      <a:pt x="9137" y="5064"/>
                    </a:lnTo>
                    <a:lnTo>
                      <a:pt x="9137" y="1756"/>
                    </a:lnTo>
                    <a:cubicBezTo>
                      <a:pt x="9137" y="1662"/>
                      <a:pt x="9074" y="1536"/>
                      <a:pt x="8948" y="1441"/>
                    </a:cubicBezTo>
                    <a:lnTo>
                      <a:pt x="6144" y="24"/>
                    </a:lnTo>
                    <a:cubicBezTo>
                      <a:pt x="6097" y="8"/>
                      <a:pt x="6049" y="0"/>
                      <a:pt x="5998"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 name="Google Shape;839;p13"/>
              <p:cNvSpPr/>
              <p:nvPr/>
            </p:nvSpPr>
            <p:spPr>
              <a:xfrm>
                <a:off x="7405794" y="2406316"/>
                <a:ext cx="490798" cy="413326"/>
              </a:xfrm>
              <a:custGeom>
                <a:rect b="b" l="l" r="r" t="t"/>
                <a:pathLst>
                  <a:path extrusionOk="0" h="11564" w="12729">
                    <a:moveTo>
                      <a:pt x="3750" y="851"/>
                    </a:moveTo>
                    <a:cubicBezTo>
                      <a:pt x="5420" y="851"/>
                      <a:pt x="6617" y="1513"/>
                      <a:pt x="6617" y="2112"/>
                    </a:cubicBezTo>
                    <a:cubicBezTo>
                      <a:pt x="6617" y="2679"/>
                      <a:pt x="5420" y="3309"/>
                      <a:pt x="3750" y="3309"/>
                    </a:cubicBezTo>
                    <a:cubicBezTo>
                      <a:pt x="2206" y="3309"/>
                      <a:pt x="851" y="2679"/>
                      <a:pt x="851" y="2112"/>
                    </a:cubicBezTo>
                    <a:cubicBezTo>
                      <a:pt x="851" y="1481"/>
                      <a:pt x="2112" y="851"/>
                      <a:pt x="3750" y="851"/>
                    </a:cubicBezTo>
                    <a:close/>
                    <a:moveTo>
                      <a:pt x="6617" y="3403"/>
                    </a:moveTo>
                    <a:lnTo>
                      <a:pt x="6617" y="3781"/>
                    </a:lnTo>
                    <a:cubicBezTo>
                      <a:pt x="5829" y="4222"/>
                      <a:pt x="5199" y="4884"/>
                      <a:pt x="4821" y="5672"/>
                    </a:cubicBezTo>
                    <a:cubicBezTo>
                      <a:pt x="4475" y="5766"/>
                      <a:pt x="4096" y="5766"/>
                      <a:pt x="3750" y="5766"/>
                    </a:cubicBezTo>
                    <a:cubicBezTo>
                      <a:pt x="2206" y="5766"/>
                      <a:pt x="851" y="5136"/>
                      <a:pt x="851" y="4506"/>
                    </a:cubicBezTo>
                    <a:lnTo>
                      <a:pt x="851" y="3403"/>
                    </a:lnTo>
                    <a:cubicBezTo>
                      <a:pt x="1639" y="3939"/>
                      <a:pt x="2742" y="4159"/>
                      <a:pt x="3750" y="4159"/>
                    </a:cubicBezTo>
                    <a:cubicBezTo>
                      <a:pt x="4727" y="4159"/>
                      <a:pt x="5829" y="3939"/>
                      <a:pt x="6617" y="3403"/>
                    </a:cubicBezTo>
                    <a:close/>
                    <a:moveTo>
                      <a:pt x="883" y="5913"/>
                    </a:moveTo>
                    <a:cubicBezTo>
                      <a:pt x="1396" y="6254"/>
                      <a:pt x="2361" y="6617"/>
                      <a:pt x="3750" y="6617"/>
                    </a:cubicBezTo>
                    <a:cubicBezTo>
                      <a:pt x="4033" y="6617"/>
                      <a:pt x="4254" y="6617"/>
                      <a:pt x="4538" y="6585"/>
                    </a:cubicBezTo>
                    <a:lnTo>
                      <a:pt x="4538" y="6585"/>
                    </a:lnTo>
                    <a:cubicBezTo>
                      <a:pt x="4475" y="6869"/>
                      <a:pt x="4475" y="7184"/>
                      <a:pt x="4475" y="7467"/>
                    </a:cubicBezTo>
                    <a:cubicBezTo>
                      <a:pt x="4475" y="7719"/>
                      <a:pt x="4506" y="7971"/>
                      <a:pt x="4538" y="8255"/>
                    </a:cubicBezTo>
                    <a:cubicBezTo>
                      <a:pt x="4317" y="8287"/>
                      <a:pt x="4033" y="8287"/>
                      <a:pt x="3781" y="8287"/>
                    </a:cubicBezTo>
                    <a:cubicBezTo>
                      <a:pt x="2269" y="8287"/>
                      <a:pt x="883" y="7656"/>
                      <a:pt x="883" y="7026"/>
                    </a:cubicBezTo>
                    <a:lnTo>
                      <a:pt x="883" y="5913"/>
                    </a:lnTo>
                    <a:close/>
                    <a:moveTo>
                      <a:pt x="851" y="8350"/>
                    </a:moveTo>
                    <a:cubicBezTo>
                      <a:pt x="1639" y="8917"/>
                      <a:pt x="2773" y="9106"/>
                      <a:pt x="3750" y="9106"/>
                    </a:cubicBezTo>
                    <a:cubicBezTo>
                      <a:pt x="4096" y="9106"/>
                      <a:pt x="4412" y="9074"/>
                      <a:pt x="4727" y="9043"/>
                    </a:cubicBezTo>
                    <a:cubicBezTo>
                      <a:pt x="4979" y="9547"/>
                      <a:pt x="5294" y="10019"/>
                      <a:pt x="5672" y="10397"/>
                    </a:cubicBezTo>
                    <a:cubicBezTo>
                      <a:pt x="5136" y="10649"/>
                      <a:pt x="4475" y="10775"/>
                      <a:pt x="3750" y="10775"/>
                    </a:cubicBezTo>
                    <a:cubicBezTo>
                      <a:pt x="2112" y="10775"/>
                      <a:pt x="851" y="10082"/>
                      <a:pt x="851" y="9547"/>
                    </a:cubicBezTo>
                    <a:lnTo>
                      <a:pt x="851" y="8350"/>
                    </a:lnTo>
                    <a:close/>
                    <a:moveTo>
                      <a:pt x="8570" y="4159"/>
                    </a:moveTo>
                    <a:cubicBezTo>
                      <a:pt x="10366" y="4159"/>
                      <a:pt x="11878" y="5640"/>
                      <a:pt x="11878" y="7467"/>
                    </a:cubicBezTo>
                    <a:cubicBezTo>
                      <a:pt x="11878" y="9263"/>
                      <a:pt x="10366" y="10775"/>
                      <a:pt x="8570" y="10775"/>
                    </a:cubicBezTo>
                    <a:cubicBezTo>
                      <a:pt x="6743" y="10775"/>
                      <a:pt x="5262" y="9263"/>
                      <a:pt x="5262" y="7467"/>
                    </a:cubicBezTo>
                    <a:cubicBezTo>
                      <a:pt x="5262" y="5609"/>
                      <a:pt x="6743" y="4159"/>
                      <a:pt x="8570" y="4159"/>
                    </a:cubicBezTo>
                    <a:close/>
                    <a:moveTo>
                      <a:pt x="3781" y="1"/>
                    </a:moveTo>
                    <a:cubicBezTo>
                      <a:pt x="1797" y="1"/>
                      <a:pt x="64" y="851"/>
                      <a:pt x="64" y="2112"/>
                    </a:cubicBezTo>
                    <a:lnTo>
                      <a:pt x="64" y="9547"/>
                    </a:lnTo>
                    <a:cubicBezTo>
                      <a:pt x="1" y="10082"/>
                      <a:pt x="442" y="10649"/>
                      <a:pt x="1230" y="11027"/>
                    </a:cubicBezTo>
                    <a:cubicBezTo>
                      <a:pt x="1891" y="11405"/>
                      <a:pt x="2805" y="11563"/>
                      <a:pt x="3750" y="11563"/>
                    </a:cubicBezTo>
                    <a:cubicBezTo>
                      <a:pt x="4790" y="11563"/>
                      <a:pt x="5735" y="11311"/>
                      <a:pt x="6428" y="10964"/>
                    </a:cubicBezTo>
                    <a:cubicBezTo>
                      <a:pt x="7058" y="11342"/>
                      <a:pt x="7814" y="11563"/>
                      <a:pt x="8602" y="11563"/>
                    </a:cubicBezTo>
                    <a:cubicBezTo>
                      <a:pt x="10870" y="11563"/>
                      <a:pt x="12729" y="9704"/>
                      <a:pt x="12729" y="7404"/>
                    </a:cubicBezTo>
                    <a:cubicBezTo>
                      <a:pt x="12729" y="5136"/>
                      <a:pt x="10870" y="3277"/>
                      <a:pt x="8602" y="3277"/>
                    </a:cubicBezTo>
                    <a:cubicBezTo>
                      <a:pt x="8192" y="3277"/>
                      <a:pt x="7846" y="3309"/>
                      <a:pt x="7499" y="3435"/>
                    </a:cubicBezTo>
                    <a:lnTo>
                      <a:pt x="7499" y="2049"/>
                    </a:lnTo>
                    <a:cubicBezTo>
                      <a:pt x="7499" y="1481"/>
                      <a:pt x="7058" y="914"/>
                      <a:pt x="6302" y="536"/>
                    </a:cubicBezTo>
                    <a:cubicBezTo>
                      <a:pt x="5640" y="158"/>
                      <a:pt x="4727" y="1"/>
                      <a:pt x="378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p13"/>
              <p:cNvSpPr/>
              <p:nvPr/>
            </p:nvSpPr>
            <p:spPr>
              <a:xfrm>
                <a:off x="5613493" y="3392068"/>
                <a:ext cx="282546" cy="229304"/>
              </a:xfrm>
              <a:custGeom>
                <a:rect b="b" l="l" r="r" t="t"/>
                <a:pathLst>
                  <a:path extrusionOk="0" h="17074" w="19326">
                    <a:moveTo>
                      <a:pt x="14226" y="1132"/>
                    </a:moveTo>
                    <a:cubicBezTo>
                      <a:pt x="15314" y="1132"/>
                      <a:pt x="16352" y="1605"/>
                      <a:pt x="17070" y="2425"/>
                    </a:cubicBezTo>
                    <a:cubicBezTo>
                      <a:pt x="17798" y="3252"/>
                      <a:pt x="18196" y="4366"/>
                      <a:pt x="18196" y="5568"/>
                    </a:cubicBezTo>
                    <a:cubicBezTo>
                      <a:pt x="18193" y="8476"/>
                      <a:pt x="15599" y="10686"/>
                      <a:pt x="11671" y="14032"/>
                    </a:cubicBezTo>
                    <a:cubicBezTo>
                      <a:pt x="11025" y="14581"/>
                      <a:pt x="10364" y="15146"/>
                      <a:pt x="9663" y="15756"/>
                    </a:cubicBezTo>
                    <a:cubicBezTo>
                      <a:pt x="8963" y="15146"/>
                      <a:pt x="8301" y="14581"/>
                      <a:pt x="7655" y="14032"/>
                    </a:cubicBezTo>
                    <a:cubicBezTo>
                      <a:pt x="3727" y="10686"/>
                      <a:pt x="1133" y="8476"/>
                      <a:pt x="1133" y="5568"/>
                    </a:cubicBezTo>
                    <a:cubicBezTo>
                      <a:pt x="1133" y="4366"/>
                      <a:pt x="1535" y="3252"/>
                      <a:pt x="2259" y="2425"/>
                    </a:cubicBezTo>
                    <a:cubicBezTo>
                      <a:pt x="2977" y="1605"/>
                      <a:pt x="4015" y="1132"/>
                      <a:pt x="5103" y="1132"/>
                    </a:cubicBezTo>
                    <a:cubicBezTo>
                      <a:pt x="5113" y="1132"/>
                      <a:pt x="5124" y="1132"/>
                      <a:pt x="5134" y="1132"/>
                    </a:cubicBezTo>
                    <a:cubicBezTo>
                      <a:pt x="6686" y="1132"/>
                      <a:pt x="7691" y="2090"/>
                      <a:pt x="8259" y="2890"/>
                    </a:cubicBezTo>
                    <a:cubicBezTo>
                      <a:pt x="8631" y="3421"/>
                      <a:pt x="8920" y="4001"/>
                      <a:pt x="9126" y="4614"/>
                    </a:cubicBezTo>
                    <a:cubicBezTo>
                      <a:pt x="9212" y="4875"/>
                      <a:pt x="9438" y="5006"/>
                      <a:pt x="9665" y="5006"/>
                    </a:cubicBezTo>
                    <a:cubicBezTo>
                      <a:pt x="9891" y="5006"/>
                      <a:pt x="10118" y="4875"/>
                      <a:pt x="10204" y="4614"/>
                    </a:cubicBezTo>
                    <a:cubicBezTo>
                      <a:pt x="10409" y="4001"/>
                      <a:pt x="10699" y="3421"/>
                      <a:pt x="11070" y="2890"/>
                    </a:cubicBezTo>
                    <a:cubicBezTo>
                      <a:pt x="11641" y="2090"/>
                      <a:pt x="12643" y="1132"/>
                      <a:pt x="14195" y="1132"/>
                    </a:cubicBezTo>
                    <a:cubicBezTo>
                      <a:pt x="14206" y="1132"/>
                      <a:pt x="14216" y="1132"/>
                      <a:pt x="14226" y="1132"/>
                    </a:cubicBezTo>
                    <a:close/>
                    <a:moveTo>
                      <a:pt x="5103" y="0"/>
                    </a:moveTo>
                    <a:cubicBezTo>
                      <a:pt x="3689" y="0"/>
                      <a:pt x="2343" y="612"/>
                      <a:pt x="1411" y="1676"/>
                    </a:cubicBezTo>
                    <a:cubicBezTo>
                      <a:pt x="502" y="2709"/>
                      <a:pt x="1" y="4092"/>
                      <a:pt x="1" y="5568"/>
                    </a:cubicBezTo>
                    <a:cubicBezTo>
                      <a:pt x="1" y="7174"/>
                      <a:pt x="629" y="8672"/>
                      <a:pt x="1976" y="10275"/>
                    </a:cubicBezTo>
                    <a:cubicBezTo>
                      <a:pt x="3180" y="11710"/>
                      <a:pt x="4914" y="13183"/>
                      <a:pt x="6922" y="14895"/>
                    </a:cubicBezTo>
                    <a:cubicBezTo>
                      <a:pt x="7670" y="15532"/>
                      <a:pt x="8443" y="16191"/>
                      <a:pt x="9265" y="16909"/>
                    </a:cubicBezTo>
                    <a:lnTo>
                      <a:pt x="9292" y="16933"/>
                    </a:lnTo>
                    <a:cubicBezTo>
                      <a:pt x="9397" y="17027"/>
                      <a:pt x="9530" y="17074"/>
                      <a:pt x="9664" y="17074"/>
                    </a:cubicBezTo>
                    <a:cubicBezTo>
                      <a:pt x="9797" y="17074"/>
                      <a:pt x="9930" y="17027"/>
                      <a:pt x="10038" y="16933"/>
                    </a:cubicBezTo>
                    <a:lnTo>
                      <a:pt x="10062" y="16909"/>
                    </a:lnTo>
                    <a:cubicBezTo>
                      <a:pt x="10883" y="16191"/>
                      <a:pt x="11659" y="15532"/>
                      <a:pt x="12405" y="14895"/>
                    </a:cubicBezTo>
                    <a:cubicBezTo>
                      <a:pt x="14413" y="13183"/>
                      <a:pt x="16146" y="11707"/>
                      <a:pt x="17351" y="10275"/>
                    </a:cubicBezTo>
                    <a:cubicBezTo>
                      <a:pt x="18697" y="8672"/>
                      <a:pt x="19325" y="7174"/>
                      <a:pt x="19325" y="5568"/>
                    </a:cubicBezTo>
                    <a:cubicBezTo>
                      <a:pt x="19325" y="4092"/>
                      <a:pt x="18824" y="2709"/>
                      <a:pt x="17915" y="1676"/>
                    </a:cubicBezTo>
                    <a:cubicBezTo>
                      <a:pt x="16983" y="612"/>
                      <a:pt x="15637" y="0"/>
                      <a:pt x="14224" y="0"/>
                    </a:cubicBezTo>
                    <a:cubicBezTo>
                      <a:pt x="14213" y="0"/>
                      <a:pt x="14203" y="0"/>
                      <a:pt x="14192" y="0"/>
                    </a:cubicBezTo>
                    <a:cubicBezTo>
                      <a:pt x="12157" y="0"/>
                      <a:pt x="10868" y="1217"/>
                      <a:pt x="10143" y="2238"/>
                    </a:cubicBezTo>
                    <a:cubicBezTo>
                      <a:pt x="9968" y="2485"/>
                      <a:pt x="9808" y="2748"/>
                      <a:pt x="9663" y="3017"/>
                    </a:cubicBezTo>
                    <a:cubicBezTo>
                      <a:pt x="9518" y="2748"/>
                      <a:pt x="9358" y="2485"/>
                      <a:pt x="9183" y="2238"/>
                    </a:cubicBezTo>
                    <a:cubicBezTo>
                      <a:pt x="8458" y="1217"/>
                      <a:pt x="7169" y="0"/>
                      <a:pt x="5134" y="0"/>
                    </a:cubicBezTo>
                    <a:cubicBezTo>
                      <a:pt x="5124" y="0"/>
                      <a:pt x="5113" y="0"/>
                      <a:pt x="5103"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435D74"/>
                  </a:solidFill>
                  <a:latin typeface="Arial"/>
                  <a:ea typeface="Arial"/>
                  <a:cs typeface="Arial"/>
                  <a:sym typeface="Arial"/>
                </a:endParaRPr>
              </a:p>
            </p:txBody>
          </p:sp>
          <p:sp>
            <p:nvSpPr>
              <p:cNvPr id="841" name="Google Shape;841;p13"/>
              <p:cNvSpPr/>
              <p:nvPr/>
            </p:nvSpPr>
            <p:spPr>
              <a:xfrm>
                <a:off x="5405182" y="3579211"/>
                <a:ext cx="490802" cy="226160"/>
              </a:xfrm>
              <a:custGeom>
                <a:rect b="b" l="l" r="r" t="t"/>
                <a:pathLst>
                  <a:path extrusionOk="0" h="4833" w="11658">
                    <a:moveTo>
                      <a:pt x="978" y="706"/>
                    </a:moveTo>
                    <a:cubicBezTo>
                      <a:pt x="1167" y="706"/>
                      <a:pt x="1324" y="863"/>
                      <a:pt x="1324" y="1052"/>
                    </a:cubicBezTo>
                    <a:lnTo>
                      <a:pt x="1324" y="3762"/>
                    </a:lnTo>
                    <a:cubicBezTo>
                      <a:pt x="1324" y="3982"/>
                      <a:pt x="1167" y="4140"/>
                      <a:pt x="978" y="4140"/>
                    </a:cubicBezTo>
                    <a:lnTo>
                      <a:pt x="631" y="4140"/>
                    </a:lnTo>
                    <a:lnTo>
                      <a:pt x="631" y="706"/>
                    </a:lnTo>
                    <a:close/>
                    <a:moveTo>
                      <a:pt x="3866" y="717"/>
                    </a:moveTo>
                    <a:cubicBezTo>
                      <a:pt x="4374" y="717"/>
                      <a:pt x="4886" y="859"/>
                      <a:pt x="5325" y="1147"/>
                    </a:cubicBezTo>
                    <a:cubicBezTo>
                      <a:pt x="5672" y="1367"/>
                      <a:pt x="5703" y="1399"/>
                      <a:pt x="5829" y="1399"/>
                    </a:cubicBezTo>
                    <a:lnTo>
                      <a:pt x="7247" y="1399"/>
                    </a:lnTo>
                    <a:cubicBezTo>
                      <a:pt x="7436" y="1399"/>
                      <a:pt x="7594" y="1556"/>
                      <a:pt x="7594" y="1777"/>
                    </a:cubicBezTo>
                    <a:cubicBezTo>
                      <a:pt x="7594" y="1966"/>
                      <a:pt x="7436" y="2124"/>
                      <a:pt x="7247" y="2124"/>
                    </a:cubicBezTo>
                    <a:lnTo>
                      <a:pt x="4758" y="2124"/>
                    </a:lnTo>
                    <a:cubicBezTo>
                      <a:pt x="4380" y="2124"/>
                      <a:pt x="4034" y="2344"/>
                      <a:pt x="3845" y="2659"/>
                    </a:cubicBezTo>
                    <a:cubicBezTo>
                      <a:pt x="3782" y="2817"/>
                      <a:pt x="3845" y="3069"/>
                      <a:pt x="4002" y="3132"/>
                    </a:cubicBezTo>
                    <a:cubicBezTo>
                      <a:pt x="4045" y="3158"/>
                      <a:pt x="4096" y="3169"/>
                      <a:pt x="4148" y="3169"/>
                    </a:cubicBezTo>
                    <a:cubicBezTo>
                      <a:pt x="4284" y="3169"/>
                      <a:pt x="4429" y="3088"/>
                      <a:pt x="4475" y="2974"/>
                    </a:cubicBezTo>
                    <a:cubicBezTo>
                      <a:pt x="4538" y="2848"/>
                      <a:pt x="4632" y="2785"/>
                      <a:pt x="4790" y="2785"/>
                    </a:cubicBezTo>
                    <a:lnTo>
                      <a:pt x="7562" y="2785"/>
                    </a:lnTo>
                    <a:cubicBezTo>
                      <a:pt x="7783" y="2785"/>
                      <a:pt x="8003" y="2722"/>
                      <a:pt x="8192" y="2596"/>
                    </a:cubicBezTo>
                    <a:lnTo>
                      <a:pt x="10555" y="769"/>
                    </a:lnTo>
                    <a:cubicBezTo>
                      <a:pt x="10603" y="747"/>
                      <a:pt x="10649" y="737"/>
                      <a:pt x="10693" y="737"/>
                    </a:cubicBezTo>
                    <a:cubicBezTo>
                      <a:pt x="10969" y="737"/>
                      <a:pt x="11146" y="1123"/>
                      <a:pt x="10902" y="1367"/>
                    </a:cubicBezTo>
                    <a:cubicBezTo>
                      <a:pt x="10844" y="1406"/>
                      <a:pt x="10817" y="1419"/>
                      <a:pt x="10805" y="1419"/>
                    </a:cubicBezTo>
                    <a:cubicBezTo>
                      <a:pt x="10780" y="1419"/>
                      <a:pt x="10836" y="1354"/>
                      <a:pt x="10826" y="1354"/>
                    </a:cubicBezTo>
                    <a:cubicBezTo>
                      <a:pt x="10804" y="1354"/>
                      <a:pt x="10447" y="1686"/>
                      <a:pt x="8066" y="3856"/>
                    </a:cubicBezTo>
                    <a:cubicBezTo>
                      <a:pt x="7877" y="4014"/>
                      <a:pt x="7625" y="4140"/>
                      <a:pt x="7373" y="4140"/>
                    </a:cubicBezTo>
                    <a:lnTo>
                      <a:pt x="3435" y="4140"/>
                    </a:lnTo>
                    <a:cubicBezTo>
                      <a:pt x="2962" y="4140"/>
                      <a:pt x="2490" y="4014"/>
                      <a:pt x="2049" y="3825"/>
                    </a:cubicBezTo>
                    <a:lnTo>
                      <a:pt x="2049" y="1399"/>
                    </a:lnTo>
                    <a:lnTo>
                      <a:pt x="2332" y="1210"/>
                    </a:lnTo>
                    <a:cubicBezTo>
                      <a:pt x="2774" y="883"/>
                      <a:pt x="3318" y="717"/>
                      <a:pt x="3866" y="717"/>
                    </a:cubicBezTo>
                    <a:close/>
                    <a:moveTo>
                      <a:pt x="3817" y="0"/>
                    </a:moveTo>
                    <a:cubicBezTo>
                      <a:pt x="3151" y="0"/>
                      <a:pt x="2491" y="205"/>
                      <a:pt x="1923" y="611"/>
                    </a:cubicBezTo>
                    <a:cubicBezTo>
                      <a:pt x="1765" y="265"/>
                      <a:pt x="1419" y="13"/>
                      <a:pt x="1009" y="13"/>
                    </a:cubicBezTo>
                    <a:lnTo>
                      <a:pt x="348" y="13"/>
                    </a:lnTo>
                    <a:cubicBezTo>
                      <a:pt x="159" y="13"/>
                      <a:pt x="1" y="170"/>
                      <a:pt x="1" y="391"/>
                    </a:cubicBezTo>
                    <a:lnTo>
                      <a:pt x="1" y="4486"/>
                    </a:lnTo>
                    <a:cubicBezTo>
                      <a:pt x="1" y="4675"/>
                      <a:pt x="159" y="4833"/>
                      <a:pt x="348" y="4833"/>
                    </a:cubicBezTo>
                    <a:lnTo>
                      <a:pt x="1009" y="4833"/>
                    </a:lnTo>
                    <a:cubicBezTo>
                      <a:pt x="1324" y="4833"/>
                      <a:pt x="1608" y="4675"/>
                      <a:pt x="1797" y="4486"/>
                    </a:cubicBezTo>
                    <a:cubicBezTo>
                      <a:pt x="2332" y="4707"/>
                      <a:pt x="2868" y="4833"/>
                      <a:pt x="3435" y="4833"/>
                    </a:cubicBezTo>
                    <a:lnTo>
                      <a:pt x="7373" y="4833"/>
                    </a:lnTo>
                    <a:cubicBezTo>
                      <a:pt x="7783" y="4833"/>
                      <a:pt x="8192" y="4675"/>
                      <a:pt x="8507" y="4392"/>
                    </a:cubicBezTo>
                    <a:cubicBezTo>
                      <a:pt x="8539" y="4392"/>
                      <a:pt x="11217" y="1903"/>
                      <a:pt x="11248" y="1872"/>
                    </a:cubicBezTo>
                    <a:cubicBezTo>
                      <a:pt x="11406" y="1809"/>
                      <a:pt x="11658" y="1493"/>
                      <a:pt x="11658" y="1084"/>
                    </a:cubicBezTo>
                    <a:cubicBezTo>
                      <a:pt x="11658" y="454"/>
                      <a:pt x="11185" y="44"/>
                      <a:pt x="10618" y="44"/>
                    </a:cubicBezTo>
                    <a:cubicBezTo>
                      <a:pt x="10303" y="44"/>
                      <a:pt x="10051" y="202"/>
                      <a:pt x="9925" y="296"/>
                    </a:cubicBezTo>
                    <a:lnTo>
                      <a:pt x="8192" y="1619"/>
                    </a:lnTo>
                    <a:cubicBezTo>
                      <a:pt x="8098" y="1084"/>
                      <a:pt x="7688" y="706"/>
                      <a:pt x="7153" y="706"/>
                    </a:cubicBezTo>
                    <a:lnTo>
                      <a:pt x="5861" y="706"/>
                    </a:lnTo>
                    <a:lnTo>
                      <a:pt x="5640" y="548"/>
                    </a:lnTo>
                    <a:cubicBezTo>
                      <a:pt x="5075" y="182"/>
                      <a:pt x="4444" y="0"/>
                      <a:pt x="381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 name="Google Shape;842;p13"/>
              <p:cNvSpPr txBox="1"/>
              <p:nvPr/>
            </p:nvSpPr>
            <p:spPr>
              <a:xfrm rot="-1634739">
                <a:off x="4669361" y="1744694"/>
                <a:ext cx="2439678" cy="504362"/>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C32D33"/>
                    </a:solidFill>
                    <a:latin typeface="Montserrat SemiBold"/>
                    <a:ea typeface="Montserrat SemiBold"/>
                    <a:cs typeface="Montserrat SemiBold"/>
                    <a:sym typeface="Montserrat SemiBold"/>
                  </a:rPr>
                  <a:t>EARLY LEARNING OPPORTUNITIES</a:t>
                </a:r>
                <a:endParaRPr b="0" i="0" sz="1400" u="none" cap="none" strike="noStrike">
                  <a:solidFill>
                    <a:srgbClr val="C32D33"/>
                  </a:solidFill>
                  <a:latin typeface="Montserrat SemiBold"/>
                  <a:ea typeface="Montserrat SemiBold"/>
                  <a:cs typeface="Montserrat SemiBold"/>
                  <a:sym typeface="Montserrat SemiBold"/>
                </a:endParaRPr>
              </a:p>
            </p:txBody>
          </p:sp>
          <p:sp>
            <p:nvSpPr>
              <p:cNvPr id="843" name="Google Shape;843;p13"/>
              <p:cNvSpPr txBox="1"/>
              <p:nvPr/>
            </p:nvSpPr>
            <p:spPr>
              <a:xfrm flipH="1" rot="1671243">
                <a:off x="6900616" y="1746637"/>
                <a:ext cx="2439318" cy="504531"/>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7030A0"/>
                    </a:solidFill>
                    <a:latin typeface="Montserrat SemiBold"/>
                    <a:ea typeface="Montserrat SemiBold"/>
                    <a:cs typeface="Montserrat SemiBold"/>
                    <a:sym typeface="Montserrat SemiBold"/>
                  </a:rPr>
                  <a:t>LIVELIHOOD OPPORTUNITIES</a:t>
                </a:r>
                <a:endParaRPr b="0" i="0" sz="1400" u="none" cap="none" strike="noStrike">
                  <a:solidFill>
                    <a:srgbClr val="7030A0"/>
                  </a:solidFill>
                  <a:latin typeface="Montserrat SemiBold"/>
                  <a:ea typeface="Montserrat SemiBold"/>
                  <a:cs typeface="Montserrat SemiBold"/>
                  <a:sym typeface="Montserrat SemiBold"/>
                </a:endParaRPr>
              </a:p>
            </p:txBody>
          </p:sp>
          <p:sp>
            <p:nvSpPr>
              <p:cNvPr id="844" name="Google Shape;844;p13"/>
              <p:cNvSpPr txBox="1"/>
              <p:nvPr/>
            </p:nvSpPr>
            <p:spPr>
              <a:xfrm rot="1690188">
                <a:off x="4779553" y="5070394"/>
                <a:ext cx="2337921" cy="503783"/>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60AA55"/>
                    </a:solidFill>
                    <a:latin typeface="Montserrat SemiBold"/>
                    <a:ea typeface="Montserrat SemiBold"/>
                    <a:cs typeface="Montserrat SemiBold"/>
                    <a:sym typeface="Montserrat SemiBold"/>
                  </a:rPr>
                  <a:t>GOOD HEALTH &amp; ADEQUATE NUTRITION</a:t>
                </a:r>
                <a:endParaRPr b="0" i="0" sz="1400" u="none" cap="none" strike="noStrike">
                  <a:solidFill>
                    <a:srgbClr val="60AA55"/>
                  </a:solidFill>
                  <a:latin typeface="Montserrat SemiBold"/>
                  <a:ea typeface="Montserrat SemiBold"/>
                  <a:cs typeface="Montserrat SemiBold"/>
                  <a:sym typeface="Montserrat SemiBold"/>
                </a:endParaRPr>
              </a:p>
            </p:txBody>
          </p:sp>
          <p:sp>
            <p:nvSpPr>
              <p:cNvPr id="845" name="Google Shape;845;p13"/>
              <p:cNvSpPr txBox="1"/>
              <p:nvPr/>
            </p:nvSpPr>
            <p:spPr>
              <a:xfrm flipH="1" rot="5394808">
                <a:off x="7766971" y="3419452"/>
                <a:ext cx="2383803" cy="515125"/>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19568B"/>
                    </a:solidFill>
                    <a:latin typeface="Montserrat SemiBold"/>
                    <a:ea typeface="Montserrat SemiBold"/>
                    <a:cs typeface="Montserrat SemiBold"/>
                    <a:sym typeface="Montserrat SemiBold"/>
                  </a:rPr>
                  <a:t>SOCIAL CAPITAL</a:t>
                </a:r>
                <a:endParaRPr b="0" i="0" sz="1400" u="none" cap="none" strike="noStrike">
                  <a:solidFill>
                    <a:srgbClr val="19568B"/>
                  </a:solidFill>
                  <a:latin typeface="Montserrat SemiBold"/>
                  <a:ea typeface="Montserrat SemiBold"/>
                  <a:cs typeface="Montserrat SemiBold"/>
                  <a:sym typeface="Montserrat SemiBold"/>
                </a:endParaRPr>
              </a:p>
            </p:txBody>
          </p:sp>
          <p:sp>
            <p:nvSpPr>
              <p:cNvPr id="846" name="Google Shape;846;p13"/>
              <p:cNvSpPr txBox="1"/>
              <p:nvPr/>
            </p:nvSpPr>
            <p:spPr>
              <a:xfrm rot="-5399105">
                <a:off x="3817048" y="3409077"/>
                <a:ext cx="2305500" cy="532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9900"/>
                    </a:solidFill>
                    <a:latin typeface="Montserrat SemiBold"/>
                    <a:ea typeface="Montserrat SemiBold"/>
                    <a:cs typeface="Montserrat SemiBold"/>
                    <a:sym typeface="Montserrat SemiBold"/>
                  </a:rPr>
                  <a:t>RESPONSIVE CARE</a:t>
                </a:r>
                <a:endParaRPr b="0" i="0" sz="1400" u="none" cap="none" strike="noStrike">
                  <a:solidFill>
                    <a:srgbClr val="FF9900"/>
                  </a:solidFill>
                  <a:latin typeface="Montserrat SemiBold"/>
                  <a:ea typeface="Montserrat SemiBold"/>
                  <a:cs typeface="Montserrat SemiBold"/>
                  <a:sym typeface="Montserrat SemiBold"/>
                </a:endParaRPr>
              </a:p>
            </p:txBody>
          </p:sp>
          <p:sp>
            <p:nvSpPr>
              <p:cNvPr id="847" name="Google Shape;847;p13"/>
              <p:cNvSpPr txBox="1"/>
              <p:nvPr/>
            </p:nvSpPr>
            <p:spPr>
              <a:xfrm flipH="1" rot="-1671121">
                <a:off x="6954366" y="4969851"/>
                <a:ext cx="2389394" cy="519923"/>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A5E0"/>
                    </a:solidFill>
                    <a:latin typeface="Montserrat SemiBold"/>
                    <a:ea typeface="Montserrat SemiBold"/>
                    <a:cs typeface="Montserrat SemiBold"/>
                    <a:sym typeface="Montserrat SemiBold"/>
                  </a:rPr>
                  <a:t>SAFETY AND SECURITY</a:t>
                </a:r>
                <a:endParaRPr b="0" i="0" sz="1400" u="none" cap="none" strike="noStrike">
                  <a:solidFill>
                    <a:srgbClr val="00A5E0"/>
                  </a:solidFill>
                  <a:latin typeface="Montserrat SemiBold"/>
                  <a:ea typeface="Montserrat SemiBold"/>
                  <a:cs typeface="Montserrat SemiBold"/>
                  <a:sym typeface="Montserrat SemiBold"/>
                </a:endParaRPr>
              </a:p>
            </p:txBody>
          </p:sp>
          <p:sp>
            <p:nvSpPr>
              <p:cNvPr id="848" name="Google Shape;848;p13"/>
              <p:cNvSpPr/>
              <p:nvPr/>
            </p:nvSpPr>
            <p:spPr>
              <a:xfrm>
                <a:off x="6211085" y="2914903"/>
                <a:ext cx="1544700" cy="1395300"/>
              </a:xfrm>
              <a:prstGeom prst="ellipse">
                <a:avLst/>
              </a:prstGeom>
              <a:solidFill>
                <a:srgbClr val="FFFFFF"/>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111111"/>
                  </a:solidFill>
                  <a:latin typeface="Arial"/>
                  <a:ea typeface="Arial"/>
                  <a:cs typeface="Arial"/>
                  <a:sym typeface="Arial"/>
                </a:endParaRPr>
              </a:p>
            </p:txBody>
          </p:sp>
          <p:sp>
            <p:nvSpPr>
              <p:cNvPr id="849" name="Google Shape;849;p13"/>
              <p:cNvSpPr txBox="1"/>
              <p:nvPr/>
            </p:nvSpPr>
            <p:spPr>
              <a:xfrm>
                <a:off x="6183162" y="3009518"/>
                <a:ext cx="1600800" cy="1206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363636"/>
                    </a:solidFill>
                    <a:latin typeface="Arial"/>
                    <a:ea typeface="Arial"/>
                    <a:cs typeface="Arial"/>
                    <a:sym typeface="Arial"/>
                  </a:rPr>
                  <a:t>DUAL-GEN OUTCOMES</a:t>
                </a:r>
                <a:endParaRPr b="1" i="0" sz="1200" u="none" cap="none" strike="noStrike">
                  <a:solidFill>
                    <a:srgbClr val="363636"/>
                  </a:solidFill>
                  <a:latin typeface="Arial"/>
                  <a:ea typeface="Arial"/>
                  <a:cs typeface="Arial"/>
                  <a:sym typeface="Arial"/>
                </a:endParaRPr>
              </a:p>
            </p:txBody>
          </p:sp>
          <p:grpSp>
            <p:nvGrpSpPr>
              <p:cNvPr id="850" name="Google Shape;850;p13"/>
              <p:cNvGrpSpPr/>
              <p:nvPr/>
            </p:nvGrpSpPr>
            <p:grpSpPr>
              <a:xfrm>
                <a:off x="7380732" y="4428190"/>
                <a:ext cx="540085" cy="505648"/>
                <a:chOff x="6242825" y="2615925"/>
                <a:chExt cx="483125" cy="483225"/>
              </a:xfrm>
            </p:grpSpPr>
            <p:sp>
              <p:nvSpPr>
                <p:cNvPr id="851" name="Google Shape;851;p13"/>
                <p:cNvSpPr/>
                <p:nvPr/>
              </p:nvSpPr>
              <p:spPr>
                <a:xfrm>
                  <a:off x="6242825" y="2672550"/>
                  <a:ext cx="483125" cy="426600"/>
                </a:xfrm>
                <a:custGeom>
                  <a:rect b="b" l="l" r="r" t="t"/>
                  <a:pathLst>
                    <a:path extrusionOk="0" h="17064" w="19325">
                      <a:moveTo>
                        <a:pt x="10230" y="2331"/>
                      </a:moveTo>
                      <a:cubicBezTo>
                        <a:pt x="11387" y="2603"/>
                        <a:pt x="12437" y="3687"/>
                        <a:pt x="13056" y="5299"/>
                      </a:cubicBezTo>
                      <a:cubicBezTo>
                        <a:pt x="13144" y="5524"/>
                        <a:pt x="13357" y="5662"/>
                        <a:pt x="13583" y="5662"/>
                      </a:cubicBezTo>
                      <a:cubicBezTo>
                        <a:pt x="13652" y="5662"/>
                        <a:pt x="13722" y="5649"/>
                        <a:pt x="13790" y="5623"/>
                      </a:cubicBezTo>
                      <a:cubicBezTo>
                        <a:pt x="14083" y="5511"/>
                        <a:pt x="14228" y="5185"/>
                        <a:pt x="14113" y="4892"/>
                      </a:cubicBezTo>
                      <a:cubicBezTo>
                        <a:pt x="13790" y="4049"/>
                        <a:pt x="13349" y="3307"/>
                        <a:pt x="12830" y="2712"/>
                      </a:cubicBezTo>
                      <a:lnTo>
                        <a:pt x="12830" y="2712"/>
                      </a:lnTo>
                      <a:cubicBezTo>
                        <a:pt x="13911" y="3029"/>
                        <a:pt x="14901" y="3512"/>
                        <a:pt x="15750" y="4143"/>
                      </a:cubicBezTo>
                      <a:cubicBezTo>
                        <a:pt x="16882" y="4988"/>
                        <a:pt x="17649" y="6024"/>
                        <a:pt x="17990" y="7147"/>
                      </a:cubicBezTo>
                      <a:cubicBezTo>
                        <a:pt x="17519" y="6915"/>
                        <a:pt x="17000" y="6794"/>
                        <a:pt x="16476" y="6794"/>
                      </a:cubicBezTo>
                      <a:cubicBezTo>
                        <a:pt x="16469" y="6794"/>
                        <a:pt x="16463" y="6794"/>
                        <a:pt x="16456" y="6794"/>
                      </a:cubicBezTo>
                      <a:cubicBezTo>
                        <a:pt x="15729" y="6794"/>
                        <a:pt x="15040" y="7012"/>
                        <a:pt x="14515" y="7404"/>
                      </a:cubicBezTo>
                      <a:cubicBezTo>
                        <a:pt x="14400" y="7492"/>
                        <a:pt x="14291" y="7588"/>
                        <a:pt x="14192" y="7694"/>
                      </a:cubicBezTo>
                      <a:cubicBezTo>
                        <a:pt x="14092" y="7588"/>
                        <a:pt x="13983" y="7492"/>
                        <a:pt x="13869" y="7404"/>
                      </a:cubicBezTo>
                      <a:cubicBezTo>
                        <a:pt x="13343" y="7012"/>
                        <a:pt x="12655" y="6794"/>
                        <a:pt x="11927" y="6794"/>
                      </a:cubicBezTo>
                      <a:cubicBezTo>
                        <a:pt x="11199" y="6794"/>
                        <a:pt x="10511" y="7012"/>
                        <a:pt x="9986" y="7404"/>
                      </a:cubicBezTo>
                      <a:cubicBezTo>
                        <a:pt x="9871" y="7492"/>
                        <a:pt x="9762" y="7588"/>
                        <a:pt x="9662" y="7694"/>
                      </a:cubicBezTo>
                      <a:cubicBezTo>
                        <a:pt x="9563" y="7588"/>
                        <a:pt x="9454" y="7492"/>
                        <a:pt x="9339" y="7404"/>
                      </a:cubicBezTo>
                      <a:cubicBezTo>
                        <a:pt x="8814" y="7012"/>
                        <a:pt x="8126" y="6794"/>
                        <a:pt x="7398" y="6794"/>
                      </a:cubicBezTo>
                      <a:cubicBezTo>
                        <a:pt x="6670" y="6794"/>
                        <a:pt x="5982" y="7012"/>
                        <a:pt x="5456" y="7404"/>
                      </a:cubicBezTo>
                      <a:cubicBezTo>
                        <a:pt x="5342" y="7492"/>
                        <a:pt x="5233" y="7588"/>
                        <a:pt x="5133" y="7694"/>
                      </a:cubicBezTo>
                      <a:cubicBezTo>
                        <a:pt x="5034" y="7588"/>
                        <a:pt x="4925" y="7492"/>
                        <a:pt x="4810" y="7404"/>
                      </a:cubicBezTo>
                      <a:cubicBezTo>
                        <a:pt x="4285" y="7012"/>
                        <a:pt x="3596" y="6794"/>
                        <a:pt x="2869" y="6794"/>
                      </a:cubicBezTo>
                      <a:cubicBezTo>
                        <a:pt x="2862" y="6794"/>
                        <a:pt x="2856" y="6794"/>
                        <a:pt x="2849" y="6794"/>
                      </a:cubicBezTo>
                      <a:cubicBezTo>
                        <a:pt x="2324" y="6794"/>
                        <a:pt x="1806" y="6915"/>
                        <a:pt x="1335" y="7147"/>
                      </a:cubicBezTo>
                      <a:cubicBezTo>
                        <a:pt x="1676" y="6024"/>
                        <a:pt x="2443" y="4988"/>
                        <a:pt x="3578" y="4143"/>
                      </a:cubicBezTo>
                      <a:cubicBezTo>
                        <a:pt x="4424" y="3512"/>
                        <a:pt x="5414" y="3029"/>
                        <a:pt x="6498" y="2712"/>
                      </a:cubicBezTo>
                      <a:lnTo>
                        <a:pt x="6498" y="2712"/>
                      </a:lnTo>
                      <a:cubicBezTo>
                        <a:pt x="5976" y="3307"/>
                        <a:pt x="5538" y="4049"/>
                        <a:pt x="5212" y="4892"/>
                      </a:cubicBezTo>
                      <a:cubicBezTo>
                        <a:pt x="5097" y="5185"/>
                        <a:pt x="5245" y="5511"/>
                        <a:pt x="5535" y="5623"/>
                      </a:cubicBezTo>
                      <a:cubicBezTo>
                        <a:pt x="5603" y="5649"/>
                        <a:pt x="5673" y="5662"/>
                        <a:pt x="5742" y="5662"/>
                      </a:cubicBezTo>
                      <a:cubicBezTo>
                        <a:pt x="5968" y="5662"/>
                        <a:pt x="6181" y="5524"/>
                        <a:pt x="6269" y="5299"/>
                      </a:cubicBezTo>
                      <a:cubicBezTo>
                        <a:pt x="6891" y="3687"/>
                        <a:pt x="7941" y="2603"/>
                        <a:pt x="9098" y="2331"/>
                      </a:cubicBezTo>
                      <a:lnTo>
                        <a:pt x="9098" y="5097"/>
                      </a:lnTo>
                      <a:cubicBezTo>
                        <a:pt x="9098" y="5408"/>
                        <a:pt x="9351" y="5662"/>
                        <a:pt x="9662" y="5662"/>
                      </a:cubicBezTo>
                      <a:cubicBezTo>
                        <a:pt x="9976" y="5662"/>
                        <a:pt x="10230" y="5408"/>
                        <a:pt x="10230" y="5097"/>
                      </a:cubicBezTo>
                      <a:lnTo>
                        <a:pt x="10230" y="2331"/>
                      </a:lnTo>
                      <a:close/>
                      <a:moveTo>
                        <a:pt x="9662" y="0"/>
                      </a:moveTo>
                      <a:cubicBezTo>
                        <a:pt x="9348" y="0"/>
                        <a:pt x="9098" y="254"/>
                        <a:pt x="9098" y="568"/>
                      </a:cubicBezTo>
                      <a:lnTo>
                        <a:pt x="9098" y="1145"/>
                      </a:lnTo>
                      <a:cubicBezTo>
                        <a:pt x="6764" y="1247"/>
                        <a:pt x="4584" y="1981"/>
                        <a:pt x="2899" y="3234"/>
                      </a:cubicBezTo>
                      <a:cubicBezTo>
                        <a:pt x="1030" y="4629"/>
                        <a:pt x="0" y="6495"/>
                        <a:pt x="0" y="8494"/>
                      </a:cubicBezTo>
                      <a:lnTo>
                        <a:pt x="0" y="9059"/>
                      </a:lnTo>
                      <a:cubicBezTo>
                        <a:pt x="0" y="9373"/>
                        <a:pt x="254" y="9626"/>
                        <a:pt x="568" y="9626"/>
                      </a:cubicBezTo>
                      <a:cubicBezTo>
                        <a:pt x="879" y="9626"/>
                        <a:pt x="1133" y="9373"/>
                        <a:pt x="1133" y="9059"/>
                      </a:cubicBezTo>
                      <a:cubicBezTo>
                        <a:pt x="1133" y="8455"/>
                        <a:pt x="1945" y="7926"/>
                        <a:pt x="2869" y="7926"/>
                      </a:cubicBezTo>
                      <a:cubicBezTo>
                        <a:pt x="3793" y="7926"/>
                        <a:pt x="4569" y="8446"/>
                        <a:pt x="4569" y="9059"/>
                      </a:cubicBezTo>
                      <a:cubicBezTo>
                        <a:pt x="4569" y="9373"/>
                        <a:pt x="4819" y="9623"/>
                        <a:pt x="5133" y="9623"/>
                      </a:cubicBezTo>
                      <a:cubicBezTo>
                        <a:pt x="5447" y="9623"/>
                        <a:pt x="5701" y="9373"/>
                        <a:pt x="5701" y="9059"/>
                      </a:cubicBezTo>
                      <a:cubicBezTo>
                        <a:pt x="5701" y="8446"/>
                        <a:pt x="6477" y="7926"/>
                        <a:pt x="7398" y="7926"/>
                      </a:cubicBezTo>
                      <a:cubicBezTo>
                        <a:pt x="8319" y="7926"/>
                        <a:pt x="9098" y="8446"/>
                        <a:pt x="9098" y="9059"/>
                      </a:cubicBezTo>
                      <a:lnTo>
                        <a:pt x="9098" y="9475"/>
                      </a:lnTo>
                      <a:cubicBezTo>
                        <a:pt x="9098" y="9500"/>
                        <a:pt x="9098" y="9527"/>
                        <a:pt x="9101" y="9551"/>
                      </a:cubicBezTo>
                      <a:cubicBezTo>
                        <a:pt x="9098" y="9575"/>
                        <a:pt x="9098" y="9602"/>
                        <a:pt x="9098" y="9626"/>
                      </a:cubicBezTo>
                      <a:lnTo>
                        <a:pt x="9098" y="14799"/>
                      </a:lnTo>
                      <a:cubicBezTo>
                        <a:pt x="9098" y="15424"/>
                        <a:pt x="8591" y="15931"/>
                        <a:pt x="7966" y="15931"/>
                      </a:cubicBezTo>
                      <a:cubicBezTo>
                        <a:pt x="7337" y="15931"/>
                        <a:pt x="6833" y="15424"/>
                        <a:pt x="6833" y="14799"/>
                      </a:cubicBezTo>
                      <a:lnTo>
                        <a:pt x="6833" y="14231"/>
                      </a:lnTo>
                      <a:cubicBezTo>
                        <a:pt x="6833" y="13920"/>
                        <a:pt x="6580" y="13666"/>
                        <a:pt x="6266" y="13666"/>
                      </a:cubicBezTo>
                      <a:cubicBezTo>
                        <a:pt x="5952" y="13666"/>
                        <a:pt x="5701" y="13920"/>
                        <a:pt x="5701" y="14231"/>
                      </a:cubicBezTo>
                      <a:lnTo>
                        <a:pt x="5701" y="14799"/>
                      </a:lnTo>
                      <a:cubicBezTo>
                        <a:pt x="5701" y="16049"/>
                        <a:pt x="6712" y="17063"/>
                        <a:pt x="7966" y="17063"/>
                      </a:cubicBezTo>
                      <a:cubicBezTo>
                        <a:pt x="9216" y="17063"/>
                        <a:pt x="10230" y="16049"/>
                        <a:pt x="10230" y="14799"/>
                      </a:cubicBezTo>
                      <a:lnTo>
                        <a:pt x="10230" y="9626"/>
                      </a:lnTo>
                      <a:cubicBezTo>
                        <a:pt x="10227" y="9599"/>
                        <a:pt x="10227" y="9575"/>
                        <a:pt x="10224" y="9551"/>
                      </a:cubicBezTo>
                      <a:cubicBezTo>
                        <a:pt x="10227" y="9524"/>
                        <a:pt x="10227" y="9500"/>
                        <a:pt x="10230" y="9475"/>
                      </a:cubicBezTo>
                      <a:lnTo>
                        <a:pt x="10230" y="9059"/>
                      </a:lnTo>
                      <a:cubicBezTo>
                        <a:pt x="10230" y="8446"/>
                        <a:pt x="11006" y="7926"/>
                        <a:pt x="11927" y="7926"/>
                      </a:cubicBezTo>
                      <a:cubicBezTo>
                        <a:pt x="12848" y="7926"/>
                        <a:pt x="13627" y="8446"/>
                        <a:pt x="13627" y="9059"/>
                      </a:cubicBezTo>
                      <a:cubicBezTo>
                        <a:pt x="13627" y="9373"/>
                        <a:pt x="13878" y="9623"/>
                        <a:pt x="14192" y="9623"/>
                      </a:cubicBezTo>
                      <a:cubicBezTo>
                        <a:pt x="14506" y="9623"/>
                        <a:pt x="14759" y="9373"/>
                        <a:pt x="14759" y="9059"/>
                      </a:cubicBezTo>
                      <a:cubicBezTo>
                        <a:pt x="14759" y="8446"/>
                        <a:pt x="15535" y="7926"/>
                        <a:pt x="16456" y="7926"/>
                      </a:cubicBezTo>
                      <a:cubicBezTo>
                        <a:pt x="17377" y="7926"/>
                        <a:pt x="18192" y="8455"/>
                        <a:pt x="18192" y="9059"/>
                      </a:cubicBezTo>
                      <a:cubicBezTo>
                        <a:pt x="18192" y="9373"/>
                        <a:pt x="18446" y="9623"/>
                        <a:pt x="18760" y="9623"/>
                      </a:cubicBezTo>
                      <a:cubicBezTo>
                        <a:pt x="19071" y="9623"/>
                        <a:pt x="19325" y="9373"/>
                        <a:pt x="19325" y="9059"/>
                      </a:cubicBezTo>
                      <a:lnTo>
                        <a:pt x="19325" y="8494"/>
                      </a:lnTo>
                      <a:cubicBezTo>
                        <a:pt x="19325" y="6495"/>
                        <a:pt x="18295" y="4629"/>
                        <a:pt x="16426" y="3234"/>
                      </a:cubicBezTo>
                      <a:cubicBezTo>
                        <a:pt x="14744" y="1981"/>
                        <a:pt x="12561" y="1247"/>
                        <a:pt x="10230" y="1145"/>
                      </a:cubicBezTo>
                      <a:lnTo>
                        <a:pt x="10230" y="568"/>
                      </a:lnTo>
                      <a:cubicBezTo>
                        <a:pt x="10230" y="254"/>
                        <a:pt x="9976" y="0"/>
                        <a:pt x="966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52" name="Google Shape;852;p13"/>
                <p:cNvSpPr/>
                <p:nvPr/>
              </p:nvSpPr>
              <p:spPr>
                <a:xfrm>
                  <a:off x="6413650" y="2615925"/>
                  <a:ext cx="28325" cy="56650"/>
                </a:xfrm>
                <a:custGeom>
                  <a:rect b="b" l="l" r="r" t="t"/>
                  <a:pathLst>
                    <a:path extrusionOk="0" h="2266" w="1133">
                      <a:moveTo>
                        <a:pt x="565" y="1"/>
                      </a:moveTo>
                      <a:cubicBezTo>
                        <a:pt x="251" y="1"/>
                        <a:pt x="0" y="254"/>
                        <a:pt x="0" y="568"/>
                      </a:cubicBezTo>
                      <a:lnTo>
                        <a:pt x="0" y="1701"/>
                      </a:lnTo>
                      <a:cubicBezTo>
                        <a:pt x="0" y="2012"/>
                        <a:pt x="251" y="2265"/>
                        <a:pt x="565" y="2265"/>
                      </a:cubicBezTo>
                      <a:cubicBezTo>
                        <a:pt x="879" y="2265"/>
                        <a:pt x="1133" y="2012"/>
                        <a:pt x="1133" y="1701"/>
                      </a:cubicBezTo>
                      <a:lnTo>
                        <a:pt x="1133" y="568"/>
                      </a:lnTo>
                      <a:cubicBezTo>
                        <a:pt x="1133" y="254"/>
                        <a:pt x="879" y="1"/>
                        <a:pt x="565"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53" name="Google Shape;853;p13"/>
                <p:cNvSpPr/>
                <p:nvPr/>
              </p:nvSpPr>
              <p:spPr>
                <a:xfrm>
                  <a:off x="6526875" y="2615925"/>
                  <a:ext cx="28325" cy="56650"/>
                </a:xfrm>
                <a:custGeom>
                  <a:rect b="b" l="l" r="r" t="t"/>
                  <a:pathLst>
                    <a:path extrusionOk="0" h="2266" w="1133">
                      <a:moveTo>
                        <a:pt x="565" y="1"/>
                      </a:moveTo>
                      <a:cubicBezTo>
                        <a:pt x="251" y="1"/>
                        <a:pt x="0" y="254"/>
                        <a:pt x="0" y="568"/>
                      </a:cubicBezTo>
                      <a:lnTo>
                        <a:pt x="0" y="1701"/>
                      </a:lnTo>
                      <a:cubicBezTo>
                        <a:pt x="0" y="2012"/>
                        <a:pt x="251" y="2265"/>
                        <a:pt x="565" y="2265"/>
                      </a:cubicBezTo>
                      <a:cubicBezTo>
                        <a:pt x="879" y="2265"/>
                        <a:pt x="1133" y="2012"/>
                        <a:pt x="1133" y="1701"/>
                      </a:cubicBezTo>
                      <a:lnTo>
                        <a:pt x="1133" y="568"/>
                      </a:lnTo>
                      <a:cubicBezTo>
                        <a:pt x="1133" y="254"/>
                        <a:pt x="879" y="1"/>
                        <a:pt x="565"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54" name="Google Shape;854;p13"/>
                <p:cNvSpPr/>
                <p:nvPr/>
              </p:nvSpPr>
              <p:spPr>
                <a:xfrm>
                  <a:off x="6611800" y="2644250"/>
                  <a:ext cx="28325" cy="56625"/>
                </a:xfrm>
                <a:custGeom>
                  <a:rect b="b" l="l" r="r" t="t"/>
                  <a:pathLst>
                    <a:path extrusionOk="0" h="2265" w="1133">
                      <a:moveTo>
                        <a:pt x="565" y="0"/>
                      </a:moveTo>
                      <a:cubicBezTo>
                        <a:pt x="251" y="0"/>
                        <a:pt x="0" y="254"/>
                        <a:pt x="0" y="568"/>
                      </a:cubicBezTo>
                      <a:lnTo>
                        <a:pt x="0" y="1700"/>
                      </a:lnTo>
                      <a:cubicBezTo>
                        <a:pt x="0" y="2011"/>
                        <a:pt x="251" y="2265"/>
                        <a:pt x="565" y="2265"/>
                      </a:cubicBezTo>
                      <a:cubicBezTo>
                        <a:pt x="879" y="2265"/>
                        <a:pt x="1133" y="2011"/>
                        <a:pt x="1133" y="1700"/>
                      </a:cubicBezTo>
                      <a:lnTo>
                        <a:pt x="1133" y="568"/>
                      </a:lnTo>
                      <a:cubicBezTo>
                        <a:pt x="1133" y="254"/>
                        <a:pt x="879" y="0"/>
                        <a:pt x="565"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55" name="Google Shape;855;p13"/>
                <p:cNvSpPr/>
                <p:nvPr/>
              </p:nvSpPr>
              <p:spPr>
                <a:xfrm>
                  <a:off x="6328725" y="2644250"/>
                  <a:ext cx="28325" cy="56625"/>
                </a:xfrm>
                <a:custGeom>
                  <a:rect b="b" l="l" r="r" t="t"/>
                  <a:pathLst>
                    <a:path extrusionOk="0" h="2265" w="1133">
                      <a:moveTo>
                        <a:pt x="565" y="0"/>
                      </a:moveTo>
                      <a:cubicBezTo>
                        <a:pt x="251" y="0"/>
                        <a:pt x="0" y="254"/>
                        <a:pt x="0" y="568"/>
                      </a:cubicBezTo>
                      <a:lnTo>
                        <a:pt x="0" y="1700"/>
                      </a:lnTo>
                      <a:cubicBezTo>
                        <a:pt x="0" y="2011"/>
                        <a:pt x="251" y="2265"/>
                        <a:pt x="565" y="2265"/>
                      </a:cubicBezTo>
                      <a:cubicBezTo>
                        <a:pt x="879" y="2265"/>
                        <a:pt x="1133" y="2011"/>
                        <a:pt x="1133" y="1700"/>
                      </a:cubicBezTo>
                      <a:lnTo>
                        <a:pt x="1133" y="568"/>
                      </a:lnTo>
                      <a:cubicBezTo>
                        <a:pt x="1133" y="254"/>
                        <a:pt x="879" y="0"/>
                        <a:pt x="565"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grpSp>
        </p:grpSp>
        <p:sp>
          <p:nvSpPr>
            <p:cNvPr id="856" name="Google Shape;856;p13"/>
            <p:cNvSpPr/>
            <p:nvPr/>
          </p:nvSpPr>
          <p:spPr>
            <a:xfrm>
              <a:off x="6371029" y="2840459"/>
              <a:ext cx="355200" cy="349500"/>
            </a:xfrm>
            <a:prstGeom prst="ellipse">
              <a:avLst/>
            </a:prstGeom>
            <a:solidFill>
              <a:srgbClr val="FFFFFF"/>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57" name="Google Shape;857;p13"/>
            <p:cNvPicPr preferRelativeResize="0"/>
            <p:nvPr/>
          </p:nvPicPr>
          <p:blipFill rotWithShape="1">
            <a:blip r:embed="rId3">
              <a:alphaModFix/>
            </a:blip>
            <a:srcRect b="16345" l="21576" r="24101" t="0"/>
            <a:stretch/>
          </p:blipFill>
          <p:spPr>
            <a:xfrm>
              <a:off x="6440808" y="2865824"/>
              <a:ext cx="215686" cy="298623"/>
            </a:xfrm>
            <a:prstGeom prst="rect">
              <a:avLst/>
            </a:prstGeom>
            <a:noFill/>
            <a:ln>
              <a:noFill/>
            </a:ln>
          </p:spPr>
        </p:pic>
        <p:sp>
          <p:nvSpPr>
            <p:cNvPr id="858" name="Google Shape;858;p13"/>
            <p:cNvSpPr/>
            <p:nvPr/>
          </p:nvSpPr>
          <p:spPr>
            <a:xfrm>
              <a:off x="7063011" y="3890178"/>
              <a:ext cx="414000" cy="397800"/>
            </a:xfrm>
            <a:prstGeom prst="ellipse">
              <a:avLst/>
            </a:prstGeom>
            <a:solidFill>
              <a:srgbClr val="FFFFFF"/>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59" name="Google Shape;859;p13"/>
            <p:cNvPicPr preferRelativeResize="0"/>
            <p:nvPr/>
          </p:nvPicPr>
          <p:blipFill rotWithShape="1">
            <a:blip r:embed="rId4">
              <a:alphaModFix/>
            </a:blip>
            <a:srcRect b="12951" l="0" r="0" t="0"/>
            <a:stretch/>
          </p:blipFill>
          <p:spPr>
            <a:xfrm>
              <a:off x="7100794" y="3948326"/>
              <a:ext cx="338488" cy="281493"/>
            </a:xfrm>
            <a:prstGeom prst="rect">
              <a:avLst/>
            </a:prstGeom>
            <a:noFill/>
            <a:ln>
              <a:noFill/>
            </a:ln>
          </p:spPr>
        </p:pic>
        <p:sp>
          <p:nvSpPr>
            <p:cNvPr id="860" name="Google Shape;860;p13"/>
            <p:cNvSpPr/>
            <p:nvPr/>
          </p:nvSpPr>
          <p:spPr>
            <a:xfrm>
              <a:off x="7770520" y="2840454"/>
              <a:ext cx="355200" cy="349500"/>
            </a:xfrm>
            <a:prstGeom prst="ellipse">
              <a:avLst/>
            </a:prstGeom>
            <a:solidFill>
              <a:srgbClr val="FFFFFF"/>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61" name="Google Shape;861;p13"/>
            <p:cNvPicPr preferRelativeResize="0"/>
            <p:nvPr/>
          </p:nvPicPr>
          <p:blipFill rotWithShape="1">
            <a:blip r:embed="rId5">
              <a:alphaModFix/>
            </a:blip>
            <a:srcRect b="0" l="0" r="15117" t="0"/>
            <a:stretch/>
          </p:blipFill>
          <p:spPr>
            <a:xfrm>
              <a:off x="7861704" y="2873970"/>
              <a:ext cx="172857" cy="282322"/>
            </a:xfrm>
            <a:prstGeom prst="rect">
              <a:avLst/>
            </a:prstGeom>
            <a:noFill/>
            <a:ln>
              <a:noFill/>
            </a:ln>
          </p:spPr>
        </p:pic>
      </p:grpSp>
      <p:sp>
        <p:nvSpPr>
          <p:cNvPr id="862" name="Google Shape;862;p13"/>
          <p:cNvSpPr txBox="1"/>
          <p:nvPr/>
        </p:nvSpPr>
        <p:spPr>
          <a:xfrm>
            <a:off x="3442442" y="6060167"/>
            <a:ext cx="610001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Montserrat"/>
                <a:ea typeface="Montserrat"/>
                <a:cs typeface="Montserrat"/>
                <a:sym typeface="Montserrat"/>
              </a:rPr>
              <a:t>Adapted from The Nurturing Care Framework</a:t>
            </a:r>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Montserrat"/>
                <a:ea typeface="Montserrat"/>
                <a:cs typeface="Montserrat"/>
                <a:sym typeface="Montserrat"/>
              </a:rPr>
              <a:t>Developed by </a:t>
            </a:r>
            <a:r>
              <a:rPr b="0" i="0" lang="en-US" sz="1400" u="sng" cap="none" strike="noStrike">
                <a:solidFill>
                  <a:srgbClr val="000000"/>
                </a:solidFill>
                <a:latin typeface="Montserrat"/>
                <a:ea typeface="Montserrat"/>
                <a:cs typeface="Montserrat"/>
                <a:sym typeface="Montserrat"/>
                <a:hlinkClick r:id="rId6">
                  <a:extLst>
                    <a:ext uri="{A12FA001-AC4F-418D-AE19-62706E023703}">
                      <ahyp:hlinkClr val="tx"/>
                    </a:ext>
                  </a:extLst>
                </a:hlinkClick>
              </a:rPr>
              <a:t>Children in Crossfire</a:t>
            </a:r>
            <a:r>
              <a:rPr b="0" i="0" lang="en-US" sz="1400" u="none" cap="none" strike="noStrike">
                <a:solidFill>
                  <a:srgbClr val="000000"/>
                </a:solidFill>
                <a:latin typeface="Montserrat"/>
                <a:ea typeface="Montserrat"/>
                <a:cs typeface="Montserrat"/>
                <a:sym typeface="Montserrat"/>
              </a:rPr>
              <a:t>, </a:t>
            </a:r>
            <a:r>
              <a:rPr b="0" i="0" lang="en-US" sz="1400" u="sng" cap="none" strike="noStrike">
                <a:solidFill>
                  <a:srgbClr val="000000"/>
                </a:solidFill>
                <a:latin typeface="Montserrat"/>
                <a:ea typeface="Montserrat"/>
                <a:cs typeface="Montserrat"/>
                <a:sym typeface="Montserrat"/>
                <a:hlinkClick r:id="rId7">
                  <a:extLst>
                    <a:ext uri="{A12FA001-AC4F-418D-AE19-62706E023703}">
                      <ahyp:hlinkClr val="tx"/>
                    </a:ext>
                  </a:extLst>
                </a:hlinkClick>
              </a:rPr>
              <a:t>Busara</a:t>
            </a:r>
            <a:r>
              <a:rPr b="0" i="0" lang="en-US" sz="1400" u="none" cap="none" strike="noStrike">
                <a:solidFill>
                  <a:srgbClr val="000000"/>
                </a:solidFill>
                <a:latin typeface="Montserrat"/>
                <a:ea typeface="Montserrat"/>
                <a:cs typeface="Montserrat"/>
                <a:sym typeface="Montserrat"/>
              </a:rPr>
              <a:t>, </a:t>
            </a:r>
            <a:r>
              <a:rPr b="0" i="0" lang="en-US" sz="1400" u="sng" cap="none" strike="noStrike">
                <a:solidFill>
                  <a:srgbClr val="000000"/>
                </a:solidFill>
                <a:latin typeface="Montserrat"/>
                <a:ea typeface="Montserrat"/>
                <a:cs typeface="Montserrat"/>
                <a:sym typeface="Montserrat"/>
                <a:hlinkClick r:id="rId8">
                  <a:extLst>
                    <a:ext uri="{A12FA001-AC4F-418D-AE19-62706E023703}">
                      <ahyp:hlinkClr val="tx"/>
                    </a:ext>
                  </a:extLst>
                </a:hlinkClick>
              </a:rPr>
              <a:t>Global Schools Forum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grpSp>
        <p:nvGrpSpPr>
          <p:cNvPr id="867" name="Google Shape;867;p14"/>
          <p:cNvGrpSpPr/>
          <p:nvPr/>
        </p:nvGrpSpPr>
        <p:grpSpPr>
          <a:xfrm>
            <a:off x="5218540" y="3601630"/>
            <a:ext cx="3122977" cy="3136975"/>
            <a:chOff x="1813" y="0"/>
            <a:chExt cx="809173" cy="812800"/>
          </a:xfrm>
        </p:grpSpPr>
        <p:sp>
          <p:nvSpPr>
            <p:cNvPr id="868" name="Google Shape;868;p14"/>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cap="flat" cmpd="sng" w="76200">
              <a:solidFill>
                <a:srgbClr val="227C9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869" name="Google Shape;869;p14"/>
            <p:cNvSpPr txBox="1"/>
            <p:nvPr/>
          </p:nvSpPr>
          <p:spPr>
            <a:xfrm>
              <a:off x="76200" y="38100"/>
              <a:ext cx="660400" cy="698500"/>
            </a:xfrm>
            <a:prstGeom prst="rect">
              <a:avLst/>
            </a:prstGeom>
            <a:no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grpSp>
      <p:grpSp>
        <p:nvGrpSpPr>
          <p:cNvPr id="870" name="Google Shape;870;p14"/>
          <p:cNvGrpSpPr/>
          <p:nvPr/>
        </p:nvGrpSpPr>
        <p:grpSpPr>
          <a:xfrm>
            <a:off x="3826874" y="2500305"/>
            <a:ext cx="3122977" cy="3136975"/>
            <a:chOff x="1813" y="0"/>
            <a:chExt cx="809173" cy="812800"/>
          </a:xfrm>
        </p:grpSpPr>
        <p:sp>
          <p:nvSpPr>
            <p:cNvPr id="871" name="Google Shape;871;p14"/>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cap="flat" cmpd="sng" w="76200">
              <a:solidFill>
                <a:srgbClr val="FE6D7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872" name="Google Shape;872;p14"/>
            <p:cNvSpPr txBox="1"/>
            <p:nvPr/>
          </p:nvSpPr>
          <p:spPr>
            <a:xfrm>
              <a:off x="76200" y="38100"/>
              <a:ext cx="660400" cy="698500"/>
            </a:xfrm>
            <a:prstGeom prst="rect">
              <a:avLst/>
            </a:prstGeom>
            <a:no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grpSp>
      <p:grpSp>
        <p:nvGrpSpPr>
          <p:cNvPr id="873" name="Google Shape;873;p14"/>
          <p:cNvGrpSpPr/>
          <p:nvPr/>
        </p:nvGrpSpPr>
        <p:grpSpPr>
          <a:xfrm>
            <a:off x="6559818" y="2530478"/>
            <a:ext cx="3122977" cy="3136975"/>
            <a:chOff x="1813" y="0"/>
            <a:chExt cx="809173" cy="812800"/>
          </a:xfrm>
        </p:grpSpPr>
        <p:sp>
          <p:nvSpPr>
            <p:cNvPr id="874" name="Google Shape;874;p14"/>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cap="flat" cmpd="sng" w="76200">
              <a:solidFill>
                <a:srgbClr val="FFCB7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875" name="Google Shape;875;p14"/>
            <p:cNvSpPr txBox="1"/>
            <p:nvPr/>
          </p:nvSpPr>
          <p:spPr>
            <a:xfrm>
              <a:off x="76200" y="38100"/>
              <a:ext cx="660400" cy="698500"/>
            </a:xfrm>
            <a:prstGeom prst="rect">
              <a:avLst/>
            </a:prstGeom>
            <a:no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grpSp>
      <p:grpSp>
        <p:nvGrpSpPr>
          <p:cNvPr id="876" name="Google Shape;876;p14"/>
          <p:cNvGrpSpPr/>
          <p:nvPr/>
        </p:nvGrpSpPr>
        <p:grpSpPr>
          <a:xfrm>
            <a:off x="5218540" y="1733212"/>
            <a:ext cx="3122977" cy="3136975"/>
            <a:chOff x="1813" y="0"/>
            <a:chExt cx="809173" cy="812800"/>
          </a:xfrm>
        </p:grpSpPr>
        <p:sp>
          <p:nvSpPr>
            <p:cNvPr id="877" name="Google Shape;877;p14"/>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cap="flat" cmpd="sng" w="76200">
              <a:solidFill>
                <a:srgbClr val="48CFA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878" name="Google Shape;878;p14"/>
            <p:cNvSpPr txBox="1"/>
            <p:nvPr/>
          </p:nvSpPr>
          <p:spPr>
            <a:xfrm>
              <a:off x="76200" y="38100"/>
              <a:ext cx="660400" cy="698500"/>
            </a:xfrm>
            <a:prstGeom prst="rect">
              <a:avLst/>
            </a:prstGeom>
            <a:no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grpSp>
      <p:sp>
        <p:nvSpPr>
          <p:cNvPr id="879" name="Google Shape;879;p14"/>
          <p:cNvSpPr txBox="1"/>
          <p:nvPr/>
        </p:nvSpPr>
        <p:spPr>
          <a:xfrm>
            <a:off x="1212458" y="289167"/>
            <a:ext cx="10900603" cy="918778"/>
          </a:xfrm>
          <a:prstGeom prst="rect">
            <a:avLst/>
          </a:prstGeom>
          <a:noFill/>
          <a:ln>
            <a:noFill/>
          </a:ln>
        </p:spPr>
        <p:txBody>
          <a:bodyPr anchorCtr="0" anchor="t" bIns="0" lIns="0" spcFirstLastPara="1" rIns="0" wrap="square" tIns="0">
            <a:spAutoFit/>
          </a:bodyPr>
          <a:lstStyle/>
          <a:p>
            <a:pPr indent="0" lvl="0" marL="0" marR="0" rtl="0" algn="ctr">
              <a:lnSpc>
                <a:spcPct val="139992"/>
              </a:lnSpc>
              <a:spcBef>
                <a:spcPts val="0"/>
              </a:spcBef>
              <a:spcAft>
                <a:spcPts val="0"/>
              </a:spcAft>
              <a:buClr>
                <a:srgbClr val="227C9D"/>
              </a:buClr>
              <a:buSzPts val="2613"/>
              <a:buFont typeface="Arial"/>
              <a:buNone/>
            </a:pPr>
            <a:r>
              <a:rPr b="0" i="0" lang="en-US" sz="2613" u="none" cap="none" strike="noStrike">
                <a:solidFill>
                  <a:srgbClr val="227C9D"/>
                </a:solidFill>
                <a:latin typeface="Arial"/>
                <a:ea typeface="Arial"/>
                <a:cs typeface="Arial"/>
                <a:sym typeface="Arial"/>
              </a:rPr>
              <a:t> </a:t>
            </a:r>
            <a:r>
              <a:rPr b="1" i="0" lang="en-US" sz="2613" u="none" cap="none" strike="noStrike">
                <a:solidFill>
                  <a:srgbClr val="227C9D"/>
                </a:solidFill>
                <a:latin typeface="Arial"/>
                <a:ea typeface="Arial"/>
                <a:cs typeface="Arial"/>
                <a:sym typeface="Arial"/>
              </a:rPr>
              <a:t>THE KEY COMPONENTS OF AN EARLY CHILDHOOD ECOSYSTEM WHICH PROMOTE CHILD DEVELOPMENT </a:t>
            </a:r>
            <a:endParaRPr/>
          </a:p>
        </p:txBody>
      </p:sp>
      <p:sp>
        <p:nvSpPr>
          <p:cNvPr id="880" name="Google Shape;880;p14"/>
          <p:cNvSpPr txBox="1"/>
          <p:nvPr/>
        </p:nvSpPr>
        <p:spPr>
          <a:xfrm>
            <a:off x="5982003" y="2014052"/>
            <a:ext cx="1599278" cy="794898"/>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Clr>
                <a:srgbClr val="000000"/>
              </a:buClr>
              <a:buSzPts val="1482"/>
              <a:buFont typeface="DM Sans"/>
              <a:buNone/>
            </a:pPr>
            <a:r>
              <a:rPr b="1" i="0" lang="en-US" sz="1482" u="none" cap="none" strike="noStrike">
                <a:solidFill>
                  <a:srgbClr val="000000"/>
                </a:solidFill>
                <a:latin typeface="DM Sans"/>
                <a:ea typeface="DM Sans"/>
                <a:cs typeface="DM Sans"/>
                <a:sym typeface="DM Sans"/>
              </a:rPr>
              <a:t>Family Social and Economic Support  </a:t>
            </a:r>
            <a:endParaRPr/>
          </a:p>
        </p:txBody>
      </p:sp>
      <p:sp>
        <p:nvSpPr>
          <p:cNvPr id="881" name="Google Shape;881;p14"/>
          <p:cNvSpPr txBox="1"/>
          <p:nvPr/>
        </p:nvSpPr>
        <p:spPr>
          <a:xfrm>
            <a:off x="4021019" y="3697885"/>
            <a:ext cx="1367345" cy="794898"/>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Clr>
                <a:srgbClr val="000000"/>
              </a:buClr>
              <a:buSzPts val="1482"/>
              <a:buFont typeface="DM Sans"/>
              <a:buNone/>
            </a:pPr>
            <a:r>
              <a:rPr b="1" i="0" lang="en-US" sz="1482" u="none" cap="none" strike="noStrike">
                <a:solidFill>
                  <a:srgbClr val="000000"/>
                </a:solidFill>
                <a:latin typeface="DM Sans"/>
                <a:ea typeface="DM Sans"/>
                <a:cs typeface="DM Sans"/>
                <a:sym typeface="DM Sans"/>
              </a:rPr>
              <a:t>Health, Nutrition,</a:t>
            </a:r>
            <a:endParaRPr/>
          </a:p>
          <a:p>
            <a:pPr indent="0" lvl="0" marL="0" marR="0" rtl="0" algn="ctr">
              <a:lnSpc>
                <a:spcPct val="140013"/>
              </a:lnSpc>
              <a:spcBef>
                <a:spcPts val="0"/>
              </a:spcBef>
              <a:spcAft>
                <a:spcPts val="0"/>
              </a:spcAft>
              <a:buClr>
                <a:srgbClr val="000000"/>
              </a:buClr>
              <a:buSzPts val="1482"/>
              <a:buFont typeface="DM Sans"/>
              <a:buNone/>
            </a:pPr>
            <a:r>
              <a:rPr b="1" i="0" lang="en-US" sz="1482" u="none" cap="none" strike="noStrike">
                <a:solidFill>
                  <a:srgbClr val="000000"/>
                </a:solidFill>
                <a:latin typeface="DM Sans"/>
                <a:ea typeface="DM Sans"/>
                <a:cs typeface="DM Sans"/>
                <a:sym typeface="DM Sans"/>
              </a:rPr>
              <a:t>Mental Health </a:t>
            </a:r>
            <a:endParaRPr/>
          </a:p>
        </p:txBody>
      </p:sp>
      <p:sp>
        <p:nvSpPr>
          <p:cNvPr id="882" name="Google Shape;882;p14"/>
          <p:cNvSpPr txBox="1"/>
          <p:nvPr/>
        </p:nvSpPr>
        <p:spPr>
          <a:xfrm>
            <a:off x="5681054" y="5541231"/>
            <a:ext cx="2142146" cy="794898"/>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Clr>
                <a:srgbClr val="000000"/>
              </a:buClr>
              <a:buSzPts val="1482"/>
              <a:buFont typeface="DM Sans"/>
              <a:buNone/>
            </a:pPr>
            <a:r>
              <a:rPr b="1" i="0" lang="en-US" sz="1482" u="none" cap="none" strike="noStrike">
                <a:solidFill>
                  <a:srgbClr val="000000"/>
                </a:solidFill>
                <a:latin typeface="DM Sans"/>
                <a:ea typeface="DM Sans"/>
                <a:cs typeface="DM Sans"/>
                <a:sym typeface="DM Sans"/>
              </a:rPr>
              <a:t>Neighborhood Conditions</a:t>
            </a:r>
            <a:endParaRPr/>
          </a:p>
          <a:p>
            <a:pPr indent="0" lvl="0" marL="0" marR="0" rtl="0" algn="ctr">
              <a:lnSpc>
                <a:spcPct val="140013"/>
              </a:lnSpc>
              <a:spcBef>
                <a:spcPts val="0"/>
              </a:spcBef>
              <a:spcAft>
                <a:spcPts val="0"/>
              </a:spcAft>
              <a:buClr>
                <a:schemeClr val="dk1"/>
              </a:buClr>
              <a:buSzPts val="1482"/>
              <a:buFont typeface="Calibri"/>
              <a:buNone/>
            </a:pPr>
            <a:r>
              <a:t/>
            </a:r>
            <a:endParaRPr b="0" i="0" sz="1482" u="none" cap="none" strike="noStrike">
              <a:solidFill>
                <a:srgbClr val="000000"/>
              </a:solidFill>
              <a:latin typeface="DM Sans"/>
              <a:ea typeface="DM Sans"/>
              <a:cs typeface="DM Sans"/>
              <a:sym typeface="DM Sans"/>
            </a:endParaRPr>
          </a:p>
        </p:txBody>
      </p:sp>
      <p:sp>
        <p:nvSpPr>
          <p:cNvPr id="883" name="Google Shape;883;p14"/>
          <p:cNvSpPr txBox="1"/>
          <p:nvPr/>
        </p:nvSpPr>
        <p:spPr>
          <a:xfrm>
            <a:off x="8348517" y="3705450"/>
            <a:ext cx="1134275" cy="794898"/>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Clr>
                <a:srgbClr val="000000"/>
              </a:buClr>
              <a:buSzPts val="1482"/>
              <a:buFont typeface="DM Sans"/>
              <a:buNone/>
            </a:pPr>
            <a:r>
              <a:rPr b="1" i="0" lang="en-US" sz="1482" u="none" cap="none" strike="noStrike">
                <a:solidFill>
                  <a:srgbClr val="000000"/>
                </a:solidFill>
                <a:latin typeface="DM Sans"/>
                <a:ea typeface="DM Sans"/>
                <a:cs typeface="DM Sans"/>
                <a:sym typeface="DM Sans"/>
              </a:rPr>
              <a:t>Early Care and  Education </a:t>
            </a:r>
            <a:endParaRPr/>
          </a:p>
        </p:txBody>
      </p:sp>
      <p:grpSp>
        <p:nvGrpSpPr>
          <p:cNvPr id="884" name="Google Shape;884;p14"/>
          <p:cNvGrpSpPr/>
          <p:nvPr/>
        </p:nvGrpSpPr>
        <p:grpSpPr>
          <a:xfrm>
            <a:off x="263485" y="-144661"/>
            <a:ext cx="2057390" cy="7124844"/>
            <a:chOff x="0" y="-57150"/>
            <a:chExt cx="812800" cy="2814753"/>
          </a:xfrm>
        </p:grpSpPr>
        <p:sp>
          <p:nvSpPr>
            <p:cNvPr id="885" name="Google Shape;885;p14"/>
            <p:cNvSpPr/>
            <p:nvPr/>
          </p:nvSpPr>
          <p:spPr>
            <a:xfrm>
              <a:off x="0" y="0"/>
              <a:ext cx="101832" cy="2757603"/>
            </a:xfrm>
            <a:custGeom>
              <a:rect b="b" l="l" r="r" t="t"/>
              <a:pathLst>
                <a:path extrusionOk="0" h="2757603" w="101832">
                  <a:moveTo>
                    <a:pt x="0" y="0"/>
                  </a:moveTo>
                  <a:lnTo>
                    <a:pt x="101832" y="0"/>
                  </a:lnTo>
                  <a:lnTo>
                    <a:pt x="101832" y="2757603"/>
                  </a:lnTo>
                  <a:lnTo>
                    <a:pt x="0" y="2757603"/>
                  </a:lnTo>
                  <a:close/>
                </a:path>
              </a:pathLst>
            </a:custGeom>
            <a:solidFill>
              <a:srgbClr val="FE6D7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886" name="Google Shape;886;p14"/>
            <p:cNvSpPr txBox="1"/>
            <p:nvPr/>
          </p:nvSpPr>
          <p:spPr>
            <a:xfrm>
              <a:off x="0" y="-57150"/>
              <a:ext cx="812800" cy="869950"/>
            </a:xfrm>
            <a:prstGeom prst="rect">
              <a:avLst/>
            </a:prstGeom>
            <a:noFill/>
            <a:ln>
              <a:noFill/>
            </a:ln>
          </p:spPr>
          <p:txBody>
            <a:bodyPr anchorCtr="0" anchor="ctr" bIns="33850" lIns="33850" spcFirstLastPara="1" rIns="33850" wrap="square" tIns="33850">
              <a:noAutofit/>
            </a:bodyPr>
            <a:lstStyle/>
            <a:p>
              <a:pPr indent="0" lvl="0" marL="0" marR="0" rtl="0" algn="ctr">
                <a:lnSpc>
                  <a:spcPct val="20225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0" name="Shape 890"/>
        <p:cNvGrpSpPr/>
        <p:nvPr/>
      </p:nvGrpSpPr>
      <p:grpSpPr>
        <a:xfrm>
          <a:off x="0" y="0"/>
          <a:ext cx="0" cy="0"/>
          <a:chOff x="0" y="0"/>
          <a:chExt cx="0" cy="0"/>
        </a:xfrm>
      </p:grpSpPr>
      <p:sp>
        <p:nvSpPr>
          <p:cNvPr id="891" name="Google Shape;891;p15"/>
          <p:cNvSpPr/>
          <p:nvPr/>
        </p:nvSpPr>
        <p:spPr>
          <a:xfrm>
            <a:off x="1524" y="0"/>
            <a:ext cx="12188952" cy="6858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Waves crashing on a beach&#10;&#10;Description automatically generated with low confidence" id="892" name="Google Shape;892;p15"/>
          <p:cNvPicPr preferRelativeResize="0"/>
          <p:nvPr/>
        </p:nvPicPr>
        <p:blipFill rotWithShape="1">
          <a:blip r:embed="rId3">
            <a:alphaModFix/>
          </a:blip>
          <a:srcRect b="17050" l="0" r="0" t="7962"/>
          <a:stretch/>
        </p:blipFill>
        <p:spPr>
          <a:xfrm>
            <a:off x="20" y="1282"/>
            <a:ext cx="12191980" cy="685671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3" name="Shape 653"/>
        <p:cNvGrpSpPr/>
        <p:nvPr/>
      </p:nvGrpSpPr>
      <p:grpSpPr>
        <a:xfrm>
          <a:off x="0" y="0"/>
          <a:ext cx="0" cy="0"/>
          <a:chOff x="0" y="0"/>
          <a:chExt cx="0" cy="0"/>
        </a:xfrm>
      </p:grpSpPr>
      <p:sp>
        <p:nvSpPr>
          <p:cNvPr id="654" name="Google Shape;654;p2"/>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Confetti Falling" id="655" name="Google Shape;655;p2"/>
          <p:cNvPicPr preferRelativeResize="0"/>
          <p:nvPr/>
        </p:nvPicPr>
        <p:blipFill rotWithShape="1">
          <a:blip r:embed="rId3">
            <a:alphaModFix/>
          </a:blip>
          <a:srcRect b="0" l="0" r="1" t="284"/>
          <a:stretch/>
        </p:blipFill>
        <p:spPr>
          <a:xfrm>
            <a:off x="-3047" y="10"/>
            <a:ext cx="12191999" cy="6857990"/>
          </a:xfrm>
          <a:prstGeom prst="rect">
            <a:avLst/>
          </a:prstGeom>
          <a:noFill/>
          <a:ln>
            <a:noFill/>
          </a:ln>
        </p:spPr>
      </p:pic>
      <p:sp>
        <p:nvSpPr>
          <p:cNvPr id="656" name="Google Shape;656;p2"/>
          <p:cNvSpPr/>
          <p:nvPr/>
        </p:nvSpPr>
        <p:spPr>
          <a:xfrm>
            <a:off x="0" y="2207602"/>
            <a:ext cx="12191999" cy="3162146"/>
          </a:xfrm>
          <a:prstGeom prst="rect">
            <a:avLst/>
          </a:prstGeom>
          <a:gradFill>
            <a:gsLst>
              <a:gs pos="0">
                <a:srgbClr val="000000">
                  <a:alpha val="0"/>
                </a:srgbClr>
              </a:gs>
              <a:gs pos="25000">
                <a:srgbClr val="000000">
                  <a:alpha val="14901"/>
                </a:srgbClr>
              </a:gs>
              <a:gs pos="50000">
                <a:srgbClr val="000000">
                  <a:alpha val="29803"/>
                </a:srgbClr>
              </a:gs>
              <a:gs pos="75000">
                <a:srgbClr val="000000">
                  <a:alpha val="14901"/>
                </a:srgbClr>
              </a:gs>
              <a:gs pos="100000">
                <a:srgbClr val="000000">
                  <a:alpha val="0"/>
                </a:srgbClr>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57" name="Google Shape;657;p2"/>
          <p:cNvSpPr txBox="1"/>
          <p:nvPr>
            <p:ph type="title"/>
          </p:nvPr>
        </p:nvSpPr>
        <p:spPr>
          <a:xfrm>
            <a:off x="1097280" y="325550"/>
            <a:ext cx="10058400" cy="3574778"/>
          </a:xfrm>
          <a:prstGeom prst="rect">
            <a:avLst/>
          </a:prstGeom>
          <a:noFill/>
          <a:ln>
            <a:noFill/>
          </a:ln>
          <a:effectLst>
            <a:outerShdw blurRad="50800" rotWithShape="0" algn="tl" dir="2700000" dist="38100">
              <a:srgbClr val="000000">
                <a:alpha val="40000"/>
              </a:srgbClr>
            </a:outerShdw>
          </a:effectLst>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200"/>
              <a:buFont typeface="Calibri"/>
              <a:buNone/>
            </a:pPr>
            <a:r>
              <a:rPr lang="en-US" sz="5200">
                <a:solidFill>
                  <a:srgbClr val="FFFFFF"/>
                </a:solidFill>
              </a:rPr>
              <a:t>Thank you Dr. Ghassan and the Arab Network for Early Childhood</a:t>
            </a:r>
            <a:br>
              <a:rPr lang="en-US" sz="5200">
                <a:solidFill>
                  <a:srgbClr val="FFFFFF"/>
                </a:solidFill>
              </a:rPr>
            </a:br>
            <a:r>
              <a:rPr lang="en-US" sz="5200">
                <a:solidFill>
                  <a:srgbClr val="FFFFFF"/>
                </a:solidFill>
              </a:rPr>
              <a:t>and The Moving Minds Alliance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55"/>
                                        </p:tgtEl>
                                        <p:attrNameLst>
                                          <p:attrName>style.visibility</p:attrName>
                                        </p:attrNameLst>
                                      </p:cBhvr>
                                      <p:to>
                                        <p:strVal val="visible"/>
                                      </p:to>
                                    </p:set>
                                    <p:animEffect filter="fade" transition="in">
                                      <p:cBhvr>
                                        <p:cTn dur="5000"/>
                                        <p:tgtEl>
                                          <p:spTgt spid="6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1" name="Shape 661"/>
        <p:cNvGrpSpPr/>
        <p:nvPr/>
      </p:nvGrpSpPr>
      <p:grpSpPr>
        <a:xfrm>
          <a:off x="0" y="0"/>
          <a:ext cx="0" cy="0"/>
          <a:chOff x="0" y="0"/>
          <a:chExt cx="0" cy="0"/>
        </a:xfrm>
      </p:grpSpPr>
      <p:pic>
        <p:nvPicPr>
          <p:cNvPr descr="Confetti falling through the air against a blue background" id="662" name="Google Shape;662;p3"/>
          <p:cNvPicPr preferRelativeResize="0"/>
          <p:nvPr/>
        </p:nvPicPr>
        <p:blipFill rotWithShape="1">
          <a:blip r:embed="rId4">
            <a:alphaModFix/>
          </a:blip>
          <a:srcRect b="0" l="0" r="0" t="15414"/>
          <a:stretch/>
        </p:blipFill>
        <p:spPr>
          <a:xfrm>
            <a:off x="-3047" y="10"/>
            <a:ext cx="12191999" cy="6857990"/>
          </a:xfrm>
          <a:prstGeom prst="rect">
            <a:avLst/>
          </a:prstGeom>
          <a:noFill/>
          <a:ln>
            <a:noFill/>
          </a:ln>
        </p:spPr>
      </p:pic>
      <p:sp>
        <p:nvSpPr>
          <p:cNvPr id="663" name="Google Shape;663;p3"/>
          <p:cNvSpPr/>
          <p:nvPr/>
        </p:nvSpPr>
        <p:spPr>
          <a:xfrm>
            <a:off x="0" y="2207602"/>
            <a:ext cx="12191999" cy="3162146"/>
          </a:xfrm>
          <a:prstGeom prst="rect">
            <a:avLst/>
          </a:prstGeom>
          <a:gradFill>
            <a:gsLst>
              <a:gs pos="0">
                <a:srgbClr val="000000">
                  <a:alpha val="0"/>
                </a:srgbClr>
              </a:gs>
              <a:gs pos="25000">
                <a:srgbClr val="000000">
                  <a:alpha val="14901"/>
                </a:srgbClr>
              </a:gs>
              <a:gs pos="50000">
                <a:srgbClr val="000000">
                  <a:alpha val="29803"/>
                </a:srgbClr>
              </a:gs>
              <a:gs pos="75200">
                <a:srgbClr val="000000">
                  <a:alpha val="14901"/>
                </a:srgbClr>
              </a:gs>
              <a:gs pos="100000">
                <a:srgbClr val="000000">
                  <a:alpha val="0"/>
                </a:srgbClr>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ustria"/>
              <a:ea typeface="Lustria"/>
              <a:cs typeface="Lustria"/>
              <a:sym typeface="Lustria"/>
            </a:endParaRPr>
          </a:p>
        </p:txBody>
      </p:sp>
      <p:sp>
        <p:nvSpPr>
          <p:cNvPr id="664" name="Google Shape;664;p3"/>
          <p:cNvSpPr txBox="1"/>
          <p:nvPr>
            <p:ph type="title"/>
          </p:nvPr>
        </p:nvSpPr>
        <p:spPr>
          <a:xfrm>
            <a:off x="643466" y="2449742"/>
            <a:ext cx="10905059" cy="1524078"/>
          </a:xfrm>
          <a:prstGeom prst="rect">
            <a:avLst/>
          </a:prstGeom>
          <a:noFill/>
          <a:ln>
            <a:noFill/>
          </a:ln>
          <a:effectLst>
            <a:outerShdw blurRad="50800" rotWithShape="0" algn="tl" dir="2700000" dist="38100">
              <a:srgbClr val="000000">
                <a:alpha val="40000"/>
              </a:srgbClr>
            </a:outerShdw>
          </a:effectLst>
        </p:spPr>
        <p:txBody>
          <a:bodyPr anchorCtr="0" anchor="b" bIns="45700" lIns="91425" spcFirstLastPara="1" rIns="91425" wrap="square" tIns="45700">
            <a:normAutofit fontScale="90000"/>
          </a:bodyPr>
          <a:lstStyle/>
          <a:p>
            <a:pPr indent="0" lvl="0" marL="0" rtl="0" algn="ctr">
              <a:lnSpc>
                <a:spcPct val="100000"/>
              </a:lnSpc>
              <a:spcBef>
                <a:spcPts val="0"/>
              </a:spcBef>
              <a:spcAft>
                <a:spcPts val="0"/>
              </a:spcAft>
              <a:buClr>
                <a:schemeClr val="lt1"/>
              </a:buClr>
              <a:buSzPct val="100000"/>
              <a:buFont typeface="Lustria"/>
              <a:buNone/>
            </a:pPr>
            <a:r>
              <a:rPr lang="en-US" sz="3600">
                <a:solidFill>
                  <a:schemeClr val="lt1"/>
                </a:solidFill>
              </a:rPr>
              <a:t>Thank you  to </a:t>
            </a:r>
            <a:br>
              <a:rPr lang="en-US" sz="3600">
                <a:solidFill>
                  <a:schemeClr val="lt1"/>
                </a:solidFill>
              </a:rPr>
            </a:br>
            <a:r>
              <a:rPr lang="en-US" sz="3600">
                <a:solidFill>
                  <a:schemeClr val="lt1"/>
                </a:solidFill>
              </a:rPr>
              <a:t>The National Council for Family Affairs in Jordan</a:t>
            </a:r>
            <a:br>
              <a:rPr lang="en-US" sz="3600">
                <a:solidFill>
                  <a:schemeClr val="lt1"/>
                </a:solidFill>
              </a:rPr>
            </a:br>
            <a:r>
              <a:rPr lang="en-US" sz="3600">
                <a:solidFill>
                  <a:schemeClr val="lt1"/>
                </a:solidFill>
              </a:rPr>
              <a:t>And all of you who are here learning and sharing</a:t>
            </a:r>
            <a:endParaRPr sz="3600">
              <a:solidFill>
                <a:schemeClr val="lt1"/>
              </a:solidFill>
            </a:endParaRPr>
          </a:p>
        </p:txBody>
      </p:sp>
      <p:cxnSp>
        <p:nvCxnSpPr>
          <p:cNvPr id="665" name="Google Shape;665;p3"/>
          <p:cNvCxnSpPr/>
          <p:nvPr/>
        </p:nvCxnSpPr>
        <p:spPr>
          <a:xfrm>
            <a:off x="3393881" y="4035362"/>
            <a:ext cx="5404237" cy="0"/>
          </a:xfrm>
          <a:prstGeom prst="straightConnector1">
            <a:avLst/>
          </a:prstGeom>
          <a:noFill/>
          <a:ln cap="rnd" cmpd="sng" w="9525">
            <a:solidFill>
              <a:schemeClr val="lt1"/>
            </a:solidFill>
            <a:prstDash val="solid"/>
            <a:round/>
            <a:headEnd len="sm" w="sm" type="none"/>
            <a:tailEnd len="sm" w="sm" type="none"/>
          </a:ln>
          <a:effectLst>
            <a:outerShdw blurRad="50800" rotWithShape="0" algn="tl" dir="2700000" dist="38100">
              <a:srgbClr val="000000">
                <a:alpha val="40000"/>
              </a:srgbClr>
            </a:outerShdw>
          </a:effectLst>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9" name="Shape 669"/>
        <p:cNvGrpSpPr/>
        <p:nvPr/>
      </p:nvGrpSpPr>
      <p:grpSpPr>
        <a:xfrm>
          <a:off x="0" y="0"/>
          <a:ext cx="0" cy="0"/>
          <a:chOff x="0" y="0"/>
          <a:chExt cx="0" cy="0"/>
        </a:xfrm>
      </p:grpSpPr>
      <p:sp>
        <p:nvSpPr>
          <p:cNvPr id="670" name="Google Shape;670;p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71" name="Google Shape;671;p6"/>
          <p:cNvSpPr txBox="1"/>
          <p:nvPr>
            <p:ph type="title"/>
          </p:nvPr>
        </p:nvSpPr>
        <p:spPr>
          <a:xfrm>
            <a:off x="838200" y="365125"/>
            <a:ext cx="539336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 </a:t>
            </a:r>
            <a:endParaRPr b="1" sz="4000"/>
          </a:p>
        </p:txBody>
      </p:sp>
      <p:pic>
        <p:nvPicPr>
          <p:cNvPr id="672" name="Google Shape;672;p6"/>
          <p:cNvPicPr preferRelativeResize="0"/>
          <p:nvPr/>
        </p:nvPicPr>
        <p:blipFill rotWithShape="1">
          <a:blip r:embed="rId3">
            <a:alphaModFix/>
          </a:blip>
          <a:srcRect b="2" l="25226" r="18523" t="0"/>
          <a:stretch/>
        </p:blipFill>
        <p:spPr>
          <a:xfrm>
            <a:off x="6374920" y="758514"/>
            <a:ext cx="5122238" cy="5122238"/>
          </a:xfrm>
          <a:custGeom>
            <a:rect b="b" l="l" r="r" t="t"/>
            <a:pathLst>
              <a:path extrusionOk="0" h="2663168" w="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ln>
            <a:noFill/>
          </a:ln>
        </p:spPr>
      </p:pic>
      <p:sp>
        <p:nvSpPr>
          <p:cNvPr id="673" name="Google Shape;673;p6"/>
          <p:cNvSpPr/>
          <p:nvPr/>
        </p:nvSpPr>
        <p:spPr>
          <a:xfrm flipH="1" rot="10389197">
            <a:off x="6261882" y="687822"/>
            <a:ext cx="5471147" cy="5471147"/>
          </a:xfrm>
          <a:prstGeom prst="arc">
            <a:avLst>
              <a:gd fmla="val 16200000" name="adj1"/>
              <a:gd fmla="val 20093138" name="adj2"/>
            </a:avLst>
          </a:prstGeom>
          <a:noFill/>
          <a:ln cap="rnd" cmpd="sng" w="127000">
            <a:solidFill>
              <a:schemeClr val="accent4">
                <a:alpha val="94901"/>
              </a:schemeClr>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74" name="Google Shape;674;p6"/>
          <p:cNvSpPr/>
          <p:nvPr/>
        </p:nvSpPr>
        <p:spPr>
          <a:xfrm>
            <a:off x="10248561" y="921125"/>
            <a:ext cx="791021" cy="769563"/>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nvGrpSpPr>
          <p:cNvPr id="675" name="Google Shape;675;p6"/>
          <p:cNvGrpSpPr/>
          <p:nvPr/>
        </p:nvGrpSpPr>
        <p:grpSpPr>
          <a:xfrm>
            <a:off x="838200" y="2187344"/>
            <a:ext cx="5393361" cy="3627900"/>
            <a:chOff x="0" y="361719"/>
            <a:chExt cx="5393361" cy="3627900"/>
          </a:xfrm>
        </p:grpSpPr>
        <p:sp>
          <p:nvSpPr>
            <p:cNvPr id="676" name="Google Shape;676;p6"/>
            <p:cNvSpPr/>
            <p:nvPr/>
          </p:nvSpPr>
          <p:spPr>
            <a:xfrm>
              <a:off x="0" y="361719"/>
              <a:ext cx="5393361" cy="1153620"/>
            </a:xfrm>
            <a:prstGeom prst="roundRect">
              <a:avLst>
                <a:gd fmla="val 16667"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6"/>
            <p:cNvSpPr txBox="1"/>
            <p:nvPr/>
          </p:nvSpPr>
          <p:spPr>
            <a:xfrm>
              <a:off x="56315" y="418034"/>
              <a:ext cx="5280731" cy="1040990"/>
            </a:xfrm>
            <a:prstGeom prst="rect">
              <a:avLst/>
            </a:prstGeom>
            <a:noFill/>
            <a:ln>
              <a:noFill/>
            </a:ln>
          </p:spPr>
          <p:txBody>
            <a:bodyPr anchorCtr="0" anchor="ctr" bIns="110475" lIns="110475" spcFirstLastPara="1" rIns="110475" wrap="square" tIns="110475">
              <a:noAutofit/>
            </a:bodyPr>
            <a:lstStyle/>
            <a:p>
              <a:pPr indent="0" lvl="0" marL="0" marR="0" rtl="0" algn="l">
                <a:lnSpc>
                  <a:spcPct val="90000"/>
                </a:lnSpc>
                <a:spcBef>
                  <a:spcPts val="0"/>
                </a:spcBef>
                <a:spcAft>
                  <a:spcPts val="0"/>
                </a:spcAft>
                <a:buClr>
                  <a:schemeClr val="lt1"/>
                </a:buClr>
                <a:buSzPts val="2900"/>
                <a:buFont typeface="Calibri"/>
                <a:buNone/>
              </a:pPr>
              <a:r>
                <a:rPr b="0" i="0" lang="en-US" sz="2900" u="none" cap="none" strike="noStrike">
                  <a:solidFill>
                    <a:schemeClr val="lt1"/>
                  </a:solidFill>
                  <a:latin typeface="Calibri"/>
                  <a:ea typeface="Calibri"/>
                  <a:cs typeface="Calibri"/>
                  <a:sym typeface="Calibri"/>
                </a:rPr>
                <a:t>Research and the Moving Minds Alliance</a:t>
              </a:r>
              <a:endParaRPr/>
            </a:p>
          </p:txBody>
        </p:sp>
        <p:sp>
          <p:nvSpPr>
            <p:cNvPr id="678" name="Google Shape;678;p6"/>
            <p:cNvSpPr/>
            <p:nvPr/>
          </p:nvSpPr>
          <p:spPr>
            <a:xfrm>
              <a:off x="0" y="1598859"/>
              <a:ext cx="5393361" cy="1153620"/>
            </a:xfrm>
            <a:prstGeom prst="roundRect">
              <a:avLst>
                <a:gd fmla="val 16667" name="adj"/>
              </a:avLst>
            </a:prstGeom>
            <a:solidFill>
              <a:srgbClr val="4CC38C"/>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6"/>
            <p:cNvSpPr txBox="1"/>
            <p:nvPr/>
          </p:nvSpPr>
          <p:spPr>
            <a:xfrm>
              <a:off x="56315" y="1655174"/>
              <a:ext cx="5280731" cy="1040990"/>
            </a:xfrm>
            <a:prstGeom prst="rect">
              <a:avLst/>
            </a:prstGeom>
            <a:noFill/>
            <a:ln>
              <a:noFill/>
            </a:ln>
          </p:spPr>
          <p:txBody>
            <a:bodyPr anchorCtr="0" anchor="ctr" bIns="110475" lIns="110475" spcFirstLastPara="1" rIns="110475" wrap="square" tIns="110475">
              <a:noAutofit/>
            </a:bodyPr>
            <a:lstStyle/>
            <a:p>
              <a:pPr indent="0" lvl="0" marL="0" marR="0" rtl="0" algn="l">
                <a:lnSpc>
                  <a:spcPct val="90000"/>
                </a:lnSpc>
                <a:spcBef>
                  <a:spcPts val="0"/>
                </a:spcBef>
                <a:spcAft>
                  <a:spcPts val="0"/>
                </a:spcAft>
                <a:buClr>
                  <a:schemeClr val="lt1"/>
                </a:buClr>
                <a:buSzPts val="2900"/>
                <a:buFont typeface="Calibri"/>
                <a:buNone/>
              </a:pPr>
              <a:r>
                <a:rPr b="0" i="0" lang="en-US" sz="2900" u="none" cap="none" strike="noStrike">
                  <a:solidFill>
                    <a:schemeClr val="lt1"/>
                  </a:solidFill>
                  <a:latin typeface="Calibri"/>
                  <a:ea typeface="Calibri"/>
                  <a:cs typeface="Calibri"/>
                  <a:sym typeface="Calibri"/>
                </a:rPr>
                <a:t>The groundbreaking implications of the Strategic Research Model</a:t>
              </a:r>
              <a:endParaRPr/>
            </a:p>
          </p:txBody>
        </p:sp>
        <p:sp>
          <p:nvSpPr>
            <p:cNvPr id="680" name="Google Shape;680;p6"/>
            <p:cNvSpPr/>
            <p:nvPr/>
          </p:nvSpPr>
          <p:spPr>
            <a:xfrm>
              <a:off x="0" y="2835999"/>
              <a:ext cx="5393361" cy="1153620"/>
            </a:xfrm>
            <a:prstGeom prst="roundRect">
              <a:avLst>
                <a:gd fmla="val 16667" name="adj"/>
              </a:avLst>
            </a:prstGeom>
            <a:solidFill>
              <a:srgbClr val="6FAB4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6"/>
            <p:cNvSpPr txBox="1"/>
            <p:nvPr/>
          </p:nvSpPr>
          <p:spPr>
            <a:xfrm>
              <a:off x="56315" y="2892314"/>
              <a:ext cx="5280731" cy="1040990"/>
            </a:xfrm>
            <a:prstGeom prst="rect">
              <a:avLst/>
            </a:prstGeom>
            <a:noFill/>
            <a:ln>
              <a:noFill/>
            </a:ln>
          </p:spPr>
          <p:txBody>
            <a:bodyPr anchorCtr="0" anchor="ctr" bIns="110475" lIns="110475" spcFirstLastPara="1" rIns="110475" wrap="square" tIns="110475">
              <a:noAutofit/>
            </a:bodyPr>
            <a:lstStyle/>
            <a:p>
              <a:pPr indent="0" lvl="0" marL="0" marR="0" rtl="0" algn="l">
                <a:lnSpc>
                  <a:spcPct val="90000"/>
                </a:lnSpc>
                <a:spcBef>
                  <a:spcPts val="0"/>
                </a:spcBef>
                <a:spcAft>
                  <a:spcPts val="0"/>
                </a:spcAft>
                <a:buClr>
                  <a:schemeClr val="lt1"/>
                </a:buClr>
                <a:buSzPts val="2900"/>
                <a:buFont typeface="Calibri"/>
                <a:buNone/>
              </a:pPr>
              <a:r>
                <a:rPr b="0" i="0" lang="en-US" sz="2900" u="none" cap="none" strike="noStrike">
                  <a:solidFill>
                    <a:schemeClr val="lt1"/>
                  </a:solidFill>
                  <a:latin typeface="Calibri"/>
                  <a:ea typeface="Calibri"/>
                  <a:cs typeface="Calibri"/>
                  <a:sym typeface="Calibri"/>
                </a:rPr>
                <a:t>The New Ecology of Child Development  </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86" name="Shape 686"/>
        <p:cNvGrpSpPr/>
        <p:nvPr/>
      </p:nvGrpSpPr>
      <p:grpSpPr>
        <a:xfrm>
          <a:off x="0" y="0"/>
          <a:ext cx="0" cy="0"/>
          <a:chOff x="0" y="0"/>
          <a:chExt cx="0" cy="0"/>
        </a:xfrm>
      </p:grpSpPr>
      <p:sp>
        <p:nvSpPr>
          <p:cNvPr id="687" name="Google Shape;687;p4"/>
          <p:cNvSpPr/>
          <p:nvPr/>
        </p:nvSpPr>
        <p:spPr>
          <a:xfrm>
            <a:off x="0" y="0"/>
            <a:ext cx="12192000" cy="68580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ustria"/>
              <a:ea typeface="Lustria"/>
              <a:cs typeface="Lustria"/>
              <a:sym typeface="Lustria"/>
            </a:endParaRPr>
          </a:p>
        </p:txBody>
      </p:sp>
      <p:sp>
        <p:nvSpPr>
          <p:cNvPr id="688" name="Google Shape;688;p4"/>
          <p:cNvSpPr txBox="1"/>
          <p:nvPr>
            <p:ph type="title"/>
          </p:nvPr>
        </p:nvSpPr>
        <p:spPr>
          <a:xfrm>
            <a:off x="5179157" y="1099456"/>
            <a:ext cx="6243636" cy="4625558"/>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2"/>
              </a:buClr>
              <a:buSzPts val="5400"/>
              <a:buFont typeface="Lustria"/>
              <a:buNone/>
            </a:pPr>
            <a:r>
              <a:rPr lang="en-US" sz="5400"/>
              <a:t>Research, Rights and Regional Action</a:t>
            </a:r>
            <a:br>
              <a:rPr lang="en-US" sz="5400"/>
            </a:br>
            <a:r>
              <a:rPr lang="en-US" sz="5400"/>
              <a:t>     </a:t>
            </a:r>
            <a:endParaRPr sz="2800"/>
          </a:p>
        </p:txBody>
      </p:sp>
      <p:sp>
        <p:nvSpPr>
          <p:cNvPr id="689" name="Google Shape;689;p4"/>
          <p:cNvSpPr/>
          <p:nvPr/>
        </p:nvSpPr>
        <p:spPr>
          <a:xfrm>
            <a:off x="0" y="0"/>
            <a:ext cx="4654296" cy="6858000"/>
          </a:xfrm>
          <a:prstGeom prst="rect">
            <a:avLst/>
          </a:prstGeom>
          <a:solidFill>
            <a:schemeClr val="accent1">
              <a:alpha val="89803"/>
            </a:schemeClr>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ustria"/>
              <a:ea typeface="Lustria"/>
              <a:cs typeface="Lustria"/>
              <a:sym typeface="Lustri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93" name="Shape 693"/>
        <p:cNvGrpSpPr/>
        <p:nvPr/>
      </p:nvGrpSpPr>
      <p:grpSpPr>
        <a:xfrm>
          <a:off x="0" y="0"/>
          <a:ext cx="0" cy="0"/>
          <a:chOff x="0" y="0"/>
          <a:chExt cx="0" cy="0"/>
        </a:xfrm>
      </p:grpSpPr>
      <p:sp>
        <p:nvSpPr>
          <p:cNvPr id="694" name="Google Shape;694;p5"/>
          <p:cNvSpPr/>
          <p:nvPr/>
        </p:nvSpPr>
        <p:spPr>
          <a:xfrm>
            <a:off x="0" y="0"/>
            <a:ext cx="12192000" cy="68580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ustria"/>
              <a:ea typeface="Lustria"/>
              <a:cs typeface="Lustria"/>
              <a:sym typeface="Lustria"/>
            </a:endParaRPr>
          </a:p>
        </p:txBody>
      </p:sp>
      <p:pic>
        <p:nvPicPr>
          <p:cNvPr descr="A picture containing text, bedclothes, fabric&#10;&#10;Description automatically generated" id="695" name="Google Shape;695;p5"/>
          <p:cNvPicPr preferRelativeResize="0"/>
          <p:nvPr/>
        </p:nvPicPr>
        <p:blipFill rotWithShape="1">
          <a:blip r:embed="rId4">
            <a:alphaModFix/>
          </a:blip>
          <a:srcRect b="0" l="5619" r="10006" t="0"/>
          <a:stretch/>
        </p:blipFill>
        <p:spPr>
          <a:xfrm rot="5400000">
            <a:off x="-389622" y="381000"/>
            <a:ext cx="6858000" cy="6096000"/>
          </a:xfrm>
          <a:prstGeom prst="rect">
            <a:avLst/>
          </a:prstGeom>
          <a:noFill/>
          <a:ln>
            <a:noFill/>
          </a:ln>
        </p:spPr>
      </p:pic>
      <p:pic>
        <p:nvPicPr>
          <p:cNvPr id="696" name="Google Shape;696;p5"/>
          <p:cNvPicPr preferRelativeResize="0"/>
          <p:nvPr/>
        </p:nvPicPr>
        <p:blipFill rotWithShape="1">
          <a:blip r:embed="rId5">
            <a:alphaModFix/>
          </a:blip>
          <a:srcRect b="1446" l="0" r="2806" t="964"/>
          <a:stretch/>
        </p:blipFill>
        <p:spPr>
          <a:xfrm>
            <a:off x="6257026" y="1"/>
            <a:ext cx="5934973" cy="6858000"/>
          </a:xfrm>
          <a:prstGeom prst="rect">
            <a:avLst/>
          </a:prstGeom>
          <a:noFill/>
          <a:ln>
            <a:noFill/>
          </a:ln>
        </p:spPr>
      </p:pic>
      <p:sp>
        <p:nvSpPr>
          <p:cNvPr id="697" name="Google Shape;697;p5"/>
          <p:cNvSpPr txBox="1"/>
          <p:nvPr>
            <p:ph type="title"/>
          </p:nvPr>
        </p:nvSpPr>
        <p:spPr>
          <a:xfrm>
            <a:off x="6900493" y="609600"/>
            <a:ext cx="4538124" cy="970450"/>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2"/>
              </a:buClr>
              <a:buSzPts val="3200"/>
              <a:buFont typeface="Lustria"/>
              <a:buNone/>
            </a:pPr>
            <a:r>
              <a:rPr lang="en-US" sz="3200"/>
              <a:t>General comment 7 of the CRC</a:t>
            </a:r>
            <a:endParaRPr/>
          </a:p>
        </p:txBody>
      </p:sp>
      <p:sp>
        <p:nvSpPr>
          <p:cNvPr id="698" name="Google Shape;698;p5"/>
          <p:cNvSpPr txBox="1"/>
          <p:nvPr>
            <p:ph idx="1" type="body"/>
          </p:nvPr>
        </p:nvSpPr>
        <p:spPr>
          <a:xfrm>
            <a:off x="6900493" y="1732449"/>
            <a:ext cx="4403596" cy="4058751"/>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Autofit/>
          </a:bodyPr>
          <a:lstStyle/>
          <a:p>
            <a:pPr indent="-306000" lvl="0" marL="342900" rtl="0" algn="l">
              <a:lnSpc>
                <a:spcPct val="100000"/>
              </a:lnSpc>
              <a:spcBef>
                <a:spcPts val="0"/>
              </a:spcBef>
              <a:spcAft>
                <a:spcPts val="0"/>
              </a:spcAft>
              <a:buSzPts val="1960"/>
              <a:buChar char="◈"/>
            </a:pPr>
            <a:r>
              <a:rPr lang="en-US" sz="2800"/>
              <a:t>General comment 7 emphasizes that young children are rights holders</a:t>
            </a:r>
            <a:endParaRPr/>
          </a:p>
          <a:p>
            <a:pPr indent="-306000" lvl="0" marL="342900" rtl="0" algn="l">
              <a:lnSpc>
                <a:spcPct val="100000"/>
              </a:lnSpc>
              <a:spcBef>
                <a:spcPts val="1160"/>
              </a:spcBef>
              <a:spcAft>
                <a:spcPts val="0"/>
              </a:spcAft>
              <a:buSzPts val="1960"/>
              <a:buChar char="◈"/>
            </a:pPr>
            <a:r>
              <a:rPr lang="en-US" sz="2800"/>
              <a:t>In the context of war, this means ensuring young children’s protection, access to basic needs and opportunities for development during conflicts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2" name="Shape 702"/>
        <p:cNvGrpSpPr/>
        <p:nvPr/>
      </p:nvGrpSpPr>
      <p:grpSpPr>
        <a:xfrm>
          <a:off x="0" y="0"/>
          <a:ext cx="0" cy="0"/>
          <a:chOff x="0" y="0"/>
          <a:chExt cx="0" cy="0"/>
        </a:xfrm>
      </p:grpSpPr>
      <p:sp>
        <p:nvSpPr>
          <p:cNvPr id="703" name="Google Shape;703;p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04" name="Google Shape;704;p7"/>
          <p:cNvSpPr/>
          <p:nvPr/>
        </p:nvSpPr>
        <p:spPr>
          <a:xfrm flipH="1">
            <a:off x="2" y="0"/>
            <a:ext cx="12191998" cy="1575955"/>
          </a:xfrm>
          <a:prstGeom prst="rect">
            <a:avLst/>
          </a:prstGeom>
          <a:gradFill>
            <a:gsLst>
              <a:gs pos="0">
                <a:srgbClr val="000000">
                  <a:alpha val="95686"/>
                </a:srgbClr>
              </a:gs>
              <a:gs pos="100000">
                <a:srgbClr val="2F5496"/>
              </a:gs>
            </a:gsLst>
            <a:lin ang="8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05" name="Google Shape;705;p7"/>
          <p:cNvSpPr/>
          <p:nvPr/>
        </p:nvSpPr>
        <p:spPr>
          <a:xfrm flipH="1" rot="10800000">
            <a:off x="8128857" y="0"/>
            <a:ext cx="4063143" cy="1576412"/>
          </a:xfrm>
          <a:prstGeom prst="rect">
            <a:avLst/>
          </a:prstGeom>
          <a:gradFill>
            <a:gsLst>
              <a:gs pos="0">
                <a:srgbClr val="1F3864">
                  <a:alpha val="67843"/>
                </a:srgbClr>
              </a:gs>
              <a:gs pos="19000">
                <a:srgbClr val="1F3864">
                  <a:alpha val="67843"/>
                </a:srgbClr>
              </a:gs>
              <a:gs pos="100000">
                <a:srgbClr val="4472C4">
                  <a:alpha val="78823"/>
                </a:srgbClr>
              </a:gs>
            </a:gsLst>
            <a:lin ang="19199999"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06" name="Google Shape;706;p7"/>
          <p:cNvSpPr/>
          <p:nvPr/>
        </p:nvSpPr>
        <p:spPr>
          <a:xfrm rot="5400000">
            <a:off x="5307777" y="-5307778"/>
            <a:ext cx="1576446" cy="12192002"/>
          </a:xfrm>
          <a:prstGeom prst="rect">
            <a:avLst/>
          </a:prstGeom>
          <a:gradFill>
            <a:gsLst>
              <a:gs pos="0">
                <a:srgbClr val="4472C4">
                  <a:alpha val="0"/>
                </a:srgbClr>
              </a:gs>
              <a:gs pos="23000">
                <a:srgbClr val="4472C4">
                  <a:alpha val="0"/>
                </a:srgbClr>
              </a:gs>
              <a:gs pos="99000">
                <a:srgbClr val="000000">
                  <a:alpha val="73725"/>
                </a:srgbClr>
              </a:gs>
              <a:gs pos="100000">
                <a:srgbClr val="000000">
                  <a:alpha val="73725"/>
                </a:srgbClr>
              </a:gs>
            </a:gsLst>
            <a:lin ang="20399999"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07" name="Google Shape;707;p7"/>
          <p:cNvSpPr txBox="1"/>
          <p:nvPr>
            <p:ph type="title"/>
          </p:nvPr>
        </p:nvSpPr>
        <p:spPr>
          <a:xfrm>
            <a:off x="1371597" y="348865"/>
            <a:ext cx="10044023" cy="87772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2800"/>
              <a:buFont typeface="Calibri"/>
              <a:buNone/>
            </a:pPr>
            <a:r>
              <a:rPr lang="en-US" sz="2800">
                <a:solidFill>
                  <a:srgbClr val="FFFFFF"/>
                </a:solidFill>
              </a:rPr>
              <a:t> The Moving Minds Alliance and Research: A journey in transition</a:t>
            </a:r>
            <a:endParaRPr/>
          </a:p>
        </p:txBody>
      </p:sp>
      <p:grpSp>
        <p:nvGrpSpPr>
          <p:cNvPr id="708" name="Google Shape;708;p7"/>
          <p:cNvGrpSpPr/>
          <p:nvPr/>
        </p:nvGrpSpPr>
        <p:grpSpPr>
          <a:xfrm>
            <a:off x="951401" y="2114125"/>
            <a:ext cx="10313137" cy="4189712"/>
            <a:chOff x="307345" y="1546"/>
            <a:chExt cx="10313137" cy="4189712"/>
          </a:xfrm>
        </p:grpSpPr>
        <p:sp>
          <p:nvSpPr>
            <p:cNvPr id="709" name="Google Shape;709;p7"/>
            <p:cNvSpPr/>
            <p:nvPr/>
          </p:nvSpPr>
          <p:spPr>
            <a:xfrm>
              <a:off x="307345" y="1546"/>
              <a:ext cx="3222855" cy="1933713"/>
            </a:xfrm>
            <a:prstGeom prst="rect">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7"/>
            <p:cNvSpPr txBox="1"/>
            <p:nvPr/>
          </p:nvSpPr>
          <p:spPr>
            <a:xfrm>
              <a:off x="307345" y="1546"/>
              <a:ext cx="3222855" cy="1933713"/>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chemeClr val="lt1"/>
                </a:buClr>
                <a:buSzPts val="1500"/>
                <a:buFont typeface="Calibri"/>
                <a:buNone/>
              </a:pPr>
              <a:r>
                <a:rPr b="0" i="0" lang="en-US" sz="1500" u="none" cap="none" strike="noStrike">
                  <a:solidFill>
                    <a:schemeClr val="lt1"/>
                  </a:solidFill>
                  <a:latin typeface="Calibri"/>
                  <a:ea typeface="Calibri"/>
                  <a:cs typeface="Calibri"/>
                  <a:sym typeface="Calibri"/>
                </a:rPr>
                <a:t>2017 Funders came together to shine a spotlight on young children in emergencies-Moving Minds Alliance</a:t>
              </a:r>
              <a:endParaRPr/>
            </a:p>
          </p:txBody>
        </p:sp>
        <p:sp>
          <p:nvSpPr>
            <p:cNvPr id="711" name="Google Shape;711;p7"/>
            <p:cNvSpPr/>
            <p:nvPr/>
          </p:nvSpPr>
          <p:spPr>
            <a:xfrm>
              <a:off x="3852486" y="1546"/>
              <a:ext cx="3222855" cy="1933713"/>
            </a:xfrm>
            <a:prstGeom prst="rect">
              <a:avLst/>
            </a:prstGeom>
            <a:solidFill>
              <a:schemeClr val="accent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7"/>
            <p:cNvSpPr txBox="1"/>
            <p:nvPr/>
          </p:nvSpPr>
          <p:spPr>
            <a:xfrm>
              <a:off x="3852486" y="1546"/>
              <a:ext cx="3222855" cy="1933713"/>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chemeClr val="lt1"/>
                </a:buClr>
                <a:buSzPts val="1500"/>
                <a:buFont typeface="Calibri"/>
                <a:buNone/>
              </a:pPr>
              <a:r>
                <a:rPr b="0" i="0" lang="en-US" sz="1500" u="none" cap="none" strike="noStrike">
                  <a:solidFill>
                    <a:schemeClr val="lt1"/>
                  </a:solidFill>
                  <a:latin typeface="Calibri"/>
                  <a:ea typeface="Calibri"/>
                  <a:cs typeface="Calibri"/>
                  <a:sym typeface="Calibri"/>
                </a:rPr>
                <a:t>Emerging focus on research-Very little data or focus on young children, for example most humanitarian response plans did not focus on young children, data on children in emergencies not disaggregated, difficult doing research in conflict situation and little understanding of challenges</a:t>
              </a:r>
              <a:endParaRPr/>
            </a:p>
          </p:txBody>
        </p:sp>
        <p:sp>
          <p:nvSpPr>
            <p:cNvPr id="713" name="Google Shape;713;p7"/>
            <p:cNvSpPr/>
            <p:nvPr/>
          </p:nvSpPr>
          <p:spPr>
            <a:xfrm>
              <a:off x="7397627" y="1546"/>
              <a:ext cx="3222855" cy="1933713"/>
            </a:xfrm>
            <a:prstGeom prst="rect">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7"/>
            <p:cNvSpPr txBox="1"/>
            <p:nvPr/>
          </p:nvSpPr>
          <p:spPr>
            <a:xfrm>
              <a:off x="7397627" y="1546"/>
              <a:ext cx="3222855" cy="1933713"/>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chemeClr val="lt1"/>
                </a:buClr>
                <a:buSzPts val="1500"/>
                <a:buFont typeface="Calibri"/>
                <a:buNone/>
              </a:pPr>
              <a:r>
                <a:rPr b="0" i="0" lang="en-US" sz="1500" u="none" cap="none" strike="noStrike">
                  <a:solidFill>
                    <a:schemeClr val="lt1"/>
                  </a:solidFill>
                  <a:latin typeface="Calibri"/>
                  <a:ea typeface="Calibri"/>
                  <a:cs typeface="Calibri"/>
                  <a:sym typeface="Calibri"/>
                </a:rPr>
                <a:t> 2022-2024 MMA Research Forum on Children and Emergencies</a:t>
              </a:r>
              <a:endParaRPr/>
            </a:p>
          </p:txBody>
        </p:sp>
        <p:sp>
          <p:nvSpPr>
            <p:cNvPr id="715" name="Google Shape;715;p7"/>
            <p:cNvSpPr/>
            <p:nvPr/>
          </p:nvSpPr>
          <p:spPr>
            <a:xfrm>
              <a:off x="307345" y="2257545"/>
              <a:ext cx="3222855" cy="1933713"/>
            </a:xfrm>
            <a:prstGeom prst="rect">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7"/>
            <p:cNvSpPr txBox="1"/>
            <p:nvPr/>
          </p:nvSpPr>
          <p:spPr>
            <a:xfrm>
              <a:off x="307345" y="2257545"/>
              <a:ext cx="3222855" cy="1933713"/>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chemeClr val="lt1"/>
                </a:buClr>
                <a:buSzPts val="1500"/>
                <a:buFont typeface="Calibri"/>
                <a:buNone/>
              </a:pPr>
              <a:r>
                <a:rPr b="0" i="0" lang="en-US" sz="1500" u="none" cap="none" strike="noStrike">
                  <a:solidFill>
                    <a:schemeClr val="lt1"/>
                  </a:solidFill>
                  <a:latin typeface="Calibri"/>
                  <a:ea typeface="Calibri"/>
                  <a:cs typeface="Calibri"/>
                  <a:sym typeface="Calibri"/>
                </a:rPr>
                <a:t>Evidence based review, expert advisory from around the world, webinars and pilot of research fellows</a:t>
              </a:r>
              <a:endParaRPr/>
            </a:p>
          </p:txBody>
        </p:sp>
        <p:sp>
          <p:nvSpPr>
            <p:cNvPr id="717" name="Google Shape;717;p7"/>
            <p:cNvSpPr/>
            <p:nvPr/>
          </p:nvSpPr>
          <p:spPr>
            <a:xfrm>
              <a:off x="3852486" y="2257545"/>
              <a:ext cx="3222855" cy="1933713"/>
            </a:xfrm>
            <a:prstGeom prst="rect">
              <a:avLst/>
            </a:prstGeom>
            <a:solidFill>
              <a:schemeClr val="accent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7"/>
            <p:cNvSpPr txBox="1"/>
            <p:nvPr/>
          </p:nvSpPr>
          <p:spPr>
            <a:xfrm>
              <a:off x="3852486" y="2257545"/>
              <a:ext cx="3222855" cy="1933713"/>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chemeClr val="lt1"/>
                </a:buClr>
                <a:buSzPts val="1500"/>
                <a:buFont typeface="Calibri"/>
                <a:buNone/>
              </a:pPr>
              <a:r>
                <a:rPr b="0" i="0" lang="en-US" sz="1500" u="none" cap="none" strike="noStrike">
                  <a:solidFill>
                    <a:schemeClr val="lt1"/>
                  </a:solidFill>
                  <a:latin typeface="Calibri"/>
                  <a:ea typeface="Calibri"/>
                  <a:cs typeface="Calibri"/>
                  <a:sym typeface="Calibri"/>
                </a:rPr>
                <a:t>2024- decentralize to put more focus on global south, continue fellows, lift up the research efforts of Arab Network on Early Childhood</a:t>
              </a:r>
              <a:endParaRPr/>
            </a:p>
          </p:txBody>
        </p:sp>
        <p:sp>
          <p:nvSpPr>
            <p:cNvPr id="719" name="Google Shape;719;p7"/>
            <p:cNvSpPr/>
            <p:nvPr/>
          </p:nvSpPr>
          <p:spPr>
            <a:xfrm>
              <a:off x="7397627" y="2257545"/>
              <a:ext cx="3222855" cy="1933713"/>
            </a:xfrm>
            <a:prstGeom prst="rect">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7"/>
            <p:cNvSpPr txBox="1"/>
            <p:nvPr/>
          </p:nvSpPr>
          <p:spPr>
            <a:xfrm>
              <a:off x="7397627" y="2257545"/>
              <a:ext cx="3222855" cy="1933713"/>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chemeClr val="lt1"/>
                </a:buClr>
                <a:buSzPts val="1500"/>
                <a:buFont typeface="Calibri"/>
                <a:buNone/>
              </a:pPr>
              <a:r>
                <a:rPr b="0" i="0" lang="en-US" sz="1500" u="none" cap="none" strike="noStrike">
                  <a:solidFill>
                    <a:schemeClr val="lt1"/>
                  </a:solidFill>
                  <a:latin typeface="Calibri"/>
                  <a:ea typeface="Calibri"/>
                  <a:cs typeface="Calibri"/>
                  <a:sym typeface="Calibri"/>
                </a:rPr>
                <a:t>2025- Research director, BRAC assumes fellows, ANEC research meeting (today!)</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4" name="Shape 724"/>
        <p:cNvGrpSpPr/>
        <p:nvPr/>
      </p:nvGrpSpPr>
      <p:grpSpPr>
        <a:xfrm>
          <a:off x="0" y="0"/>
          <a:ext cx="0" cy="0"/>
          <a:chOff x="0" y="0"/>
          <a:chExt cx="0" cy="0"/>
        </a:xfrm>
      </p:grpSpPr>
      <p:sp>
        <p:nvSpPr>
          <p:cNvPr id="725" name="Google Shape;725;p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26" name="Google Shape;726;p8"/>
          <p:cNvSpPr/>
          <p:nvPr/>
        </p:nvSpPr>
        <p:spPr>
          <a:xfrm flipH="1" rot="5400000">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27" name="Google Shape;727;p8"/>
          <p:cNvSpPr/>
          <p:nvPr/>
        </p:nvSpPr>
        <p:spPr>
          <a:xfrm flipH="1" rot="5400000">
            <a:off x="-1410085" y="1420219"/>
            <a:ext cx="6857999" cy="4037839"/>
          </a:xfrm>
          <a:prstGeom prst="rect">
            <a:avLst/>
          </a:prstGeom>
          <a:gradFill>
            <a:gsLst>
              <a:gs pos="0">
                <a:srgbClr val="000000">
                  <a:alpha val="0"/>
                </a:srgbClr>
              </a:gs>
              <a:gs pos="99000">
                <a:srgbClr val="4472C4">
                  <a:alpha val="45882"/>
                </a:srgbClr>
              </a:gs>
              <a:gs pos="100000">
                <a:srgbClr val="4472C4">
                  <a:alpha val="45882"/>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28" name="Google Shape;728;p8"/>
          <p:cNvSpPr/>
          <p:nvPr/>
        </p:nvSpPr>
        <p:spPr>
          <a:xfrm flipH="1" rot="5400000">
            <a:off x="767923" y="3588085"/>
            <a:ext cx="2501979" cy="4037841"/>
          </a:xfrm>
          <a:prstGeom prst="rect">
            <a:avLst/>
          </a:prstGeom>
          <a:gradFill>
            <a:gsLst>
              <a:gs pos="0">
                <a:srgbClr val="4472C4">
                  <a:alpha val="28627"/>
                </a:srgbClr>
              </a:gs>
              <a:gs pos="2000">
                <a:srgbClr val="4472C4">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29" name="Google Shape;729;p8"/>
          <p:cNvSpPr/>
          <p:nvPr/>
        </p:nvSpPr>
        <p:spPr>
          <a:xfrm rot="-964587">
            <a:off x="-501737" y="969718"/>
            <a:ext cx="3900357" cy="4178958"/>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30" name="Google Shape;730;p8"/>
          <p:cNvSpPr/>
          <p:nvPr/>
        </p:nvSpPr>
        <p:spPr>
          <a:xfrm flipH="1" rot="5400000">
            <a:off x="-1410095" y="1410079"/>
            <a:ext cx="6858003" cy="4037835"/>
          </a:xfrm>
          <a:prstGeom prst="rect">
            <a:avLst/>
          </a:prstGeom>
          <a:gradFill>
            <a:gsLst>
              <a:gs pos="0">
                <a:srgbClr val="000000">
                  <a:alpha val="0"/>
                </a:srgbClr>
              </a:gs>
              <a:gs pos="99000">
                <a:srgbClr val="8DA9DB">
                  <a:alpha val="10980"/>
                </a:srgbClr>
              </a:gs>
              <a:gs pos="100000">
                <a:srgbClr val="8DA9DB">
                  <a:alpha val="10980"/>
                </a:srgbClr>
              </a:gs>
            </a:gsLst>
            <a:lin ang="7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31" name="Google Shape;731;p8"/>
          <p:cNvSpPr txBox="1"/>
          <p:nvPr>
            <p:ph type="title"/>
          </p:nvPr>
        </p:nvSpPr>
        <p:spPr>
          <a:xfrm>
            <a:off x="586478" y="1683756"/>
            <a:ext cx="3115265" cy="2396359"/>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rgbClr val="FFFFFF"/>
              </a:buClr>
              <a:buSzPts val="3100"/>
              <a:buFont typeface="Calibri"/>
              <a:buNone/>
            </a:pPr>
            <a:r>
              <a:rPr b="1" lang="en-US" sz="3100">
                <a:solidFill>
                  <a:srgbClr val="FFFFFF"/>
                </a:solidFill>
              </a:rPr>
              <a:t>The Strategic Research Model- groundbreaking innovation in research</a:t>
            </a:r>
            <a:endParaRPr/>
          </a:p>
        </p:txBody>
      </p:sp>
      <p:grpSp>
        <p:nvGrpSpPr>
          <p:cNvPr id="732" name="Google Shape;732;p8"/>
          <p:cNvGrpSpPr/>
          <p:nvPr/>
        </p:nvGrpSpPr>
        <p:grpSpPr>
          <a:xfrm>
            <a:off x="4905052" y="1038939"/>
            <a:ext cx="6666833" cy="4876921"/>
            <a:chOff x="0" y="288499"/>
            <a:chExt cx="6666833" cy="4876921"/>
          </a:xfrm>
        </p:grpSpPr>
        <p:sp>
          <p:nvSpPr>
            <p:cNvPr id="733" name="Google Shape;733;p8"/>
            <p:cNvSpPr/>
            <p:nvPr/>
          </p:nvSpPr>
          <p:spPr>
            <a:xfrm>
              <a:off x="0" y="288499"/>
              <a:ext cx="6666833" cy="551655"/>
            </a:xfrm>
            <a:prstGeom prst="roundRect">
              <a:avLst>
                <a:gd fmla="val 16667" name="adj"/>
              </a:avLst>
            </a:prstGeom>
            <a:gradFill>
              <a:gsLst>
                <a:gs pos="0">
                  <a:srgbClr val="6EA5DA"/>
                </a:gs>
                <a:gs pos="50000">
                  <a:srgbClr val="529BDA"/>
                </a:gs>
                <a:gs pos="100000">
                  <a:srgbClr val="4188C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8"/>
            <p:cNvSpPr txBox="1"/>
            <p:nvPr/>
          </p:nvSpPr>
          <p:spPr>
            <a:xfrm>
              <a:off x="26930" y="315429"/>
              <a:ext cx="6612973" cy="497795"/>
            </a:xfrm>
            <a:prstGeom prst="rect">
              <a:avLst/>
            </a:prstGeom>
            <a:noFill/>
            <a:ln>
              <a:noFill/>
            </a:ln>
          </p:spPr>
          <p:txBody>
            <a:bodyPr anchorCtr="0" anchor="ctr" bIns="87625" lIns="87625" spcFirstLastPara="1" rIns="87625" wrap="square" tIns="87625">
              <a:noAutofit/>
            </a:bodyPr>
            <a:lstStyle/>
            <a:p>
              <a:pPr indent="0" lvl="0" marL="0" marR="0" rtl="0" algn="l">
                <a:lnSpc>
                  <a:spcPct val="90000"/>
                </a:lnSpc>
                <a:spcBef>
                  <a:spcPts val="0"/>
                </a:spcBef>
                <a:spcAft>
                  <a:spcPts val="0"/>
                </a:spcAft>
                <a:buClr>
                  <a:schemeClr val="lt1"/>
                </a:buClr>
                <a:buSzPts val="2300"/>
                <a:buFont typeface="Calibri"/>
                <a:buNone/>
              </a:pPr>
              <a:r>
                <a:rPr b="0" i="0" lang="en-US" sz="2300" u="none" cap="none" strike="noStrike">
                  <a:solidFill>
                    <a:schemeClr val="lt1"/>
                  </a:solidFill>
                  <a:latin typeface="Calibri"/>
                  <a:ea typeface="Calibri"/>
                  <a:cs typeface="Calibri"/>
                  <a:sym typeface="Calibri"/>
                </a:rPr>
                <a:t>Collaborative across countries- sharing and learning</a:t>
              </a:r>
              <a:endParaRPr/>
            </a:p>
          </p:txBody>
        </p:sp>
        <p:sp>
          <p:nvSpPr>
            <p:cNvPr id="735" name="Google Shape;735;p8"/>
            <p:cNvSpPr/>
            <p:nvPr/>
          </p:nvSpPr>
          <p:spPr>
            <a:xfrm>
              <a:off x="0" y="906394"/>
              <a:ext cx="6666833" cy="551655"/>
            </a:xfrm>
            <a:prstGeom prst="roundRect">
              <a:avLst>
                <a:gd fmla="val 16667" name="adj"/>
              </a:avLst>
            </a:prstGeom>
            <a:gradFill>
              <a:gsLst>
                <a:gs pos="0">
                  <a:srgbClr val="6BBDD5"/>
                </a:gs>
                <a:gs pos="50000">
                  <a:srgbClr val="4DB9D6"/>
                </a:gs>
                <a:gs pos="100000">
                  <a:srgbClr val="3DA7C3"/>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8"/>
            <p:cNvSpPr txBox="1"/>
            <p:nvPr/>
          </p:nvSpPr>
          <p:spPr>
            <a:xfrm>
              <a:off x="26930" y="933324"/>
              <a:ext cx="6612973" cy="497795"/>
            </a:xfrm>
            <a:prstGeom prst="rect">
              <a:avLst/>
            </a:prstGeom>
            <a:noFill/>
            <a:ln>
              <a:noFill/>
            </a:ln>
          </p:spPr>
          <p:txBody>
            <a:bodyPr anchorCtr="0" anchor="ctr" bIns="87625" lIns="87625" spcFirstLastPara="1" rIns="87625" wrap="square" tIns="87625">
              <a:noAutofit/>
            </a:bodyPr>
            <a:lstStyle/>
            <a:p>
              <a:pPr indent="0" lvl="0" marL="0" marR="0" rtl="0" algn="l">
                <a:lnSpc>
                  <a:spcPct val="90000"/>
                </a:lnSpc>
                <a:spcBef>
                  <a:spcPts val="0"/>
                </a:spcBef>
                <a:spcAft>
                  <a:spcPts val="0"/>
                </a:spcAft>
                <a:buClr>
                  <a:schemeClr val="lt1"/>
                </a:buClr>
                <a:buSzPts val="2300"/>
                <a:buFont typeface="Calibri"/>
                <a:buNone/>
              </a:pPr>
              <a:r>
                <a:rPr b="0" i="0" lang="en-US" sz="2300" u="none" cap="none" strike="noStrike">
                  <a:solidFill>
                    <a:schemeClr val="lt1"/>
                  </a:solidFill>
                  <a:latin typeface="Calibri"/>
                  <a:ea typeface="Calibri"/>
                  <a:cs typeface="Calibri"/>
                  <a:sym typeface="Calibri"/>
                </a:rPr>
                <a:t>Capacity building of researchers at the national level</a:t>
              </a:r>
              <a:endParaRPr/>
            </a:p>
          </p:txBody>
        </p:sp>
        <p:sp>
          <p:nvSpPr>
            <p:cNvPr id="737" name="Google Shape;737;p8"/>
            <p:cNvSpPr/>
            <p:nvPr/>
          </p:nvSpPr>
          <p:spPr>
            <a:xfrm>
              <a:off x="0" y="1524289"/>
              <a:ext cx="6666833" cy="551655"/>
            </a:xfrm>
            <a:prstGeom prst="roundRect">
              <a:avLst>
                <a:gd fmla="val 16667" name="adj"/>
              </a:avLst>
            </a:prstGeom>
            <a:gradFill>
              <a:gsLst>
                <a:gs pos="0">
                  <a:srgbClr val="68D0C9"/>
                </a:gs>
                <a:gs pos="50000">
                  <a:srgbClr val="49D1C7"/>
                </a:gs>
                <a:gs pos="100000">
                  <a:srgbClr val="3ABFB6"/>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8"/>
            <p:cNvSpPr txBox="1"/>
            <p:nvPr/>
          </p:nvSpPr>
          <p:spPr>
            <a:xfrm>
              <a:off x="26930" y="1551219"/>
              <a:ext cx="6612973" cy="497795"/>
            </a:xfrm>
            <a:prstGeom prst="rect">
              <a:avLst/>
            </a:prstGeom>
            <a:noFill/>
            <a:ln>
              <a:noFill/>
            </a:ln>
          </p:spPr>
          <p:txBody>
            <a:bodyPr anchorCtr="0" anchor="ctr" bIns="87625" lIns="87625" spcFirstLastPara="1" rIns="87625" wrap="square" tIns="87625">
              <a:noAutofit/>
            </a:bodyPr>
            <a:lstStyle/>
            <a:p>
              <a:pPr indent="0" lvl="0" marL="0" marR="0" rtl="0" algn="l">
                <a:lnSpc>
                  <a:spcPct val="90000"/>
                </a:lnSpc>
                <a:spcBef>
                  <a:spcPts val="0"/>
                </a:spcBef>
                <a:spcAft>
                  <a:spcPts val="0"/>
                </a:spcAft>
                <a:buClr>
                  <a:schemeClr val="lt1"/>
                </a:buClr>
                <a:buSzPts val="2300"/>
                <a:buFont typeface="Calibri"/>
                <a:buNone/>
              </a:pPr>
              <a:r>
                <a:rPr b="0" i="0" lang="en-US" sz="2300" u="none" cap="none" strike="noStrike">
                  <a:solidFill>
                    <a:schemeClr val="lt1"/>
                  </a:solidFill>
                  <a:latin typeface="Calibri"/>
                  <a:ea typeface="Calibri"/>
                  <a:cs typeface="Calibri"/>
                  <a:sym typeface="Calibri"/>
                </a:rPr>
                <a:t>Flexible on methodology</a:t>
              </a:r>
              <a:endParaRPr/>
            </a:p>
          </p:txBody>
        </p:sp>
        <p:sp>
          <p:nvSpPr>
            <p:cNvPr id="739" name="Google Shape;739;p8"/>
            <p:cNvSpPr/>
            <p:nvPr/>
          </p:nvSpPr>
          <p:spPr>
            <a:xfrm>
              <a:off x="0" y="2142184"/>
              <a:ext cx="6666833" cy="551655"/>
            </a:xfrm>
            <a:prstGeom prst="roundRect">
              <a:avLst>
                <a:gd fmla="val 16667" name="adj"/>
              </a:avLst>
            </a:prstGeom>
            <a:gradFill>
              <a:gsLst>
                <a:gs pos="0">
                  <a:srgbClr val="65CCA8"/>
                </a:gs>
                <a:gs pos="50000">
                  <a:srgbClr val="45CCA0"/>
                </a:gs>
                <a:gs pos="100000">
                  <a:srgbClr val="36BA8E"/>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8"/>
            <p:cNvSpPr txBox="1"/>
            <p:nvPr/>
          </p:nvSpPr>
          <p:spPr>
            <a:xfrm>
              <a:off x="26930" y="2169114"/>
              <a:ext cx="6612973" cy="497795"/>
            </a:xfrm>
            <a:prstGeom prst="rect">
              <a:avLst/>
            </a:prstGeom>
            <a:noFill/>
            <a:ln>
              <a:noFill/>
            </a:ln>
          </p:spPr>
          <p:txBody>
            <a:bodyPr anchorCtr="0" anchor="ctr" bIns="87625" lIns="87625" spcFirstLastPara="1" rIns="87625" wrap="square" tIns="87625">
              <a:noAutofit/>
            </a:bodyPr>
            <a:lstStyle/>
            <a:p>
              <a:pPr indent="0" lvl="0" marL="0" marR="0" rtl="0" algn="l">
                <a:lnSpc>
                  <a:spcPct val="90000"/>
                </a:lnSpc>
                <a:spcBef>
                  <a:spcPts val="0"/>
                </a:spcBef>
                <a:spcAft>
                  <a:spcPts val="0"/>
                </a:spcAft>
                <a:buClr>
                  <a:schemeClr val="lt1"/>
                </a:buClr>
                <a:buSzPts val="2300"/>
                <a:buFont typeface="Calibri"/>
                <a:buNone/>
              </a:pPr>
              <a:r>
                <a:rPr b="0" i="0" lang="en-US" sz="2300" u="none" cap="none" strike="noStrike">
                  <a:solidFill>
                    <a:schemeClr val="lt1"/>
                  </a:solidFill>
                  <a:latin typeface="Calibri"/>
                  <a:ea typeface="Calibri"/>
                  <a:cs typeface="Calibri"/>
                  <a:sym typeface="Calibri"/>
                </a:rPr>
                <a:t>Cultural context valued</a:t>
              </a:r>
              <a:endParaRPr/>
            </a:p>
          </p:txBody>
        </p:sp>
        <p:sp>
          <p:nvSpPr>
            <p:cNvPr id="741" name="Google Shape;741;p8"/>
            <p:cNvSpPr/>
            <p:nvPr/>
          </p:nvSpPr>
          <p:spPr>
            <a:xfrm>
              <a:off x="0" y="2760080"/>
              <a:ext cx="6666833" cy="551655"/>
            </a:xfrm>
            <a:prstGeom prst="roundRect">
              <a:avLst>
                <a:gd fmla="val 16667" name="adj"/>
              </a:avLst>
            </a:prstGeom>
            <a:gradFill>
              <a:gsLst>
                <a:gs pos="0">
                  <a:srgbClr val="63C788"/>
                </a:gs>
                <a:gs pos="50000">
                  <a:srgbClr val="43C678"/>
                </a:gs>
                <a:gs pos="100000">
                  <a:srgbClr val="35B66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8"/>
            <p:cNvSpPr txBox="1"/>
            <p:nvPr/>
          </p:nvSpPr>
          <p:spPr>
            <a:xfrm>
              <a:off x="26930" y="2787010"/>
              <a:ext cx="6612973" cy="497795"/>
            </a:xfrm>
            <a:prstGeom prst="rect">
              <a:avLst/>
            </a:prstGeom>
            <a:noFill/>
            <a:ln>
              <a:noFill/>
            </a:ln>
          </p:spPr>
          <p:txBody>
            <a:bodyPr anchorCtr="0" anchor="ctr" bIns="87625" lIns="87625" spcFirstLastPara="1" rIns="87625" wrap="square" tIns="87625">
              <a:noAutofit/>
            </a:bodyPr>
            <a:lstStyle/>
            <a:p>
              <a:pPr indent="0" lvl="0" marL="0" marR="0" rtl="0" algn="l">
                <a:lnSpc>
                  <a:spcPct val="90000"/>
                </a:lnSpc>
                <a:spcBef>
                  <a:spcPts val="0"/>
                </a:spcBef>
                <a:spcAft>
                  <a:spcPts val="0"/>
                </a:spcAft>
                <a:buClr>
                  <a:schemeClr val="lt1"/>
                </a:buClr>
                <a:buSzPts val="2300"/>
                <a:buFont typeface="Calibri"/>
                <a:buNone/>
              </a:pPr>
              <a:r>
                <a:rPr b="0" i="0" lang="en-US" sz="2300" u="none" cap="none" strike="noStrike">
                  <a:solidFill>
                    <a:schemeClr val="lt1"/>
                  </a:solidFill>
                  <a:latin typeface="Calibri"/>
                  <a:ea typeface="Calibri"/>
                  <a:cs typeface="Calibri"/>
                  <a:sym typeface="Calibri"/>
                </a:rPr>
                <a:t>Caregiver voice essential</a:t>
              </a:r>
              <a:endParaRPr/>
            </a:p>
          </p:txBody>
        </p:sp>
        <p:sp>
          <p:nvSpPr>
            <p:cNvPr id="743" name="Google Shape;743;p8"/>
            <p:cNvSpPr/>
            <p:nvPr/>
          </p:nvSpPr>
          <p:spPr>
            <a:xfrm>
              <a:off x="0" y="3377975"/>
              <a:ext cx="6666833" cy="551655"/>
            </a:xfrm>
            <a:prstGeom prst="roundRect">
              <a:avLst>
                <a:gd fmla="val 16667" name="adj"/>
              </a:avLst>
            </a:prstGeom>
            <a:gradFill>
              <a:gsLst>
                <a:gs pos="0">
                  <a:srgbClr val="60C36C"/>
                </a:gs>
                <a:gs pos="50000">
                  <a:srgbClr val="3FC152"/>
                </a:gs>
                <a:gs pos="100000">
                  <a:srgbClr val="32B043"/>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8"/>
            <p:cNvSpPr txBox="1"/>
            <p:nvPr/>
          </p:nvSpPr>
          <p:spPr>
            <a:xfrm>
              <a:off x="26930" y="3404905"/>
              <a:ext cx="6612973" cy="497795"/>
            </a:xfrm>
            <a:prstGeom prst="rect">
              <a:avLst/>
            </a:prstGeom>
            <a:noFill/>
            <a:ln>
              <a:noFill/>
            </a:ln>
          </p:spPr>
          <p:txBody>
            <a:bodyPr anchorCtr="0" anchor="ctr" bIns="87625" lIns="87625" spcFirstLastPara="1" rIns="87625" wrap="square" tIns="87625">
              <a:noAutofit/>
            </a:bodyPr>
            <a:lstStyle/>
            <a:p>
              <a:pPr indent="0" lvl="0" marL="0" marR="0" rtl="0" algn="l">
                <a:lnSpc>
                  <a:spcPct val="90000"/>
                </a:lnSpc>
                <a:spcBef>
                  <a:spcPts val="0"/>
                </a:spcBef>
                <a:spcAft>
                  <a:spcPts val="0"/>
                </a:spcAft>
                <a:buClr>
                  <a:schemeClr val="lt1"/>
                </a:buClr>
                <a:buSzPts val="2300"/>
                <a:buFont typeface="Calibri"/>
                <a:buNone/>
              </a:pPr>
              <a:r>
                <a:rPr b="0" i="0" lang="en-US" sz="2300" u="none" cap="none" strike="noStrike">
                  <a:solidFill>
                    <a:schemeClr val="lt1"/>
                  </a:solidFill>
                  <a:latin typeface="Calibri"/>
                  <a:ea typeface="Calibri"/>
                  <a:cs typeface="Calibri"/>
                  <a:sym typeface="Calibri"/>
                </a:rPr>
                <a:t>Empowering action</a:t>
              </a:r>
              <a:endParaRPr/>
            </a:p>
          </p:txBody>
        </p:sp>
        <p:sp>
          <p:nvSpPr>
            <p:cNvPr id="745" name="Google Shape;745;p8"/>
            <p:cNvSpPr/>
            <p:nvPr/>
          </p:nvSpPr>
          <p:spPr>
            <a:xfrm>
              <a:off x="0" y="3995870"/>
              <a:ext cx="6666833" cy="551655"/>
            </a:xfrm>
            <a:prstGeom prst="roundRect">
              <a:avLst>
                <a:gd fmla="val 16667" name="adj"/>
              </a:avLst>
            </a:prstGeom>
            <a:gradFill>
              <a:gsLst>
                <a:gs pos="0">
                  <a:srgbClr val="69BD5E"/>
                </a:gs>
                <a:gs pos="50000">
                  <a:srgbClr val="51B93E"/>
                </a:gs>
                <a:gs pos="100000">
                  <a:srgbClr val="43A832"/>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8"/>
            <p:cNvSpPr txBox="1"/>
            <p:nvPr/>
          </p:nvSpPr>
          <p:spPr>
            <a:xfrm>
              <a:off x="26930" y="4022800"/>
              <a:ext cx="6612973" cy="497795"/>
            </a:xfrm>
            <a:prstGeom prst="rect">
              <a:avLst/>
            </a:prstGeom>
            <a:noFill/>
            <a:ln>
              <a:noFill/>
            </a:ln>
          </p:spPr>
          <p:txBody>
            <a:bodyPr anchorCtr="0" anchor="ctr" bIns="87625" lIns="87625" spcFirstLastPara="1" rIns="87625" wrap="square" tIns="87625">
              <a:noAutofit/>
            </a:bodyPr>
            <a:lstStyle/>
            <a:p>
              <a:pPr indent="0" lvl="0" marL="0" marR="0" rtl="0" algn="l">
                <a:lnSpc>
                  <a:spcPct val="90000"/>
                </a:lnSpc>
                <a:spcBef>
                  <a:spcPts val="0"/>
                </a:spcBef>
                <a:spcAft>
                  <a:spcPts val="0"/>
                </a:spcAft>
                <a:buClr>
                  <a:schemeClr val="lt1"/>
                </a:buClr>
                <a:buSzPts val="2300"/>
                <a:buFont typeface="Calibri"/>
                <a:buNone/>
              </a:pPr>
              <a:r>
                <a:rPr b="0" i="0" lang="en-US" sz="2300" u="none" cap="none" strike="noStrike">
                  <a:solidFill>
                    <a:schemeClr val="lt1"/>
                  </a:solidFill>
                  <a:latin typeface="Calibri"/>
                  <a:ea typeface="Calibri"/>
                  <a:cs typeface="Calibri"/>
                  <a:sym typeface="Calibri"/>
                </a:rPr>
                <a:t>Timeliness</a:t>
              </a:r>
              <a:endParaRPr/>
            </a:p>
          </p:txBody>
        </p:sp>
        <p:sp>
          <p:nvSpPr>
            <p:cNvPr id="747" name="Google Shape;747;p8"/>
            <p:cNvSpPr/>
            <p:nvPr/>
          </p:nvSpPr>
          <p:spPr>
            <a:xfrm>
              <a:off x="0" y="4613765"/>
              <a:ext cx="6666833" cy="551655"/>
            </a:xfrm>
            <a:prstGeom prst="roundRect">
              <a:avLst>
                <a:gd fmla="val 16667" name="adj"/>
              </a:avLst>
            </a:prstGeom>
            <a:gradFill>
              <a:gsLst>
                <a:gs pos="0">
                  <a:srgbClr val="7EB55F"/>
                </a:gs>
                <a:gs pos="50000">
                  <a:srgbClr val="6EB03F"/>
                </a:gs>
                <a:gs pos="100000">
                  <a:srgbClr val="5F9F34"/>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8"/>
            <p:cNvSpPr txBox="1"/>
            <p:nvPr/>
          </p:nvSpPr>
          <p:spPr>
            <a:xfrm>
              <a:off x="26930" y="4640695"/>
              <a:ext cx="6612973" cy="497795"/>
            </a:xfrm>
            <a:prstGeom prst="rect">
              <a:avLst/>
            </a:prstGeom>
            <a:noFill/>
            <a:ln>
              <a:noFill/>
            </a:ln>
          </p:spPr>
          <p:txBody>
            <a:bodyPr anchorCtr="0" anchor="ctr" bIns="87625" lIns="87625" spcFirstLastPara="1" rIns="87625" wrap="square" tIns="87625">
              <a:noAutofit/>
            </a:bodyPr>
            <a:lstStyle/>
            <a:p>
              <a:pPr indent="0" lvl="0" marL="0" marR="0" rtl="0" algn="l">
                <a:lnSpc>
                  <a:spcPct val="90000"/>
                </a:lnSpc>
                <a:spcBef>
                  <a:spcPts val="0"/>
                </a:spcBef>
                <a:spcAft>
                  <a:spcPts val="0"/>
                </a:spcAft>
                <a:buClr>
                  <a:schemeClr val="lt1"/>
                </a:buClr>
                <a:buSzPts val="2300"/>
                <a:buFont typeface="Calibri"/>
                <a:buNone/>
              </a:pPr>
              <a:r>
                <a:rPr b="0" i="0" lang="en-US" sz="2300" u="none" cap="none" strike="noStrike">
                  <a:solidFill>
                    <a:schemeClr val="lt1"/>
                  </a:solidFill>
                  <a:latin typeface="Calibri"/>
                  <a:ea typeface="Calibri"/>
                  <a:cs typeface="Calibri"/>
                  <a:sym typeface="Calibri"/>
                </a:rPr>
                <a:t>Can help inform </a:t>
              </a:r>
              <a:r>
                <a:rPr b="1" i="0" lang="en-US" sz="2300" u="none" cap="none" strike="noStrike">
                  <a:solidFill>
                    <a:schemeClr val="lt1"/>
                  </a:solidFill>
                  <a:latin typeface="Calibri"/>
                  <a:ea typeface="Calibri"/>
                  <a:cs typeface="Calibri"/>
                  <a:sym typeface="Calibri"/>
                </a:rPr>
                <a:t>Practice, Parents, Policy</a:t>
              </a:r>
              <a:endParaRPr b="0" i="0" sz="2300" u="none" cap="none" strike="noStrike">
                <a:solidFill>
                  <a:schemeClr val="lt1"/>
                </a:solidFill>
                <a:latin typeface="Calibri"/>
                <a:ea typeface="Calibri"/>
                <a:cs typeface="Calibri"/>
                <a:sym typeface="Calibri"/>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52" name="Shape 752"/>
        <p:cNvGrpSpPr/>
        <p:nvPr/>
      </p:nvGrpSpPr>
      <p:grpSpPr>
        <a:xfrm>
          <a:off x="0" y="0"/>
          <a:ext cx="0" cy="0"/>
          <a:chOff x="0" y="0"/>
          <a:chExt cx="0" cy="0"/>
        </a:xfrm>
      </p:grpSpPr>
      <p:pic>
        <p:nvPicPr>
          <p:cNvPr id="753" name="Google Shape;753;p9"/>
          <p:cNvPicPr preferRelativeResize="0"/>
          <p:nvPr/>
        </p:nvPicPr>
        <p:blipFill rotWithShape="1">
          <a:blip r:embed="rId3">
            <a:alphaModFix/>
          </a:blip>
          <a:srcRect b="0" l="0" r="9091" t="9091"/>
          <a:stretch/>
        </p:blipFill>
        <p:spPr>
          <a:xfrm>
            <a:off x="20" y="66271"/>
            <a:ext cx="12191980" cy="6857990"/>
          </a:xfrm>
          <a:prstGeom prst="rect">
            <a:avLst/>
          </a:prstGeom>
          <a:noFill/>
          <a:ln>
            <a:noFill/>
          </a:ln>
        </p:spPr>
      </p:pic>
      <p:sp>
        <p:nvSpPr>
          <p:cNvPr id="754" name="Google Shape;754;p9"/>
          <p:cNvSpPr/>
          <p:nvPr/>
        </p:nvSpPr>
        <p:spPr>
          <a:xfrm>
            <a:off x="0" y="0"/>
            <a:ext cx="12192000" cy="6858000"/>
          </a:xfrm>
          <a:prstGeom prst="rect">
            <a:avLst/>
          </a:prstGeom>
          <a:gradFill>
            <a:gsLst>
              <a:gs pos="0">
                <a:srgbClr val="E7E6E6">
                  <a:alpha val="67843"/>
                </a:srgbClr>
              </a:gs>
              <a:gs pos="10000">
                <a:srgbClr val="E7E6E6">
                  <a:alpha val="67843"/>
                </a:srgbClr>
              </a:gs>
              <a:gs pos="85000">
                <a:srgbClr val="E7E6E6">
                  <a:alpha val="96862"/>
                </a:srgbClr>
              </a:gs>
              <a:gs pos="100000">
                <a:srgbClr val="E7E6E6">
                  <a:alpha val="96862"/>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55" name="Google Shape;755;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 Next steps</a:t>
            </a:r>
            <a:endParaRPr/>
          </a:p>
        </p:txBody>
      </p:sp>
      <p:grpSp>
        <p:nvGrpSpPr>
          <p:cNvPr id="756" name="Google Shape;756;p9"/>
          <p:cNvGrpSpPr/>
          <p:nvPr/>
        </p:nvGrpSpPr>
        <p:grpSpPr>
          <a:xfrm>
            <a:off x="838200" y="2906192"/>
            <a:ext cx="10515599" cy="2190202"/>
            <a:chOff x="0" y="1080567"/>
            <a:chExt cx="10515599" cy="2190202"/>
          </a:xfrm>
        </p:grpSpPr>
        <p:sp>
          <p:nvSpPr>
            <p:cNvPr id="757" name="Google Shape;757;p9"/>
            <p:cNvSpPr/>
            <p:nvPr/>
          </p:nvSpPr>
          <p:spPr>
            <a:xfrm>
              <a:off x="0" y="1080567"/>
              <a:ext cx="2957512" cy="1878020"/>
            </a:xfrm>
            <a:prstGeom prst="roundRect">
              <a:avLst>
                <a:gd fmla="val 10000" name="adj"/>
              </a:avLst>
            </a:prstGeom>
            <a:gradFill>
              <a:gsLst>
                <a:gs pos="0">
                  <a:srgbClr val="FFC647"/>
                </a:gs>
                <a:gs pos="50000">
                  <a:srgbClr val="FFC600"/>
                </a:gs>
                <a:gs pos="100000">
                  <a:srgbClr val="E3B400"/>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9"/>
            <p:cNvSpPr/>
            <p:nvPr/>
          </p:nvSpPr>
          <p:spPr>
            <a:xfrm>
              <a:off x="328612" y="1392749"/>
              <a:ext cx="2957512" cy="1878020"/>
            </a:xfrm>
            <a:prstGeom prst="roundRect">
              <a:avLst>
                <a:gd fmla="val 10000" name="adj"/>
              </a:avLst>
            </a:prstGeom>
            <a:solidFill>
              <a:schemeClr val="lt1">
                <a:alpha val="89803"/>
              </a:schemeClr>
            </a:solidFill>
            <a:ln cap="flat" cmpd="sng" w="9525">
              <a:solidFill>
                <a:schemeClr val="accent4"/>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9"/>
            <p:cNvSpPr txBox="1"/>
            <p:nvPr/>
          </p:nvSpPr>
          <p:spPr>
            <a:xfrm>
              <a:off x="383617" y="1447754"/>
              <a:ext cx="2847502" cy="1768010"/>
            </a:xfrm>
            <a:prstGeom prst="rect">
              <a:avLst/>
            </a:prstGeom>
            <a:noFill/>
            <a:ln>
              <a:noFill/>
            </a:ln>
          </p:spPr>
          <p:txBody>
            <a:bodyPr anchorCtr="0" anchor="ctr" bIns="83800" lIns="83800" spcFirstLastPara="1" rIns="83800" wrap="square" tIns="83800">
              <a:noAutofit/>
            </a:bodyPr>
            <a:lstStyle/>
            <a:p>
              <a:pPr indent="0" lvl="0" marL="0" marR="0" rtl="0" algn="ctr">
                <a:lnSpc>
                  <a:spcPct val="90000"/>
                </a:lnSpc>
                <a:spcBef>
                  <a:spcPts val="0"/>
                </a:spcBef>
                <a:spcAft>
                  <a:spcPts val="0"/>
                </a:spcAft>
                <a:buClr>
                  <a:schemeClr val="dk1"/>
                </a:buClr>
                <a:buSzPts val="2200"/>
                <a:buFont typeface="Calibri"/>
                <a:buNone/>
              </a:pPr>
              <a:r>
                <a:rPr b="0" i="0" lang="en-US" sz="2200" u="none" cap="none" strike="noStrike">
                  <a:solidFill>
                    <a:schemeClr val="dk1"/>
                  </a:solidFill>
                  <a:latin typeface="Calibri"/>
                  <a:ea typeface="Calibri"/>
                  <a:cs typeface="Calibri"/>
                  <a:sym typeface="Calibri"/>
                </a:rPr>
                <a:t>Continue to build out the SRM and share with other countries</a:t>
              </a:r>
              <a:endParaRPr/>
            </a:p>
          </p:txBody>
        </p:sp>
        <p:sp>
          <p:nvSpPr>
            <p:cNvPr id="760" name="Google Shape;760;p9"/>
            <p:cNvSpPr/>
            <p:nvPr/>
          </p:nvSpPr>
          <p:spPr>
            <a:xfrm>
              <a:off x="3614737" y="1080567"/>
              <a:ext cx="2957512" cy="1878020"/>
            </a:xfrm>
            <a:prstGeom prst="roundRect">
              <a:avLst>
                <a:gd fmla="val 10000" name="adj"/>
              </a:avLst>
            </a:prstGeom>
            <a:gradFill>
              <a:gsLst>
                <a:gs pos="0">
                  <a:srgbClr val="FFC647"/>
                </a:gs>
                <a:gs pos="50000">
                  <a:srgbClr val="FFC600"/>
                </a:gs>
                <a:gs pos="100000">
                  <a:srgbClr val="E3B400"/>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9"/>
            <p:cNvSpPr/>
            <p:nvPr/>
          </p:nvSpPr>
          <p:spPr>
            <a:xfrm>
              <a:off x="3943350" y="1392749"/>
              <a:ext cx="2957512" cy="1878020"/>
            </a:xfrm>
            <a:prstGeom prst="roundRect">
              <a:avLst>
                <a:gd fmla="val 10000" name="adj"/>
              </a:avLst>
            </a:prstGeom>
            <a:solidFill>
              <a:schemeClr val="lt1">
                <a:alpha val="89803"/>
              </a:schemeClr>
            </a:solidFill>
            <a:ln cap="flat" cmpd="sng" w="9525">
              <a:solidFill>
                <a:schemeClr val="accent4"/>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9"/>
            <p:cNvSpPr txBox="1"/>
            <p:nvPr/>
          </p:nvSpPr>
          <p:spPr>
            <a:xfrm>
              <a:off x="3998355" y="1447754"/>
              <a:ext cx="2847502" cy="1768010"/>
            </a:xfrm>
            <a:prstGeom prst="rect">
              <a:avLst/>
            </a:prstGeom>
            <a:noFill/>
            <a:ln>
              <a:noFill/>
            </a:ln>
          </p:spPr>
          <p:txBody>
            <a:bodyPr anchorCtr="0" anchor="ctr" bIns="83800" lIns="83800" spcFirstLastPara="1" rIns="83800" wrap="square" tIns="83800">
              <a:noAutofit/>
            </a:bodyPr>
            <a:lstStyle/>
            <a:p>
              <a:pPr indent="0" lvl="0" marL="0" marR="0" rtl="0" algn="ctr">
                <a:lnSpc>
                  <a:spcPct val="90000"/>
                </a:lnSpc>
                <a:spcBef>
                  <a:spcPts val="0"/>
                </a:spcBef>
                <a:spcAft>
                  <a:spcPts val="0"/>
                </a:spcAft>
                <a:buClr>
                  <a:schemeClr val="dk1"/>
                </a:buClr>
                <a:buSzPts val="2200"/>
                <a:buFont typeface="Calibri"/>
                <a:buNone/>
              </a:pPr>
              <a:r>
                <a:rPr b="0" i="0" lang="en-US" sz="2200" u="none" cap="none" strike="noStrike">
                  <a:solidFill>
                    <a:schemeClr val="dk1"/>
                  </a:solidFill>
                  <a:latin typeface="Calibri"/>
                  <a:ea typeface="Calibri"/>
                  <a:cs typeface="Calibri"/>
                  <a:sym typeface="Calibri"/>
                </a:rPr>
                <a:t>Be more proactive in working with policymakers</a:t>
              </a:r>
              <a:r>
                <a:rPr lang="en-US" sz="2200">
                  <a:solidFill>
                    <a:schemeClr val="dk1"/>
                  </a:solidFill>
                  <a:latin typeface="Calibri"/>
                  <a:ea typeface="Calibri"/>
                  <a:cs typeface="Calibri"/>
                  <a:sym typeface="Calibri"/>
                </a:rPr>
                <a:t>. </a:t>
              </a:r>
              <a:r>
                <a:rPr b="0" i="0" lang="en-US" sz="2200" u="none" cap="none" strike="noStrike">
                  <a:solidFill>
                    <a:schemeClr val="dk1"/>
                  </a:solidFill>
                  <a:latin typeface="Calibri"/>
                  <a:ea typeface="Calibri"/>
                  <a:cs typeface="Calibri"/>
                  <a:sym typeface="Calibri"/>
                </a:rPr>
                <a:t>Ask them what do they need?</a:t>
              </a:r>
              <a:endParaRPr/>
            </a:p>
          </p:txBody>
        </p:sp>
        <p:sp>
          <p:nvSpPr>
            <p:cNvPr id="763" name="Google Shape;763;p9"/>
            <p:cNvSpPr/>
            <p:nvPr/>
          </p:nvSpPr>
          <p:spPr>
            <a:xfrm>
              <a:off x="7229475" y="1080567"/>
              <a:ext cx="2957512" cy="1878020"/>
            </a:xfrm>
            <a:prstGeom prst="roundRect">
              <a:avLst>
                <a:gd fmla="val 10000" name="adj"/>
              </a:avLst>
            </a:prstGeom>
            <a:gradFill>
              <a:gsLst>
                <a:gs pos="0">
                  <a:srgbClr val="FFC647"/>
                </a:gs>
                <a:gs pos="50000">
                  <a:srgbClr val="FFC600"/>
                </a:gs>
                <a:gs pos="100000">
                  <a:srgbClr val="E3B400"/>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9"/>
            <p:cNvSpPr/>
            <p:nvPr/>
          </p:nvSpPr>
          <p:spPr>
            <a:xfrm>
              <a:off x="7558087" y="1392749"/>
              <a:ext cx="2957512" cy="1878020"/>
            </a:xfrm>
            <a:prstGeom prst="roundRect">
              <a:avLst>
                <a:gd fmla="val 10000" name="adj"/>
              </a:avLst>
            </a:prstGeom>
            <a:solidFill>
              <a:schemeClr val="lt1">
                <a:alpha val="89803"/>
              </a:schemeClr>
            </a:solidFill>
            <a:ln cap="flat" cmpd="sng" w="9525">
              <a:solidFill>
                <a:schemeClr val="accent4"/>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9"/>
            <p:cNvSpPr txBox="1"/>
            <p:nvPr/>
          </p:nvSpPr>
          <p:spPr>
            <a:xfrm>
              <a:off x="7613092" y="1447754"/>
              <a:ext cx="2847502" cy="1768010"/>
            </a:xfrm>
            <a:prstGeom prst="rect">
              <a:avLst/>
            </a:prstGeom>
            <a:noFill/>
            <a:ln>
              <a:noFill/>
            </a:ln>
          </p:spPr>
          <p:txBody>
            <a:bodyPr anchorCtr="0" anchor="ctr" bIns="83800" lIns="83800" spcFirstLastPara="1" rIns="83800" wrap="square" tIns="83800">
              <a:noAutofit/>
            </a:bodyPr>
            <a:lstStyle/>
            <a:p>
              <a:pPr indent="0" lvl="0" marL="0" marR="0" rtl="0" algn="ctr">
                <a:lnSpc>
                  <a:spcPct val="90000"/>
                </a:lnSpc>
                <a:spcBef>
                  <a:spcPts val="0"/>
                </a:spcBef>
                <a:spcAft>
                  <a:spcPts val="0"/>
                </a:spcAft>
                <a:buClr>
                  <a:schemeClr val="dk1"/>
                </a:buClr>
                <a:buSzPts val="2200"/>
                <a:buFont typeface="Calibri"/>
                <a:buNone/>
              </a:pPr>
              <a:r>
                <a:rPr lang="en-US" sz="2200">
                  <a:solidFill>
                    <a:schemeClr val="dk1"/>
                  </a:solidFill>
                  <a:latin typeface="Calibri"/>
                  <a:ea typeface="Calibri"/>
                  <a:cs typeface="Calibri"/>
                  <a:sym typeface="Calibri"/>
                </a:rPr>
                <a:t>Have a communication plan</a:t>
              </a:r>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Busara Presentation Template 2019 ">
  <a:themeElements>
    <a:clrScheme name="Office">
      <a:dk1>
        <a:srgbClr val="111111"/>
      </a:dk1>
      <a:lt1>
        <a:srgbClr val="FFFFFF"/>
      </a:lt1>
      <a:dk2>
        <a:srgbClr val="0033A1"/>
      </a:dk2>
      <a:lt2>
        <a:srgbClr val="00A5E0"/>
      </a:lt2>
      <a:accent1>
        <a:srgbClr val="0A266D"/>
      </a:accent1>
      <a:accent2>
        <a:srgbClr val="F4E81C"/>
      </a:accent2>
      <a:accent3>
        <a:srgbClr val="F45B02"/>
      </a:accent3>
      <a:accent4>
        <a:srgbClr val="60AA55"/>
      </a:accent4>
      <a:accent5>
        <a:srgbClr val="E80A60"/>
      </a:accent5>
      <a:accent6>
        <a:srgbClr val="363636"/>
      </a:accent6>
      <a:hlink>
        <a:srgbClr val="0033A1"/>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lateVTI">
  <a:themeElements>
    <a:clrScheme name="Slate">
      <a:dk1>
        <a:srgbClr val="000000"/>
      </a:dk1>
      <a:lt1>
        <a:srgbClr val="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2025-08-10T17:46:09Z</dcterms:created>
  <dc:creator>joan lombardi</dc:creator>
</cp:coreProperties>
</file>