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Tajawal Black"/>
      <p:bold r:id="rId16"/>
    </p:embeddedFont>
    <p:embeddedFont>
      <p:font typeface="Tajawal Medium"/>
      <p:regular r:id="rId17"/>
      <p:bold r:id="rId18"/>
    </p:embeddedFont>
    <p:embeddedFont>
      <p:font typeface="Tajawal"/>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4">
          <p15:clr>
            <a:srgbClr val="000000"/>
          </p15:clr>
        </p15:guide>
        <p15:guide id="2" pos="2886">
          <p15:clr>
            <a:srgbClr val="000000"/>
          </p15:clr>
        </p15:guide>
      </p15:sldGuideLst>
    </p:ext>
    <p:ext uri="GoogleSlidesCustomDataVersion2">
      <go:slidesCustomData xmlns:go="http://customooxmlschemas.google.com/" r:id="rId21" roundtripDataSignature="AMtx7mhZeYPqzF2ASFiEAvblhBrSAZQ1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4" orient="horz"/>
        <p:guide pos="288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jawal-bold.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TajawalMedium-regular.fntdata"/><Relationship Id="rId16" Type="http://schemas.openxmlformats.org/officeDocument/2006/relationships/font" Target="fonts/TajawalBlack-bold.fntdata"/><Relationship Id="rId5" Type="http://schemas.openxmlformats.org/officeDocument/2006/relationships/slideMaster" Target="slideMasters/slideMaster2.xml"/><Relationship Id="rId19" Type="http://schemas.openxmlformats.org/officeDocument/2006/relationships/font" Target="fonts/Tajawal-regular.fntdata"/><Relationship Id="rId6" Type="http://schemas.openxmlformats.org/officeDocument/2006/relationships/notesMaster" Target="notesMasters/notesMaster1.xml"/><Relationship Id="rId18" Type="http://schemas.openxmlformats.org/officeDocument/2006/relationships/font" Target="fonts/TajawalMedium-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a8e0dded3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fa8e0dded3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a8e0dded3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fa8e0dded3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a8e0dded3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fa8e0dded3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a8e0dded3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fa8e0dded3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a8e0dded3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fa8e0dded3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360"/>
              </a:spcBef>
              <a:spcAft>
                <a:spcPts val="0"/>
              </a:spcAft>
              <a:buClr>
                <a:schemeClr val="dk1"/>
              </a:buClr>
              <a:buSzPts val="1800"/>
              <a:buFont typeface="Arial"/>
              <a:buNone/>
              <a:defRPr sz="1800"/>
            </a:lvl1pPr>
            <a:lvl2pPr lvl="1" algn="ctr">
              <a:lnSpc>
                <a:spcPct val="100000"/>
              </a:lnSpc>
              <a:spcBef>
                <a:spcPts val="300"/>
              </a:spcBef>
              <a:spcAft>
                <a:spcPts val="0"/>
              </a:spcAft>
              <a:buClr>
                <a:schemeClr val="dk1"/>
              </a:buClr>
              <a:buSzPts val="1500"/>
              <a:buFont typeface="Arial"/>
              <a:buNone/>
              <a:defRPr sz="1500"/>
            </a:lvl2pPr>
            <a:lvl3pPr lvl="2" algn="ctr">
              <a:lnSpc>
                <a:spcPct val="100000"/>
              </a:lnSpc>
              <a:spcBef>
                <a:spcPts val="270"/>
              </a:spcBef>
              <a:spcAft>
                <a:spcPts val="0"/>
              </a:spcAft>
              <a:buClr>
                <a:schemeClr val="dk1"/>
              </a:buClr>
              <a:buSzPts val="1350"/>
              <a:buFont typeface="Arial"/>
              <a:buNone/>
              <a:defRPr sz="1350"/>
            </a:lvl3pPr>
            <a:lvl4pPr lvl="3" algn="ctr">
              <a:lnSpc>
                <a:spcPct val="100000"/>
              </a:lnSpc>
              <a:spcBef>
                <a:spcPts val="240"/>
              </a:spcBef>
              <a:spcAft>
                <a:spcPts val="0"/>
              </a:spcAft>
              <a:buClr>
                <a:schemeClr val="dk1"/>
              </a:buClr>
              <a:buSzPts val="1200"/>
              <a:buFont typeface="Arial"/>
              <a:buNone/>
              <a:defRPr sz="1200"/>
            </a:lvl4pPr>
            <a:lvl5pPr lvl="4" algn="ctr">
              <a:lnSpc>
                <a:spcPct val="100000"/>
              </a:lnSpc>
              <a:spcBef>
                <a:spcPts val="240"/>
              </a:spcBef>
              <a:spcAft>
                <a:spcPts val="0"/>
              </a:spcAft>
              <a:buClr>
                <a:schemeClr val="dk1"/>
              </a:buClr>
              <a:buSzPts val="1200"/>
              <a:buFont typeface="Arial"/>
              <a:buNone/>
              <a:defRPr sz="1200"/>
            </a:lvl5pPr>
            <a:lvl6pPr lvl="5" algn="ctr">
              <a:lnSpc>
                <a:spcPct val="100000"/>
              </a:lnSpc>
              <a:spcBef>
                <a:spcPts val="240"/>
              </a:spcBef>
              <a:spcAft>
                <a:spcPts val="0"/>
              </a:spcAft>
              <a:buClr>
                <a:schemeClr val="dk1"/>
              </a:buClr>
              <a:buSzPts val="1200"/>
              <a:buFont typeface="Arial"/>
              <a:buNone/>
              <a:defRPr sz="1200"/>
            </a:lvl6pPr>
            <a:lvl7pPr lvl="6" algn="ctr">
              <a:lnSpc>
                <a:spcPct val="100000"/>
              </a:lnSpc>
              <a:spcBef>
                <a:spcPts val="240"/>
              </a:spcBef>
              <a:spcAft>
                <a:spcPts val="0"/>
              </a:spcAft>
              <a:buClr>
                <a:schemeClr val="dk1"/>
              </a:buClr>
              <a:buSzPts val="1200"/>
              <a:buFont typeface="Arial"/>
              <a:buNone/>
              <a:defRPr sz="1200"/>
            </a:lvl7pPr>
            <a:lvl8pPr lvl="7" algn="ctr">
              <a:lnSpc>
                <a:spcPct val="100000"/>
              </a:lnSpc>
              <a:spcBef>
                <a:spcPts val="240"/>
              </a:spcBef>
              <a:spcAft>
                <a:spcPts val="0"/>
              </a:spcAft>
              <a:buClr>
                <a:schemeClr val="dk1"/>
              </a:buClr>
              <a:buSzPts val="1200"/>
              <a:buFont typeface="Arial"/>
              <a:buNone/>
              <a:defRPr sz="1200"/>
            </a:lvl8pPr>
            <a:lvl9pPr lvl="8" algn="ctr">
              <a:lnSpc>
                <a:spcPct val="100000"/>
              </a:lnSpc>
              <a:spcBef>
                <a:spcPts val="240"/>
              </a:spcBef>
              <a:spcAft>
                <a:spcPts val="0"/>
              </a:spcAft>
              <a:buClr>
                <a:schemeClr val="dk1"/>
              </a:buClr>
              <a:buSzPts val="1200"/>
              <a:buFont typeface="Arial"/>
              <a:buNone/>
              <a:defRPr sz="1200"/>
            </a:lvl9pPr>
          </a:lstStyle>
          <a:p/>
        </p:txBody>
      </p:sp>
      <p:sp>
        <p:nvSpPr>
          <p:cNvPr id="14" name="Google Shape;14;p11"/>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1289380" y="-626072"/>
            <a:ext cx="4388700" cy="605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14"/>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28"/>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8"/>
          <p:cNvSpPr txBox="1"/>
          <p:nvPr>
            <p:ph idx="1" type="body"/>
          </p:nvPr>
        </p:nvSpPr>
        <p:spPr>
          <a:xfrm>
            <a:off x="623888" y="3442097"/>
            <a:ext cx="7886700" cy="1125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888888"/>
              </a:buClr>
              <a:buSzPts val="1800"/>
              <a:buFont typeface="Arial"/>
              <a:buNone/>
              <a:defRPr sz="1800">
                <a:solidFill>
                  <a:srgbClr val="888888"/>
                </a:solidFill>
              </a:defRPr>
            </a:lvl1pPr>
            <a:lvl2pPr indent="-228600" lvl="1" marL="914400" algn="l">
              <a:lnSpc>
                <a:spcPct val="100000"/>
              </a:lnSpc>
              <a:spcBef>
                <a:spcPts val="300"/>
              </a:spcBef>
              <a:spcAft>
                <a:spcPts val="0"/>
              </a:spcAft>
              <a:buClr>
                <a:srgbClr val="888888"/>
              </a:buClr>
              <a:buSzPts val="1500"/>
              <a:buFont typeface="Arial"/>
              <a:buNone/>
              <a:defRPr sz="1500">
                <a:solidFill>
                  <a:srgbClr val="888888"/>
                </a:solidFill>
              </a:defRPr>
            </a:lvl2pPr>
            <a:lvl3pPr indent="-228600" lvl="2" marL="1371600" algn="l">
              <a:lnSpc>
                <a:spcPct val="100000"/>
              </a:lnSpc>
              <a:spcBef>
                <a:spcPts val="270"/>
              </a:spcBef>
              <a:spcAft>
                <a:spcPts val="0"/>
              </a:spcAft>
              <a:buClr>
                <a:srgbClr val="888888"/>
              </a:buClr>
              <a:buSzPts val="1350"/>
              <a:buFont typeface="Arial"/>
              <a:buNone/>
              <a:defRPr sz="1350">
                <a:solidFill>
                  <a:srgbClr val="888888"/>
                </a:solidFill>
              </a:defRPr>
            </a:lvl3pPr>
            <a:lvl4pPr indent="-228600" lvl="3" marL="1828800" algn="l">
              <a:lnSpc>
                <a:spcPct val="100000"/>
              </a:lnSpc>
              <a:spcBef>
                <a:spcPts val="240"/>
              </a:spcBef>
              <a:spcAft>
                <a:spcPts val="0"/>
              </a:spcAft>
              <a:buClr>
                <a:srgbClr val="888888"/>
              </a:buClr>
              <a:buSzPts val="1200"/>
              <a:buFont typeface="Arial"/>
              <a:buNone/>
              <a:defRPr sz="1200">
                <a:solidFill>
                  <a:srgbClr val="888888"/>
                </a:solidFill>
              </a:defRPr>
            </a:lvl4pPr>
            <a:lvl5pPr indent="-228600" lvl="4" marL="2286000" algn="l">
              <a:lnSpc>
                <a:spcPct val="100000"/>
              </a:lnSpc>
              <a:spcBef>
                <a:spcPts val="240"/>
              </a:spcBef>
              <a:spcAft>
                <a:spcPts val="0"/>
              </a:spcAft>
              <a:buClr>
                <a:srgbClr val="888888"/>
              </a:buClr>
              <a:buSzPts val="1200"/>
              <a:buFont typeface="Arial"/>
              <a:buNone/>
              <a:defRPr sz="1200">
                <a:solidFill>
                  <a:srgbClr val="888888"/>
                </a:solidFill>
              </a:defRPr>
            </a:lvl5pPr>
            <a:lvl6pPr indent="-228600" lvl="5" marL="2743200" algn="l">
              <a:lnSpc>
                <a:spcPct val="100000"/>
              </a:lnSpc>
              <a:spcBef>
                <a:spcPts val="240"/>
              </a:spcBef>
              <a:spcAft>
                <a:spcPts val="0"/>
              </a:spcAft>
              <a:buClr>
                <a:srgbClr val="888888"/>
              </a:buClr>
              <a:buSzPts val="1200"/>
              <a:buFont typeface="Arial"/>
              <a:buNone/>
              <a:defRPr sz="1200">
                <a:solidFill>
                  <a:srgbClr val="888888"/>
                </a:solidFill>
              </a:defRPr>
            </a:lvl6pPr>
            <a:lvl7pPr indent="-228600" lvl="6" marL="3200400" algn="l">
              <a:lnSpc>
                <a:spcPct val="100000"/>
              </a:lnSpc>
              <a:spcBef>
                <a:spcPts val="240"/>
              </a:spcBef>
              <a:spcAft>
                <a:spcPts val="0"/>
              </a:spcAft>
              <a:buClr>
                <a:srgbClr val="888888"/>
              </a:buClr>
              <a:buSzPts val="1200"/>
              <a:buFont typeface="Arial"/>
              <a:buNone/>
              <a:defRPr sz="1200">
                <a:solidFill>
                  <a:srgbClr val="888888"/>
                </a:solidFill>
              </a:defRPr>
            </a:lvl7pPr>
            <a:lvl8pPr indent="-228600" lvl="7" marL="3657600" algn="l">
              <a:lnSpc>
                <a:spcPct val="100000"/>
              </a:lnSpc>
              <a:spcBef>
                <a:spcPts val="240"/>
              </a:spcBef>
              <a:spcAft>
                <a:spcPts val="0"/>
              </a:spcAft>
              <a:buClr>
                <a:srgbClr val="888888"/>
              </a:buClr>
              <a:buSzPts val="1200"/>
              <a:buFont typeface="Arial"/>
              <a:buNone/>
              <a:defRPr sz="1200">
                <a:solidFill>
                  <a:srgbClr val="888888"/>
                </a:solidFill>
              </a:defRPr>
            </a:lvl8pPr>
            <a:lvl9pPr indent="-228600" lvl="8" marL="4114800" algn="l">
              <a:lnSpc>
                <a:spcPct val="100000"/>
              </a:lnSpc>
              <a:spcBef>
                <a:spcPts val="240"/>
              </a:spcBef>
              <a:spcAft>
                <a:spcPts val="0"/>
              </a:spcAft>
              <a:buClr>
                <a:srgbClr val="888888"/>
              </a:buClr>
              <a:buSzPts val="1200"/>
              <a:buFont typeface="Arial"/>
              <a:buNone/>
              <a:defRPr sz="1200">
                <a:solidFill>
                  <a:srgbClr val="888888"/>
                </a:solidFill>
              </a:defRPr>
            </a:lvl9pPr>
          </a:lstStyle>
          <a:p/>
        </p:txBody>
      </p:sp>
      <p:sp>
        <p:nvSpPr>
          <p:cNvPr id="95" name="Google Shape;95;p28"/>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8"/>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8"/>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29"/>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9"/>
          <p:cNvSpPr txBox="1"/>
          <p:nvPr>
            <p:ph idx="1" type="body"/>
          </p:nvPr>
        </p:nvSpPr>
        <p:spPr>
          <a:xfrm>
            <a:off x="629841" y="1260872"/>
            <a:ext cx="3868200" cy="618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Font typeface="Arial"/>
              <a:buNone/>
              <a:defRPr b="1" sz="1800"/>
            </a:lvl1pPr>
            <a:lvl2pPr indent="-228600" lvl="1" marL="914400" algn="l">
              <a:lnSpc>
                <a:spcPct val="100000"/>
              </a:lnSpc>
              <a:spcBef>
                <a:spcPts val="300"/>
              </a:spcBef>
              <a:spcAft>
                <a:spcPts val="0"/>
              </a:spcAft>
              <a:buClr>
                <a:schemeClr val="dk1"/>
              </a:buClr>
              <a:buSzPts val="1500"/>
              <a:buFont typeface="Arial"/>
              <a:buNone/>
              <a:defRPr b="1" sz="1500"/>
            </a:lvl2pPr>
            <a:lvl3pPr indent="-228600" lvl="2" marL="1371600" algn="l">
              <a:lnSpc>
                <a:spcPct val="100000"/>
              </a:lnSpc>
              <a:spcBef>
                <a:spcPts val="270"/>
              </a:spcBef>
              <a:spcAft>
                <a:spcPts val="0"/>
              </a:spcAft>
              <a:buClr>
                <a:schemeClr val="dk1"/>
              </a:buClr>
              <a:buSzPts val="1350"/>
              <a:buFont typeface="Arial"/>
              <a:buNone/>
              <a:defRPr b="1" sz="1350"/>
            </a:lvl3pPr>
            <a:lvl4pPr indent="-228600" lvl="3" marL="1828800" algn="l">
              <a:lnSpc>
                <a:spcPct val="100000"/>
              </a:lnSpc>
              <a:spcBef>
                <a:spcPts val="240"/>
              </a:spcBef>
              <a:spcAft>
                <a:spcPts val="0"/>
              </a:spcAft>
              <a:buClr>
                <a:schemeClr val="dk1"/>
              </a:buClr>
              <a:buSzPts val="1200"/>
              <a:buFont typeface="Arial"/>
              <a:buNone/>
              <a:defRPr b="1" sz="1200"/>
            </a:lvl4pPr>
            <a:lvl5pPr indent="-228600" lvl="4" marL="2286000" algn="l">
              <a:lnSpc>
                <a:spcPct val="100000"/>
              </a:lnSpc>
              <a:spcBef>
                <a:spcPts val="240"/>
              </a:spcBef>
              <a:spcAft>
                <a:spcPts val="0"/>
              </a:spcAft>
              <a:buClr>
                <a:schemeClr val="dk1"/>
              </a:buClr>
              <a:buSzPts val="1200"/>
              <a:buFont typeface="Arial"/>
              <a:buNone/>
              <a:defRPr b="1" sz="1200"/>
            </a:lvl5pPr>
            <a:lvl6pPr indent="-228600" lvl="5" marL="2743200" algn="l">
              <a:lnSpc>
                <a:spcPct val="100000"/>
              </a:lnSpc>
              <a:spcBef>
                <a:spcPts val="240"/>
              </a:spcBef>
              <a:spcAft>
                <a:spcPts val="0"/>
              </a:spcAft>
              <a:buClr>
                <a:schemeClr val="dk1"/>
              </a:buClr>
              <a:buSzPts val="1200"/>
              <a:buFont typeface="Arial"/>
              <a:buNone/>
              <a:defRPr b="1" sz="1200"/>
            </a:lvl6pPr>
            <a:lvl7pPr indent="-228600" lvl="6" marL="3200400" algn="l">
              <a:lnSpc>
                <a:spcPct val="100000"/>
              </a:lnSpc>
              <a:spcBef>
                <a:spcPts val="240"/>
              </a:spcBef>
              <a:spcAft>
                <a:spcPts val="0"/>
              </a:spcAft>
              <a:buClr>
                <a:schemeClr val="dk1"/>
              </a:buClr>
              <a:buSzPts val="1200"/>
              <a:buFont typeface="Arial"/>
              <a:buNone/>
              <a:defRPr b="1" sz="1200"/>
            </a:lvl7pPr>
            <a:lvl8pPr indent="-228600" lvl="7" marL="3657600" algn="l">
              <a:lnSpc>
                <a:spcPct val="100000"/>
              </a:lnSpc>
              <a:spcBef>
                <a:spcPts val="240"/>
              </a:spcBef>
              <a:spcAft>
                <a:spcPts val="0"/>
              </a:spcAft>
              <a:buClr>
                <a:schemeClr val="dk1"/>
              </a:buClr>
              <a:buSzPts val="1200"/>
              <a:buFont typeface="Arial"/>
              <a:buNone/>
              <a:defRPr b="1" sz="1200"/>
            </a:lvl8pPr>
            <a:lvl9pPr indent="-228600" lvl="8" marL="4114800" algn="l">
              <a:lnSpc>
                <a:spcPct val="100000"/>
              </a:lnSpc>
              <a:spcBef>
                <a:spcPts val="240"/>
              </a:spcBef>
              <a:spcAft>
                <a:spcPts val="0"/>
              </a:spcAft>
              <a:buClr>
                <a:schemeClr val="dk1"/>
              </a:buClr>
              <a:buSzPts val="1200"/>
              <a:buFont typeface="Arial"/>
              <a:buNone/>
              <a:defRPr b="1" sz="1200"/>
            </a:lvl9pPr>
          </a:lstStyle>
          <a:p/>
        </p:txBody>
      </p:sp>
      <p:sp>
        <p:nvSpPr>
          <p:cNvPr id="101" name="Google Shape;101;p29"/>
          <p:cNvSpPr txBox="1"/>
          <p:nvPr>
            <p:ph idx="2" type="body"/>
          </p:nvPr>
        </p:nvSpPr>
        <p:spPr>
          <a:xfrm>
            <a:off x="629841" y="1878806"/>
            <a:ext cx="3868200" cy="2763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2" name="Google Shape;102;p29"/>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Font typeface="Arial"/>
              <a:buNone/>
              <a:defRPr b="1" sz="1800"/>
            </a:lvl1pPr>
            <a:lvl2pPr indent="-228600" lvl="1" marL="914400" algn="l">
              <a:lnSpc>
                <a:spcPct val="100000"/>
              </a:lnSpc>
              <a:spcBef>
                <a:spcPts val="300"/>
              </a:spcBef>
              <a:spcAft>
                <a:spcPts val="0"/>
              </a:spcAft>
              <a:buClr>
                <a:schemeClr val="dk1"/>
              </a:buClr>
              <a:buSzPts val="1500"/>
              <a:buFont typeface="Arial"/>
              <a:buNone/>
              <a:defRPr b="1" sz="1500"/>
            </a:lvl2pPr>
            <a:lvl3pPr indent="-228600" lvl="2" marL="1371600" algn="l">
              <a:lnSpc>
                <a:spcPct val="100000"/>
              </a:lnSpc>
              <a:spcBef>
                <a:spcPts val="270"/>
              </a:spcBef>
              <a:spcAft>
                <a:spcPts val="0"/>
              </a:spcAft>
              <a:buClr>
                <a:schemeClr val="dk1"/>
              </a:buClr>
              <a:buSzPts val="1350"/>
              <a:buFont typeface="Arial"/>
              <a:buNone/>
              <a:defRPr b="1" sz="1350"/>
            </a:lvl3pPr>
            <a:lvl4pPr indent="-228600" lvl="3" marL="1828800" algn="l">
              <a:lnSpc>
                <a:spcPct val="100000"/>
              </a:lnSpc>
              <a:spcBef>
                <a:spcPts val="240"/>
              </a:spcBef>
              <a:spcAft>
                <a:spcPts val="0"/>
              </a:spcAft>
              <a:buClr>
                <a:schemeClr val="dk1"/>
              </a:buClr>
              <a:buSzPts val="1200"/>
              <a:buFont typeface="Arial"/>
              <a:buNone/>
              <a:defRPr b="1" sz="1200"/>
            </a:lvl4pPr>
            <a:lvl5pPr indent="-228600" lvl="4" marL="2286000" algn="l">
              <a:lnSpc>
                <a:spcPct val="100000"/>
              </a:lnSpc>
              <a:spcBef>
                <a:spcPts val="240"/>
              </a:spcBef>
              <a:spcAft>
                <a:spcPts val="0"/>
              </a:spcAft>
              <a:buClr>
                <a:schemeClr val="dk1"/>
              </a:buClr>
              <a:buSzPts val="1200"/>
              <a:buFont typeface="Arial"/>
              <a:buNone/>
              <a:defRPr b="1" sz="1200"/>
            </a:lvl5pPr>
            <a:lvl6pPr indent="-228600" lvl="5" marL="2743200" algn="l">
              <a:lnSpc>
                <a:spcPct val="100000"/>
              </a:lnSpc>
              <a:spcBef>
                <a:spcPts val="240"/>
              </a:spcBef>
              <a:spcAft>
                <a:spcPts val="0"/>
              </a:spcAft>
              <a:buClr>
                <a:schemeClr val="dk1"/>
              </a:buClr>
              <a:buSzPts val="1200"/>
              <a:buFont typeface="Arial"/>
              <a:buNone/>
              <a:defRPr b="1" sz="1200"/>
            </a:lvl6pPr>
            <a:lvl7pPr indent="-228600" lvl="6" marL="3200400" algn="l">
              <a:lnSpc>
                <a:spcPct val="100000"/>
              </a:lnSpc>
              <a:spcBef>
                <a:spcPts val="240"/>
              </a:spcBef>
              <a:spcAft>
                <a:spcPts val="0"/>
              </a:spcAft>
              <a:buClr>
                <a:schemeClr val="dk1"/>
              </a:buClr>
              <a:buSzPts val="1200"/>
              <a:buFont typeface="Arial"/>
              <a:buNone/>
              <a:defRPr b="1" sz="1200"/>
            </a:lvl7pPr>
            <a:lvl8pPr indent="-228600" lvl="7" marL="3657600" algn="l">
              <a:lnSpc>
                <a:spcPct val="100000"/>
              </a:lnSpc>
              <a:spcBef>
                <a:spcPts val="240"/>
              </a:spcBef>
              <a:spcAft>
                <a:spcPts val="0"/>
              </a:spcAft>
              <a:buClr>
                <a:schemeClr val="dk1"/>
              </a:buClr>
              <a:buSzPts val="1200"/>
              <a:buFont typeface="Arial"/>
              <a:buNone/>
              <a:defRPr b="1" sz="1200"/>
            </a:lvl8pPr>
            <a:lvl9pPr indent="-228600" lvl="8" marL="4114800" algn="l">
              <a:lnSpc>
                <a:spcPct val="100000"/>
              </a:lnSpc>
              <a:spcBef>
                <a:spcPts val="240"/>
              </a:spcBef>
              <a:spcAft>
                <a:spcPts val="0"/>
              </a:spcAft>
              <a:buClr>
                <a:schemeClr val="dk1"/>
              </a:buClr>
              <a:buSzPts val="1200"/>
              <a:buFont typeface="Arial"/>
              <a:buNone/>
              <a:defRPr b="1" sz="1200"/>
            </a:lvl9pPr>
          </a:lstStyle>
          <a:p/>
        </p:txBody>
      </p:sp>
      <p:sp>
        <p:nvSpPr>
          <p:cNvPr id="103" name="Google Shape;103;p29"/>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 name="Google Shape;104;p29"/>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9"/>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9"/>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3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0"/>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0"/>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0"/>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31"/>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1"/>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1"/>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32"/>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61950" lvl="1" marL="914400" algn="l">
              <a:lnSpc>
                <a:spcPct val="100000"/>
              </a:lnSpc>
              <a:spcBef>
                <a:spcPts val="420"/>
              </a:spcBef>
              <a:spcAft>
                <a:spcPts val="0"/>
              </a:spcAft>
              <a:buClr>
                <a:schemeClr val="dk1"/>
              </a:buClr>
              <a:buSzPts val="2100"/>
              <a:buFont typeface="Arial"/>
              <a:buChar char="–"/>
              <a:defRPr sz="2100"/>
            </a:lvl2pPr>
            <a:lvl3pPr indent="-342900" lvl="2" marL="1371600" algn="l">
              <a:lnSpc>
                <a:spcPct val="100000"/>
              </a:lnSpc>
              <a:spcBef>
                <a:spcPts val="360"/>
              </a:spcBef>
              <a:spcAft>
                <a:spcPts val="0"/>
              </a:spcAft>
              <a:buClr>
                <a:schemeClr val="dk1"/>
              </a:buClr>
              <a:buSzPts val="1800"/>
              <a:buFont typeface="Arial"/>
              <a:buChar char="•"/>
              <a:defRPr sz="1800"/>
            </a:lvl3pPr>
            <a:lvl4pPr indent="-323850" lvl="3" marL="1828800" algn="l">
              <a:lnSpc>
                <a:spcPct val="100000"/>
              </a:lnSpc>
              <a:spcBef>
                <a:spcPts val="300"/>
              </a:spcBef>
              <a:spcAft>
                <a:spcPts val="0"/>
              </a:spcAft>
              <a:buClr>
                <a:schemeClr val="dk1"/>
              </a:buClr>
              <a:buSzPts val="1500"/>
              <a:buFont typeface="Arial"/>
              <a:buChar char="–"/>
              <a:defRPr sz="1500"/>
            </a:lvl4pPr>
            <a:lvl5pPr indent="-323850" lvl="4" marL="2286000" algn="l">
              <a:lnSpc>
                <a:spcPct val="100000"/>
              </a:lnSpc>
              <a:spcBef>
                <a:spcPts val="300"/>
              </a:spcBef>
              <a:spcAft>
                <a:spcPts val="0"/>
              </a:spcAft>
              <a:buClr>
                <a:schemeClr val="dk1"/>
              </a:buClr>
              <a:buSzPts val="1500"/>
              <a:buFont typeface="Arial"/>
              <a:buChar char="»"/>
              <a:defRPr sz="1500"/>
            </a:lvl5pPr>
            <a:lvl6pPr indent="-323850" lvl="5" marL="2743200" algn="l">
              <a:lnSpc>
                <a:spcPct val="100000"/>
              </a:lnSpc>
              <a:spcBef>
                <a:spcPts val="300"/>
              </a:spcBef>
              <a:spcAft>
                <a:spcPts val="0"/>
              </a:spcAft>
              <a:buClr>
                <a:schemeClr val="dk1"/>
              </a:buClr>
              <a:buSzPts val="1500"/>
              <a:buFont typeface="Arial"/>
              <a:buChar char="»"/>
              <a:defRPr sz="1500"/>
            </a:lvl6pPr>
            <a:lvl7pPr indent="-323850" lvl="6" marL="3200400" algn="l">
              <a:lnSpc>
                <a:spcPct val="100000"/>
              </a:lnSpc>
              <a:spcBef>
                <a:spcPts val="300"/>
              </a:spcBef>
              <a:spcAft>
                <a:spcPts val="0"/>
              </a:spcAft>
              <a:buClr>
                <a:schemeClr val="dk1"/>
              </a:buClr>
              <a:buSzPts val="1500"/>
              <a:buFont typeface="Arial"/>
              <a:buChar char="»"/>
              <a:defRPr sz="1500"/>
            </a:lvl7pPr>
            <a:lvl8pPr indent="-323850" lvl="7" marL="3657600" algn="l">
              <a:lnSpc>
                <a:spcPct val="100000"/>
              </a:lnSpc>
              <a:spcBef>
                <a:spcPts val="300"/>
              </a:spcBef>
              <a:spcAft>
                <a:spcPts val="0"/>
              </a:spcAft>
              <a:buClr>
                <a:schemeClr val="dk1"/>
              </a:buClr>
              <a:buSzPts val="1500"/>
              <a:buFont typeface="Arial"/>
              <a:buChar char="»"/>
              <a:defRPr sz="1500"/>
            </a:lvl8pPr>
            <a:lvl9pPr indent="-323850" lvl="8" marL="4114800" algn="l">
              <a:lnSpc>
                <a:spcPct val="100000"/>
              </a:lnSpc>
              <a:spcBef>
                <a:spcPts val="300"/>
              </a:spcBef>
              <a:spcAft>
                <a:spcPts val="0"/>
              </a:spcAft>
              <a:buClr>
                <a:schemeClr val="dk1"/>
              </a:buClr>
              <a:buSzPts val="1500"/>
              <a:buFont typeface="Arial"/>
              <a:buChar char="»"/>
              <a:defRPr sz="1500"/>
            </a:lvl9pPr>
          </a:lstStyle>
          <a:p/>
        </p:txBody>
      </p:sp>
      <p:sp>
        <p:nvSpPr>
          <p:cNvPr id="119" name="Google Shape;119;p3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200"/>
              <a:buFont typeface="Arial"/>
              <a:buNone/>
              <a:defRPr sz="1200"/>
            </a:lvl1pPr>
            <a:lvl2pPr indent="-228600" lvl="1" marL="914400" algn="l">
              <a:lnSpc>
                <a:spcPct val="100000"/>
              </a:lnSpc>
              <a:spcBef>
                <a:spcPts val="210"/>
              </a:spcBef>
              <a:spcAft>
                <a:spcPts val="0"/>
              </a:spcAft>
              <a:buClr>
                <a:schemeClr val="dk1"/>
              </a:buClr>
              <a:buSzPts val="1050"/>
              <a:buFont typeface="Arial"/>
              <a:buNone/>
              <a:defRPr sz="1050"/>
            </a:lvl2pPr>
            <a:lvl3pPr indent="-228600" lvl="2" marL="1371600" algn="l">
              <a:lnSpc>
                <a:spcPct val="100000"/>
              </a:lnSpc>
              <a:spcBef>
                <a:spcPts val="180"/>
              </a:spcBef>
              <a:spcAft>
                <a:spcPts val="0"/>
              </a:spcAft>
              <a:buClr>
                <a:schemeClr val="dk1"/>
              </a:buClr>
              <a:buSzPts val="900"/>
              <a:buFont typeface="Arial"/>
              <a:buNone/>
              <a:defRPr sz="900"/>
            </a:lvl3pPr>
            <a:lvl4pPr indent="-228600" lvl="3" marL="1828800" algn="l">
              <a:lnSpc>
                <a:spcPct val="100000"/>
              </a:lnSpc>
              <a:spcBef>
                <a:spcPts val="150"/>
              </a:spcBef>
              <a:spcAft>
                <a:spcPts val="0"/>
              </a:spcAft>
              <a:buClr>
                <a:schemeClr val="dk1"/>
              </a:buClr>
              <a:buSzPts val="750"/>
              <a:buFont typeface="Arial"/>
              <a:buNone/>
              <a:defRPr sz="750"/>
            </a:lvl4pPr>
            <a:lvl5pPr indent="-228600" lvl="4" marL="2286000" algn="l">
              <a:lnSpc>
                <a:spcPct val="100000"/>
              </a:lnSpc>
              <a:spcBef>
                <a:spcPts val="150"/>
              </a:spcBef>
              <a:spcAft>
                <a:spcPts val="0"/>
              </a:spcAft>
              <a:buClr>
                <a:schemeClr val="dk1"/>
              </a:buClr>
              <a:buSzPts val="750"/>
              <a:buFont typeface="Arial"/>
              <a:buNone/>
              <a:defRPr sz="750"/>
            </a:lvl5pPr>
            <a:lvl6pPr indent="-228600" lvl="5" marL="2743200" algn="l">
              <a:lnSpc>
                <a:spcPct val="100000"/>
              </a:lnSpc>
              <a:spcBef>
                <a:spcPts val="150"/>
              </a:spcBef>
              <a:spcAft>
                <a:spcPts val="0"/>
              </a:spcAft>
              <a:buClr>
                <a:schemeClr val="dk1"/>
              </a:buClr>
              <a:buSzPts val="750"/>
              <a:buFont typeface="Arial"/>
              <a:buNone/>
              <a:defRPr sz="750"/>
            </a:lvl6pPr>
            <a:lvl7pPr indent="-228600" lvl="6" marL="3200400" algn="l">
              <a:lnSpc>
                <a:spcPct val="100000"/>
              </a:lnSpc>
              <a:spcBef>
                <a:spcPts val="150"/>
              </a:spcBef>
              <a:spcAft>
                <a:spcPts val="0"/>
              </a:spcAft>
              <a:buClr>
                <a:schemeClr val="dk1"/>
              </a:buClr>
              <a:buSzPts val="750"/>
              <a:buFont typeface="Arial"/>
              <a:buNone/>
              <a:defRPr sz="750"/>
            </a:lvl7pPr>
            <a:lvl8pPr indent="-228600" lvl="7" marL="3657600" algn="l">
              <a:lnSpc>
                <a:spcPct val="100000"/>
              </a:lnSpc>
              <a:spcBef>
                <a:spcPts val="150"/>
              </a:spcBef>
              <a:spcAft>
                <a:spcPts val="0"/>
              </a:spcAft>
              <a:buClr>
                <a:schemeClr val="dk1"/>
              </a:buClr>
              <a:buSzPts val="750"/>
              <a:buFont typeface="Arial"/>
              <a:buNone/>
              <a:defRPr sz="750"/>
            </a:lvl8pPr>
            <a:lvl9pPr indent="-228600" lvl="8" marL="4114800" algn="l">
              <a:lnSpc>
                <a:spcPct val="100000"/>
              </a:lnSpc>
              <a:spcBef>
                <a:spcPts val="150"/>
              </a:spcBef>
              <a:spcAft>
                <a:spcPts val="0"/>
              </a:spcAft>
              <a:buClr>
                <a:schemeClr val="dk1"/>
              </a:buClr>
              <a:buSzPts val="750"/>
              <a:buFont typeface="Arial"/>
              <a:buNone/>
              <a:defRPr sz="750"/>
            </a:lvl9pPr>
          </a:lstStyle>
          <a:p/>
        </p:txBody>
      </p:sp>
      <p:sp>
        <p:nvSpPr>
          <p:cNvPr id="120" name="Google Shape;120;p32"/>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2"/>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2"/>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33"/>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3"/>
          <p:cNvSpPr/>
          <p:nvPr>
            <p:ph idx="2" type="pic"/>
          </p:nvPr>
        </p:nvSpPr>
        <p:spPr>
          <a:xfrm>
            <a:off x="3887391" y="740569"/>
            <a:ext cx="4629300" cy="3655200"/>
          </a:xfrm>
          <a:prstGeom prst="rect">
            <a:avLst/>
          </a:prstGeom>
          <a:noFill/>
          <a:ln>
            <a:noFill/>
          </a:ln>
        </p:spPr>
      </p:sp>
      <p:sp>
        <p:nvSpPr>
          <p:cNvPr id="126" name="Google Shape;126;p33"/>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200"/>
              <a:buFont typeface="Arial"/>
              <a:buNone/>
              <a:defRPr sz="1200"/>
            </a:lvl1pPr>
            <a:lvl2pPr indent="-228600" lvl="1" marL="914400" algn="l">
              <a:lnSpc>
                <a:spcPct val="100000"/>
              </a:lnSpc>
              <a:spcBef>
                <a:spcPts val="210"/>
              </a:spcBef>
              <a:spcAft>
                <a:spcPts val="0"/>
              </a:spcAft>
              <a:buClr>
                <a:schemeClr val="dk1"/>
              </a:buClr>
              <a:buSzPts val="1050"/>
              <a:buFont typeface="Arial"/>
              <a:buNone/>
              <a:defRPr sz="1050"/>
            </a:lvl2pPr>
            <a:lvl3pPr indent="-228600" lvl="2" marL="1371600" algn="l">
              <a:lnSpc>
                <a:spcPct val="100000"/>
              </a:lnSpc>
              <a:spcBef>
                <a:spcPts val="180"/>
              </a:spcBef>
              <a:spcAft>
                <a:spcPts val="0"/>
              </a:spcAft>
              <a:buClr>
                <a:schemeClr val="dk1"/>
              </a:buClr>
              <a:buSzPts val="900"/>
              <a:buFont typeface="Arial"/>
              <a:buNone/>
              <a:defRPr sz="900"/>
            </a:lvl3pPr>
            <a:lvl4pPr indent="-228600" lvl="3" marL="1828800" algn="l">
              <a:lnSpc>
                <a:spcPct val="100000"/>
              </a:lnSpc>
              <a:spcBef>
                <a:spcPts val="150"/>
              </a:spcBef>
              <a:spcAft>
                <a:spcPts val="0"/>
              </a:spcAft>
              <a:buClr>
                <a:schemeClr val="dk1"/>
              </a:buClr>
              <a:buSzPts val="750"/>
              <a:buFont typeface="Arial"/>
              <a:buNone/>
              <a:defRPr sz="750"/>
            </a:lvl4pPr>
            <a:lvl5pPr indent="-228600" lvl="4" marL="2286000" algn="l">
              <a:lnSpc>
                <a:spcPct val="100000"/>
              </a:lnSpc>
              <a:spcBef>
                <a:spcPts val="150"/>
              </a:spcBef>
              <a:spcAft>
                <a:spcPts val="0"/>
              </a:spcAft>
              <a:buClr>
                <a:schemeClr val="dk1"/>
              </a:buClr>
              <a:buSzPts val="750"/>
              <a:buFont typeface="Arial"/>
              <a:buNone/>
              <a:defRPr sz="750"/>
            </a:lvl5pPr>
            <a:lvl6pPr indent="-228600" lvl="5" marL="2743200" algn="l">
              <a:lnSpc>
                <a:spcPct val="100000"/>
              </a:lnSpc>
              <a:spcBef>
                <a:spcPts val="150"/>
              </a:spcBef>
              <a:spcAft>
                <a:spcPts val="0"/>
              </a:spcAft>
              <a:buClr>
                <a:schemeClr val="dk1"/>
              </a:buClr>
              <a:buSzPts val="750"/>
              <a:buFont typeface="Arial"/>
              <a:buNone/>
              <a:defRPr sz="750"/>
            </a:lvl6pPr>
            <a:lvl7pPr indent="-228600" lvl="6" marL="3200400" algn="l">
              <a:lnSpc>
                <a:spcPct val="100000"/>
              </a:lnSpc>
              <a:spcBef>
                <a:spcPts val="150"/>
              </a:spcBef>
              <a:spcAft>
                <a:spcPts val="0"/>
              </a:spcAft>
              <a:buClr>
                <a:schemeClr val="dk1"/>
              </a:buClr>
              <a:buSzPts val="750"/>
              <a:buFont typeface="Arial"/>
              <a:buNone/>
              <a:defRPr sz="750"/>
            </a:lvl7pPr>
            <a:lvl8pPr indent="-228600" lvl="7" marL="3657600" algn="l">
              <a:lnSpc>
                <a:spcPct val="100000"/>
              </a:lnSpc>
              <a:spcBef>
                <a:spcPts val="150"/>
              </a:spcBef>
              <a:spcAft>
                <a:spcPts val="0"/>
              </a:spcAft>
              <a:buClr>
                <a:schemeClr val="dk1"/>
              </a:buClr>
              <a:buSzPts val="750"/>
              <a:buFont typeface="Arial"/>
              <a:buNone/>
              <a:defRPr sz="750"/>
            </a:lvl8pPr>
            <a:lvl9pPr indent="-228600" lvl="8" marL="4114800" algn="l">
              <a:lnSpc>
                <a:spcPct val="100000"/>
              </a:lnSpc>
              <a:spcBef>
                <a:spcPts val="150"/>
              </a:spcBef>
              <a:spcAft>
                <a:spcPts val="0"/>
              </a:spcAft>
              <a:buClr>
                <a:schemeClr val="dk1"/>
              </a:buClr>
              <a:buSzPts val="750"/>
              <a:buFont typeface="Arial"/>
              <a:buNone/>
              <a:defRPr sz="750"/>
            </a:lvl9pPr>
          </a:lstStyle>
          <a:p/>
        </p:txBody>
      </p:sp>
      <p:sp>
        <p:nvSpPr>
          <p:cNvPr id="127" name="Google Shape;127;p33"/>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3"/>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3"/>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3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4"/>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3" name="Google Shape;133;p34"/>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4"/>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4"/>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12"/>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2"/>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35"/>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5"/>
          <p:cNvSpPr txBox="1"/>
          <p:nvPr>
            <p:ph idx="1" type="body"/>
          </p:nvPr>
        </p:nvSpPr>
        <p:spPr>
          <a:xfrm rot="5400000">
            <a:off x="1289380" y="-626072"/>
            <a:ext cx="4388700" cy="605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9" name="Google Shape;139;p35"/>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5"/>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5"/>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623888" y="3442097"/>
            <a:ext cx="7886700" cy="1125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888888"/>
              </a:buClr>
              <a:buSzPts val="1800"/>
              <a:buFont typeface="Arial"/>
              <a:buNone/>
              <a:defRPr sz="1800">
                <a:solidFill>
                  <a:srgbClr val="888888"/>
                </a:solidFill>
              </a:defRPr>
            </a:lvl1pPr>
            <a:lvl2pPr indent="-228600" lvl="1" marL="914400" algn="l">
              <a:lnSpc>
                <a:spcPct val="100000"/>
              </a:lnSpc>
              <a:spcBef>
                <a:spcPts val="300"/>
              </a:spcBef>
              <a:spcAft>
                <a:spcPts val="0"/>
              </a:spcAft>
              <a:buClr>
                <a:srgbClr val="888888"/>
              </a:buClr>
              <a:buSzPts val="1500"/>
              <a:buFont typeface="Arial"/>
              <a:buNone/>
              <a:defRPr sz="1500">
                <a:solidFill>
                  <a:srgbClr val="888888"/>
                </a:solidFill>
              </a:defRPr>
            </a:lvl2pPr>
            <a:lvl3pPr indent="-228600" lvl="2" marL="1371600" algn="l">
              <a:lnSpc>
                <a:spcPct val="100000"/>
              </a:lnSpc>
              <a:spcBef>
                <a:spcPts val="270"/>
              </a:spcBef>
              <a:spcAft>
                <a:spcPts val="0"/>
              </a:spcAft>
              <a:buClr>
                <a:srgbClr val="888888"/>
              </a:buClr>
              <a:buSzPts val="1350"/>
              <a:buFont typeface="Arial"/>
              <a:buNone/>
              <a:defRPr sz="1350">
                <a:solidFill>
                  <a:srgbClr val="888888"/>
                </a:solidFill>
              </a:defRPr>
            </a:lvl3pPr>
            <a:lvl4pPr indent="-228600" lvl="3" marL="1828800" algn="l">
              <a:lnSpc>
                <a:spcPct val="100000"/>
              </a:lnSpc>
              <a:spcBef>
                <a:spcPts val="240"/>
              </a:spcBef>
              <a:spcAft>
                <a:spcPts val="0"/>
              </a:spcAft>
              <a:buClr>
                <a:srgbClr val="888888"/>
              </a:buClr>
              <a:buSzPts val="1200"/>
              <a:buFont typeface="Arial"/>
              <a:buNone/>
              <a:defRPr sz="1200">
                <a:solidFill>
                  <a:srgbClr val="888888"/>
                </a:solidFill>
              </a:defRPr>
            </a:lvl4pPr>
            <a:lvl5pPr indent="-228600" lvl="4" marL="2286000" algn="l">
              <a:lnSpc>
                <a:spcPct val="100000"/>
              </a:lnSpc>
              <a:spcBef>
                <a:spcPts val="240"/>
              </a:spcBef>
              <a:spcAft>
                <a:spcPts val="0"/>
              </a:spcAft>
              <a:buClr>
                <a:srgbClr val="888888"/>
              </a:buClr>
              <a:buSzPts val="1200"/>
              <a:buFont typeface="Arial"/>
              <a:buNone/>
              <a:defRPr sz="1200">
                <a:solidFill>
                  <a:srgbClr val="888888"/>
                </a:solidFill>
              </a:defRPr>
            </a:lvl5pPr>
            <a:lvl6pPr indent="-228600" lvl="5" marL="2743200" algn="l">
              <a:lnSpc>
                <a:spcPct val="100000"/>
              </a:lnSpc>
              <a:spcBef>
                <a:spcPts val="240"/>
              </a:spcBef>
              <a:spcAft>
                <a:spcPts val="0"/>
              </a:spcAft>
              <a:buClr>
                <a:srgbClr val="888888"/>
              </a:buClr>
              <a:buSzPts val="1200"/>
              <a:buFont typeface="Arial"/>
              <a:buNone/>
              <a:defRPr sz="1200">
                <a:solidFill>
                  <a:srgbClr val="888888"/>
                </a:solidFill>
              </a:defRPr>
            </a:lvl6pPr>
            <a:lvl7pPr indent="-228600" lvl="6" marL="3200400" algn="l">
              <a:lnSpc>
                <a:spcPct val="100000"/>
              </a:lnSpc>
              <a:spcBef>
                <a:spcPts val="240"/>
              </a:spcBef>
              <a:spcAft>
                <a:spcPts val="0"/>
              </a:spcAft>
              <a:buClr>
                <a:srgbClr val="888888"/>
              </a:buClr>
              <a:buSzPts val="1200"/>
              <a:buFont typeface="Arial"/>
              <a:buNone/>
              <a:defRPr sz="1200">
                <a:solidFill>
                  <a:srgbClr val="888888"/>
                </a:solidFill>
              </a:defRPr>
            </a:lvl7pPr>
            <a:lvl8pPr indent="-228600" lvl="7" marL="3657600" algn="l">
              <a:lnSpc>
                <a:spcPct val="100000"/>
              </a:lnSpc>
              <a:spcBef>
                <a:spcPts val="240"/>
              </a:spcBef>
              <a:spcAft>
                <a:spcPts val="0"/>
              </a:spcAft>
              <a:buClr>
                <a:srgbClr val="888888"/>
              </a:buClr>
              <a:buSzPts val="1200"/>
              <a:buFont typeface="Arial"/>
              <a:buNone/>
              <a:defRPr sz="1200">
                <a:solidFill>
                  <a:srgbClr val="888888"/>
                </a:solidFill>
              </a:defRPr>
            </a:lvl8pPr>
            <a:lvl9pPr indent="-228600" lvl="8" marL="4114800" algn="l">
              <a:lnSpc>
                <a:spcPct val="100000"/>
              </a:lnSpc>
              <a:spcBef>
                <a:spcPts val="240"/>
              </a:spcBef>
              <a:spcAft>
                <a:spcPts val="0"/>
              </a:spcAft>
              <a:buClr>
                <a:srgbClr val="888888"/>
              </a:buClr>
              <a:buSzPts val="1200"/>
              <a:buFont typeface="Arial"/>
              <a:buNone/>
              <a:defRPr sz="1200">
                <a:solidFill>
                  <a:srgbClr val="888888"/>
                </a:solidFill>
              </a:defRPr>
            </a:lvl9pPr>
          </a:lstStyle>
          <a:p/>
        </p:txBody>
      </p:sp>
      <p:sp>
        <p:nvSpPr>
          <p:cNvPr id="26" name="Google Shape;26;p19"/>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 type="body"/>
          </p:nvPr>
        </p:nvSpPr>
        <p:spPr>
          <a:xfrm>
            <a:off x="457200" y="1200150"/>
            <a:ext cx="4032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20"/>
          <p:cNvSpPr txBox="1"/>
          <p:nvPr>
            <p:ph idx="2" type="body"/>
          </p:nvPr>
        </p:nvSpPr>
        <p:spPr>
          <a:xfrm>
            <a:off x="4654296" y="1200150"/>
            <a:ext cx="4032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 name="Google Shape;33;p20"/>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 type="body"/>
          </p:nvPr>
        </p:nvSpPr>
        <p:spPr>
          <a:xfrm>
            <a:off x="629841" y="1260872"/>
            <a:ext cx="3868200" cy="618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Font typeface="Arial"/>
              <a:buNone/>
              <a:defRPr b="1" sz="1800"/>
            </a:lvl1pPr>
            <a:lvl2pPr indent="-228600" lvl="1" marL="914400" algn="l">
              <a:lnSpc>
                <a:spcPct val="100000"/>
              </a:lnSpc>
              <a:spcBef>
                <a:spcPts val="300"/>
              </a:spcBef>
              <a:spcAft>
                <a:spcPts val="0"/>
              </a:spcAft>
              <a:buClr>
                <a:schemeClr val="dk1"/>
              </a:buClr>
              <a:buSzPts val="1500"/>
              <a:buFont typeface="Arial"/>
              <a:buNone/>
              <a:defRPr b="1" sz="1500"/>
            </a:lvl2pPr>
            <a:lvl3pPr indent="-228600" lvl="2" marL="1371600" algn="l">
              <a:lnSpc>
                <a:spcPct val="100000"/>
              </a:lnSpc>
              <a:spcBef>
                <a:spcPts val="270"/>
              </a:spcBef>
              <a:spcAft>
                <a:spcPts val="0"/>
              </a:spcAft>
              <a:buClr>
                <a:schemeClr val="dk1"/>
              </a:buClr>
              <a:buSzPts val="1350"/>
              <a:buFont typeface="Arial"/>
              <a:buNone/>
              <a:defRPr b="1" sz="1350"/>
            </a:lvl3pPr>
            <a:lvl4pPr indent="-228600" lvl="3" marL="1828800" algn="l">
              <a:lnSpc>
                <a:spcPct val="100000"/>
              </a:lnSpc>
              <a:spcBef>
                <a:spcPts val="240"/>
              </a:spcBef>
              <a:spcAft>
                <a:spcPts val="0"/>
              </a:spcAft>
              <a:buClr>
                <a:schemeClr val="dk1"/>
              </a:buClr>
              <a:buSzPts val="1200"/>
              <a:buFont typeface="Arial"/>
              <a:buNone/>
              <a:defRPr b="1" sz="1200"/>
            </a:lvl4pPr>
            <a:lvl5pPr indent="-228600" lvl="4" marL="2286000" algn="l">
              <a:lnSpc>
                <a:spcPct val="100000"/>
              </a:lnSpc>
              <a:spcBef>
                <a:spcPts val="240"/>
              </a:spcBef>
              <a:spcAft>
                <a:spcPts val="0"/>
              </a:spcAft>
              <a:buClr>
                <a:schemeClr val="dk1"/>
              </a:buClr>
              <a:buSzPts val="1200"/>
              <a:buFont typeface="Arial"/>
              <a:buNone/>
              <a:defRPr b="1" sz="1200"/>
            </a:lvl5pPr>
            <a:lvl6pPr indent="-228600" lvl="5" marL="2743200" algn="l">
              <a:lnSpc>
                <a:spcPct val="100000"/>
              </a:lnSpc>
              <a:spcBef>
                <a:spcPts val="240"/>
              </a:spcBef>
              <a:spcAft>
                <a:spcPts val="0"/>
              </a:spcAft>
              <a:buClr>
                <a:schemeClr val="dk1"/>
              </a:buClr>
              <a:buSzPts val="1200"/>
              <a:buFont typeface="Arial"/>
              <a:buNone/>
              <a:defRPr b="1" sz="1200"/>
            </a:lvl6pPr>
            <a:lvl7pPr indent="-228600" lvl="6" marL="3200400" algn="l">
              <a:lnSpc>
                <a:spcPct val="100000"/>
              </a:lnSpc>
              <a:spcBef>
                <a:spcPts val="240"/>
              </a:spcBef>
              <a:spcAft>
                <a:spcPts val="0"/>
              </a:spcAft>
              <a:buClr>
                <a:schemeClr val="dk1"/>
              </a:buClr>
              <a:buSzPts val="1200"/>
              <a:buFont typeface="Arial"/>
              <a:buNone/>
              <a:defRPr b="1" sz="1200"/>
            </a:lvl7pPr>
            <a:lvl8pPr indent="-228600" lvl="7" marL="3657600" algn="l">
              <a:lnSpc>
                <a:spcPct val="100000"/>
              </a:lnSpc>
              <a:spcBef>
                <a:spcPts val="240"/>
              </a:spcBef>
              <a:spcAft>
                <a:spcPts val="0"/>
              </a:spcAft>
              <a:buClr>
                <a:schemeClr val="dk1"/>
              </a:buClr>
              <a:buSzPts val="1200"/>
              <a:buFont typeface="Arial"/>
              <a:buNone/>
              <a:defRPr b="1" sz="1200"/>
            </a:lvl8pPr>
            <a:lvl9pPr indent="-228600" lvl="8" marL="4114800" algn="l">
              <a:lnSpc>
                <a:spcPct val="100000"/>
              </a:lnSpc>
              <a:spcBef>
                <a:spcPts val="240"/>
              </a:spcBef>
              <a:spcAft>
                <a:spcPts val="0"/>
              </a:spcAft>
              <a:buClr>
                <a:schemeClr val="dk1"/>
              </a:buClr>
              <a:buSzPts val="1200"/>
              <a:buFont typeface="Arial"/>
              <a:buNone/>
              <a:defRPr b="1" sz="1200"/>
            </a:lvl9pPr>
          </a:lstStyle>
          <a:p/>
        </p:txBody>
      </p:sp>
      <p:sp>
        <p:nvSpPr>
          <p:cNvPr id="39" name="Google Shape;39;p21"/>
          <p:cNvSpPr txBox="1"/>
          <p:nvPr>
            <p:ph idx="2" type="body"/>
          </p:nvPr>
        </p:nvSpPr>
        <p:spPr>
          <a:xfrm>
            <a:off x="629841" y="1878806"/>
            <a:ext cx="3868200" cy="2763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 name="Google Shape;40;p21"/>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Font typeface="Arial"/>
              <a:buNone/>
              <a:defRPr b="1" sz="1800"/>
            </a:lvl1pPr>
            <a:lvl2pPr indent="-228600" lvl="1" marL="914400" algn="l">
              <a:lnSpc>
                <a:spcPct val="100000"/>
              </a:lnSpc>
              <a:spcBef>
                <a:spcPts val="300"/>
              </a:spcBef>
              <a:spcAft>
                <a:spcPts val="0"/>
              </a:spcAft>
              <a:buClr>
                <a:schemeClr val="dk1"/>
              </a:buClr>
              <a:buSzPts val="1500"/>
              <a:buFont typeface="Arial"/>
              <a:buNone/>
              <a:defRPr b="1" sz="1500"/>
            </a:lvl2pPr>
            <a:lvl3pPr indent="-228600" lvl="2" marL="1371600" algn="l">
              <a:lnSpc>
                <a:spcPct val="100000"/>
              </a:lnSpc>
              <a:spcBef>
                <a:spcPts val="270"/>
              </a:spcBef>
              <a:spcAft>
                <a:spcPts val="0"/>
              </a:spcAft>
              <a:buClr>
                <a:schemeClr val="dk1"/>
              </a:buClr>
              <a:buSzPts val="1350"/>
              <a:buFont typeface="Arial"/>
              <a:buNone/>
              <a:defRPr b="1" sz="1350"/>
            </a:lvl3pPr>
            <a:lvl4pPr indent="-228600" lvl="3" marL="1828800" algn="l">
              <a:lnSpc>
                <a:spcPct val="100000"/>
              </a:lnSpc>
              <a:spcBef>
                <a:spcPts val="240"/>
              </a:spcBef>
              <a:spcAft>
                <a:spcPts val="0"/>
              </a:spcAft>
              <a:buClr>
                <a:schemeClr val="dk1"/>
              </a:buClr>
              <a:buSzPts val="1200"/>
              <a:buFont typeface="Arial"/>
              <a:buNone/>
              <a:defRPr b="1" sz="1200"/>
            </a:lvl4pPr>
            <a:lvl5pPr indent="-228600" lvl="4" marL="2286000" algn="l">
              <a:lnSpc>
                <a:spcPct val="100000"/>
              </a:lnSpc>
              <a:spcBef>
                <a:spcPts val="240"/>
              </a:spcBef>
              <a:spcAft>
                <a:spcPts val="0"/>
              </a:spcAft>
              <a:buClr>
                <a:schemeClr val="dk1"/>
              </a:buClr>
              <a:buSzPts val="1200"/>
              <a:buFont typeface="Arial"/>
              <a:buNone/>
              <a:defRPr b="1" sz="1200"/>
            </a:lvl5pPr>
            <a:lvl6pPr indent="-228600" lvl="5" marL="2743200" algn="l">
              <a:lnSpc>
                <a:spcPct val="100000"/>
              </a:lnSpc>
              <a:spcBef>
                <a:spcPts val="240"/>
              </a:spcBef>
              <a:spcAft>
                <a:spcPts val="0"/>
              </a:spcAft>
              <a:buClr>
                <a:schemeClr val="dk1"/>
              </a:buClr>
              <a:buSzPts val="1200"/>
              <a:buFont typeface="Arial"/>
              <a:buNone/>
              <a:defRPr b="1" sz="1200"/>
            </a:lvl6pPr>
            <a:lvl7pPr indent="-228600" lvl="6" marL="3200400" algn="l">
              <a:lnSpc>
                <a:spcPct val="100000"/>
              </a:lnSpc>
              <a:spcBef>
                <a:spcPts val="240"/>
              </a:spcBef>
              <a:spcAft>
                <a:spcPts val="0"/>
              </a:spcAft>
              <a:buClr>
                <a:schemeClr val="dk1"/>
              </a:buClr>
              <a:buSzPts val="1200"/>
              <a:buFont typeface="Arial"/>
              <a:buNone/>
              <a:defRPr b="1" sz="1200"/>
            </a:lvl7pPr>
            <a:lvl8pPr indent="-228600" lvl="7" marL="3657600" algn="l">
              <a:lnSpc>
                <a:spcPct val="100000"/>
              </a:lnSpc>
              <a:spcBef>
                <a:spcPts val="240"/>
              </a:spcBef>
              <a:spcAft>
                <a:spcPts val="0"/>
              </a:spcAft>
              <a:buClr>
                <a:schemeClr val="dk1"/>
              </a:buClr>
              <a:buSzPts val="1200"/>
              <a:buFont typeface="Arial"/>
              <a:buNone/>
              <a:defRPr b="1" sz="1200"/>
            </a:lvl8pPr>
            <a:lvl9pPr indent="-228600" lvl="8" marL="4114800" algn="l">
              <a:lnSpc>
                <a:spcPct val="100000"/>
              </a:lnSpc>
              <a:spcBef>
                <a:spcPts val="240"/>
              </a:spcBef>
              <a:spcAft>
                <a:spcPts val="0"/>
              </a:spcAft>
              <a:buClr>
                <a:schemeClr val="dk1"/>
              </a:buClr>
              <a:buSzPts val="1200"/>
              <a:buFont typeface="Arial"/>
              <a:buNone/>
              <a:defRPr b="1" sz="1200"/>
            </a:lvl9pPr>
          </a:lstStyle>
          <a:p/>
        </p:txBody>
      </p:sp>
      <p:sp>
        <p:nvSpPr>
          <p:cNvPr id="41" name="Google Shape;41;p21"/>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 name="Google Shape;42;p21"/>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61950" lvl="1" marL="914400" algn="l">
              <a:lnSpc>
                <a:spcPct val="100000"/>
              </a:lnSpc>
              <a:spcBef>
                <a:spcPts val="420"/>
              </a:spcBef>
              <a:spcAft>
                <a:spcPts val="0"/>
              </a:spcAft>
              <a:buClr>
                <a:schemeClr val="dk1"/>
              </a:buClr>
              <a:buSzPts val="2100"/>
              <a:buFont typeface="Arial"/>
              <a:buChar char="–"/>
              <a:defRPr sz="2100"/>
            </a:lvl2pPr>
            <a:lvl3pPr indent="-342900" lvl="2" marL="1371600" algn="l">
              <a:lnSpc>
                <a:spcPct val="100000"/>
              </a:lnSpc>
              <a:spcBef>
                <a:spcPts val="360"/>
              </a:spcBef>
              <a:spcAft>
                <a:spcPts val="0"/>
              </a:spcAft>
              <a:buClr>
                <a:schemeClr val="dk1"/>
              </a:buClr>
              <a:buSzPts val="1800"/>
              <a:buFont typeface="Arial"/>
              <a:buChar char="•"/>
              <a:defRPr sz="1800"/>
            </a:lvl3pPr>
            <a:lvl4pPr indent="-323850" lvl="3" marL="1828800" algn="l">
              <a:lnSpc>
                <a:spcPct val="100000"/>
              </a:lnSpc>
              <a:spcBef>
                <a:spcPts val="300"/>
              </a:spcBef>
              <a:spcAft>
                <a:spcPts val="0"/>
              </a:spcAft>
              <a:buClr>
                <a:schemeClr val="dk1"/>
              </a:buClr>
              <a:buSzPts val="1500"/>
              <a:buFont typeface="Arial"/>
              <a:buChar char="–"/>
              <a:defRPr sz="1500"/>
            </a:lvl4pPr>
            <a:lvl5pPr indent="-323850" lvl="4" marL="2286000" algn="l">
              <a:lnSpc>
                <a:spcPct val="100000"/>
              </a:lnSpc>
              <a:spcBef>
                <a:spcPts val="300"/>
              </a:spcBef>
              <a:spcAft>
                <a:spcPts val="0"/>
              </a:spcAft>
              <a:buClr>
                <a:schemeClr val="dk1"/>
              </a:buClr>
              <a:buSzPts val="1500"/>
              <a:buFont typeface="Arial"/>
              <a:buChar char="»"/>
              <a:defRPr sz="1500"/>
            </a:lvl5pPr>
            <a:lvl6pPr indent="-323850" lvl="5" marL="2743200" algn="l">
              <a:lnSpc>
                <a:spcPct val="100000"/>
              </a:lnSpc>
              <a:spcBef>
                <a:spcPts val="300"/>
              </a:spcBef>
              <a:spcAft>
                <a:spcPts val="0"/>
              </a:spcAft>
              <a:buClr>
                <a:schemeClr val="dk1"/>
              </a:buClr>
              <a:buSzPts val="1500"/>
              <a:buFont typeface="Arial"/>
              <a:buChar char="»"/>
              <a:defRPr sz="1500"/>
            </a:lvl6pPr>
            <a:lvl7pPr indent="-323850" lvl="6" marL="3200400" algn="l">
              <a:lnSpc>
                <a:spcPct val="100000"/>
              </a:lnSpc>
              <a:spcBef>
                <a:spcPts val="300"/>
              </a:spcBef>
              <a:spcAft>
                <a:spcPts val="0"/>
              </a:spcAft>
              <a:buClr>
                <a:schemeClr val="dk1"/>
              </a:buClr>
              <a:buSzPts val="1500"/>
              <a:buFont typeface="Arial"/>
              <a:buChar char="»"/>
              <a:defRPr sz="1500"/>
            </a:lvl7pPr>
            <a:lvl8pPr indent="-323850" lvl="7" marL="3657600" algn="l">
              <a:lnSpc>
                <a:spcPct val="100000"/>
              </a:lnSpc>
              <a:spcBef>
                <a:spcPts val="300"/>
              </a:spcBef>
              <a:spcAft>
                <a:spcPts val="0"/>
              </a:spcAft>
              <a:buClr>
                <a:schemeClr val="dk1"/>
              </a:buClr>
              <a:buSzPts val="1500"/>
              <a:buFont typeface="Arial"/>
              <a:buChar char="»"/>
              <a:defRPr sz="1500"/>
            </a:lvl8pPr>
            <a:lvl9pPr indent="-323850" lvl="8" marL="4114800" algn="l">
              <a:lnSpc>
                <a:spcPct val="100000"/>
              </a:lnSpc>
              <a:spcBef>
                <a:spcPts val="300"/>
              </a:spcBef>
              <a:spcAft>
                <a:spcPts val="0"/>
              </a:spcAft>
              <a:buClr>
                <a:schemeClr val="dk1"/>
              </a:buClr>
              <a:buSzPts val="1500"/>
              <a:buFont typeface="Arial"/>
              <a:buChar char="»"/>
              <a:defRPr sz="1500"/>
            </a:lvl9pPr>
          </a:lstStyle>
          <a:p/>
        </p:txBody>
      </p:sp>
      <p:sp>
        <p:nvSpPr>
          <p:cNvPr id="57" name="Google Shape;57;p24"/>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200"/>
              <a:buFont typeface="Arial"/>
              <a:buNone/>
              <a:defRPr sz="1200"/>
            </a:lvl1pPr>
            <a:lvl2pPr indent="-228600" lvl="1" marL="914400" algn="l">
              <a:lnSpc>
                <a:spcPct val="100000"/>
              </a:lnSpc>
              <a:spcBef>
                <a:spcPts val="210"/>
              </a:spcBef>
              <a:spcAft>
                <a:spcPts val="0"/>
              </a:spcAft>
              <a:buClr>
                <a:schemeClr val="dk1"/>
              </a:buClr>
              <a:buSzPts val="1050"/>
              <a:buFont typeface="Arial"/>
              <a:buNone/>
              <a:defRPr sz="1050"/>
            </a:lvl2pPr>
            <a:lvl3pPr indent="-228600" lvl="2" marL="1371600" algn="l">
              <a:lnSpc>
                <a:spcPct val="100000"/>
              </a:lnSpc>
              <a:spcBef>
                <a:spcPts val="180"/>
              </a:spcBef>
              <a:spcAft>
                <a:spcPts val="0"/>
              </a:spcAft>
              <a:buClr>
                <a:schemeClr val="dk1"/>
              </a:buClr>
              <a:buSzPts val="900"/>
              <a:buFont typeface="Arial"/>
              <a:buNone/>
              <a:defRPr sz="900"/>
            </a:lvl3pPr>
            <a:lvl4pPr indent="-228600" lvl="3" marL="1828800" algn="l">
              <a:lnSpc>
                <a:spcPct val="100000"/>
              </a:lnSpc>
              <a:spcBef>
                <a:spcPts val="150"/>
              </a:spcBef>
              <a:spcAft>
                <a:spcPts val="0"/>
              </a:spcAft>
              <a:buClr>
                <a:schemeClr val="dk1"/>
              </a:buClr>
              <a:buSzPts val="750"/>
              <a:buFont typeface="Arial"/>
              <a:buNone/>
              <a:defRPr sz="750"/>
            </a:lvl4pPr>
            <a:lvl5pPr indent="-228600" lvl="4" marL="2286000" algn="l">
              <a:lnSpc>
                <a:spcPct val="100000"/>
              </a:lnSpc>
              <a:spcBef>
                <a:spcPts val="150"/>
              </a:spcBef>
              <a:spcAft>
                <a:spcPts val="0"/>
              </a:spcAft>
              <a:buClr>
                <a:schemeClr val="dk1"/>
              </a:buClr>
              <a:buSzPts val="750"/>
              <a:buFont typeface="Arial"/>
              <a:buNone/>
              <a:defRPr sz="750"/>
            </a:lvl5pPr>
            <a:lvl6pPr indent="-228600" lvl="5" marL="2743200" algn="l">
              <a:lnSpc>
                <a:spcPct val="100000"/>
              </a:lnSpc>
              <a:spcBef>
                <a:spcPts val="150"/>
              </a:spcBef>
              <a:spcAft>
                <a:spcPts val="0"/>
              </a:spcAft>
              <a:buClr>
                <a:schemeClr val="dk1"/>
              </a:buClr>
              <a:buSzPts val="750"/>
              <a:buFont typeface="Arial"/>
              <a:buNone/>
              <a:defRPr sz="750"/>
            </a:lvl6pPr>
            <a:lvl7pPr indent="-228600" lvl="6" marL="3200400" algn="l">
              <a:lnSpc>
                <a:spcPct val="100000"/>
              </a:lnSpc>
              <a:spcBef>
                <a:spcPts val="150"/>
              </a:spcBef>
              <a:spcAft>
                <a:spcPts val="0"/>
              </a:spcAft>
              <a:buClr>
                <a:schemeClr val="dk1"/>
              </a:buClr>
              <a:buSzPts val="750"/>
              <a:buFont typeface="Arial"/>
              <a:buNone/>
              <a:defRPr sz="750"/>
            </a:lvl7pPr>
            <a:lvl8pPr indent="-228600" lvl="7" marL="3657600" algn="l">
              <a:lnSpc>
                <a:spcPct val="100000"/>
              </a:lnSpc>
              <a:spcBef>
                <a:spcPts val="150"/>
              </a:spcBef>
              <a:spcAft>
                <a:spcPts val="0"/>
              </a:spcAft>
              <a:buClr>
                <a:schemeClr val="dk1"/>
              </a:buClr>
              <a:buSzPts val="750"/>
              <a:buFont typeface="Arial"/>
              <a:buNone/>
              <a:defRPr sz="750"/>
            </a:lvl8pPr>
            <a:lvl9pPr indent="-228600" lvl="8" marL="4114800" algn="l">
              <a:lnSpc>
                <a:spcPct val="100000"/>
              </a:lnSpc>
              <a:spcBef>
                <a:spcPts val="150"/>
              </a:spcBef>
              <a:spcAft>
                <a:spcPts val="0"/>
              </a:spcAft>
              <a:buClr>
                <a:schemeClr val="dk1"/>
              </a:buClr>
              <a:buSzPts val="750"/>
              <a:buFont typeface="Arial"/>
              <a:buNone/>
              <a:defRPr sz="750"/>
            </a:lvl9pPr>
          </a:lstStyle>
          <a:p/>
        </p:txBody>
      </p:sp>
      <p:sp>
        <p:nvSpPr>
          <p:cNvPr id="58" name="Google Shape;58;p24"/>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3887391" y="740569"/>
            <a:ext cx="4629300" cy="3655200"/>
          </a:xfrm>
          <a:prstGeom prst="rect">
            <a:avLst/>
          </a:prstGeom>
          <a:noFill/>
          <a:ln>
            <a:noFill/>
          </a:ln>
        </p:spPr>
      </p:sp>
      <p:sp>
        <p:nvSpPr>
          <p:cNvPr id="64" name="Google Shape;64;p25"/>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200"/>
              <a:buFont typeface="Arial"/>
              <a:buNone/>
              <a:defRPr sz="1200"/>
            </a:lvl1pPr>
            <a:lvl2pPr indent="-228600" lvl="1" marL="914400" algn="l">
              <a:lnSpc>
                <a:spcPct val="100000"/>
              </a:lnSpc>
              <a:spcBef>
                <a:spcPts val="210"/>
              </a:spcBef>
              <a:spcAft>
                <a:spcPts val="0"/>
              </a:spcAft>
              <a:buClr>
                <a:schemeClr val="dk1"/>
              </a:buClr>
              <a:buSzPts val="1050"/>
              <a:buFont typeface="Arial"/>
              <a:buNone/>
              <a:defRPr sz="1050"/>
            </a:lvl2pPr>
            <a:lvl3pPr indent="-228600" lvl="2" marL="1371600" algn="l">
              <a:lnSpc>
                <a:spcPct val="100000"/>
              </a:lnSpc>
              <a:spcBef>
                <a:spcPts val="180"/>
              </a:spcBef>
              <a:spcAft>
                <a:spcPts val="0"/>
              </a:spcAft>
              <a:buClr>
                <a:schemeClr val="dk1"/>
              </a:buClr>
              <a:buSzPts val="900"/>
              <a:buFont typeface="Arial"/>
              <a:buNone/>
              <a:defRPr sz="900"/>
            </a:lvl3pPr>
            <a:lvl4pPr indent="-228600" lvl="3" marL="1828800" algn="l">
              <a:lnSpc>
                <a:spcPct val="100000"/>
              </a:lnSpc>
              <a:spcBef>
                <a:spcPts val="150"/>
              </a:spcBef>
              <a:spcAft>
                <a:spcPts val="0"/>
              </a:spcAft>
              <a:buClr>
                <a:schemeClr val="dk1"/>
              </a:buClr>
              <a:buSzPts val="750"/>
              <a:buFont typeface="Arial"/>
              <a:buNone/>
              <a:defRPr sz="750"/>
            </a:lvl4pPr>
            <a:lvl5pPr indent="-228600" lvl="4" marL="2286000" algn="l">
              <a:lnSpc>
                <a:spcPct val="100000"/>
              </a:lnSpc>
              <a:spcBef>
                <a:spcPts val="150"/>
              </a:spcBef>
              <a:spcAft>
                <a:spcPts val="0"/>
              </a:spcAft>
              <a:buClr>
                <a:schemeClr val="dk1"/>
              </a:buClr>
              <a:buSzPts val="750"/>
              <a:buFont typeface="Arial"/>
              <a:buNone/>
              <a:defRPr sz="750"/>
            </a:lvl5pPr>
            <a:lvl6pPr indent="-228600" lvl="5" marL="2743200" algn="l">
              <a:lnSpc>
                <a:spcPct val="100000"/>
              </a:lnSpc>
              <a:spcBef>
                <a:spcPts val="150"/>
              </a:spcBef>
              <a:spcAft>
                <a:spcPts val="0"/>
              </a:spcAft>
              <a:buClr>
                <a:schemeClr val="dk1"/>
              </a:buClr>
              <a:buSzPts val="750"/>
              <a:buFont typeface="Arial"/>
              <a:buNone/>
              <a:defRPr sz="750"/>
            </a:lvl6pPr>
            <a:lvl7pPr indent="-228600" lvl="6" marL="3200400" algn="l">
              <a:lnSpc>
                <a:spcPct val="100000"/>
              </a:lnSpc>
              <a:spcBef>
                <a:spcPts val="150"/>
              </a:spcBef>
              <a:spcAft>
                <a:spcPts val="0"/>
              </a:spcAft>
              <a:buClr>
                <a:schemeClr val="dk1"/>
              </a:buClr>
              <a:buSzPts val="750"/>
              <a:buFont typeface="Arial"/>
              <a:buNone/>
              <a:defRPr sz="750"/>
            </a:lvl7pPr>
            <a:lvl8pPr indent="-228600" lvl="7" marL="3657600" algn="l">
              <a:lnSpc>
                <a:spcPct val="100000"/>
              </a:lnSpc>
              <a:spcBef>
                <a:spcPts val="150"/>
              </a:spcBef>
              <a:spcAft>
                <a:spcPts val="0"/>
              </a:spcAft>
              <a:buClr>
                <a:schemeClr val="dk1"/>
              </a:buClr>
              <a:buSzPts val="750"/>
              <a:buFont typeface="Arial"/>
              <a:buNone/>
              <a:defRPr sz="750"/>
            </a:lvl8pPr>
            <a:lvl9pPr indent="-228600" lvl="8" marL="4114800" algn="l">
              <a:lnSpc>
                <a:spcPct val="100000"/>
              </a:lnSpc>
              <a:spcBef>
                <a:spcPts val="150"/>
              </a:spcBef>
              <a:spcAft>
                <a:spcPts val="0"/>
              </a:spcAft>
              <a:buClr>
                <a:schemeClr val="dk1"/>
              </a:buClr>
              <a:buSzPts val="750"/>
              <a:buFont typeface="Arial"/>
              <a:buNone/>
              <a:defRPr sz="750"/>
            </a:lvl9pPr>
          </a:lstStyle>
          <a:p/>
        </p:txBody>
      </p:sp>
      <p:sp>
        <p:nvSpPr>
          <p:cNvPr id="65" name="Google Shape;65;p25"/>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0"/>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0"/>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0"/>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3" name="Google Shape;83;p13"/>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4" name="Google Shape;84;p13"/>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5" name="Google Shape;85;p13"/>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idx="1" type="subTitle"/>
          </p:nvPr>
        </p:nvSpPr>
        <p:spPr>
          <a:xfrm>
            <a:off x="0" y="987227"/>
            <a:ext cx="9144000" cy="57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65C0BA"/>
              </a:buClr>
              <a:buSzPts val="3600"/>
              <a:buFont typeface="Tajawal Black"/>
              <a:buNone/>
            </a:pPr>
            <a:r>
              <a:rPr b="1" i="0" lang="en-US" sz="3600" u="none">
                <a:solidFill>
                  <a:srgbClr val="65C0BA"/>
                </a:solidFill>
                <a:latin typeface="Tajawal Black"/>
                <a:ea typeface="Tajawal Black"/>
                <a:cs typeface="Tajawal Black"/>
                <a:sym typeface="Tajawal Black"/>
              </a:rPr>
              <a:t>حال الأهل ومقدمي الرعاية في البلدان العربية خلال الأزمات "جائحة كورونا نموذجًا"</a:t>
            </a:r>
            <a:endParaRPr/>
          </a:p>
        </p:txBody>
      </p:sp>
      <p:sp>
        <p:nvSpPr>
          <p:cNvPr id="147" name="Google Shape;147;p1"/>
          <p:cNvSpPr txBox="1"/>
          <p:nvPr/>
        </p:nvSpPr>
        <p:spPr>
          <a:xfrm>
            <a:off x="0" y="2216875"/>
            <a:ext cx="9144000" cy="29268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1"/>
          <p:cNvSpPr txBox="1"/>
          <p:nvPr/>
        </p:nvSpPr>
        <p:spPr>
          <a:xfrm>
            <a:off x="1114425" y="2452620"/>
            <a:ext cx="6858000" cy="10253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Tajawal"/>
              <a:buNone/>
            </a:pPr>
            <a:r>
              <a:rPr b="0" i="0" lang="en-US" sz="2600" u="none" cap="none" strike="noStrike">
                <a:solidFill>
                  <a:schemeClr val="lt1"/>
                </a:solidFill>
                <a:latin typeface="Tajawal"/>
                <a:ea typeface="Tajawal"/>
                <a:cs typeface="Tajawal"/>
                <a:sym typeface="Tajawal"/>
              </a:rPr>
              <a:t>دراسة حالة وطنية "مصر“</a:t>
            </a:r>
            <a:endParaRPr b="0" i="0" sz="2600" u="none" cap="none" strike="noStrike">
              <a:solidFill>
                <a:schemeClr val="lt1"/>
              </a:solidFill>
              <a:latin typeface="Tajawal"/>
              <a:ea typeface="Tajawal"/>
              <a:cs typeface="Tajawal"/>
              <a:sym typeface="Tajawal"/>
            </a:endParaRPr>
          </a:p>
        </p:txBody>
      </p:sp>
      <p:pic>
        <p:nvPicPr>
          <p:cNvPr descr="Design2" id="149" name="Google Shape;149;p1"/>
          <p:cNvPicPr preferRelativeResize="0"/>
          <p:nvPr/>
        </p:nvPicPr>
        <p:blipFill rotWithShape="1">
          <a:blip r:embed="rId3">
            <a:alphaModFix/>
          </a:blip>
          <a:srcRect b="0" l="0" r="0" t="0"/>
          <a:stretch/>
        </p:blipFill>
        <p:spPr>
          <a:xfrm>
            <a:off x="3936392" y="2112398"/>
            <a:ext cx="1397300" cy="239250"/>
          </a:xfrm>
          <a:prstGeom prst="rect">
            <a:avLst/>
          </a:prstGeom>
          <a:noFill/>
          <a:ln>
            <a:noFill/>
          </a:ln>
        </p:spPr>
      </p:pic>
      <p:pic>
        <p:nvPicPr>
          <p:cNvPr id="150" name="Google Shape;150;p1"/>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p:nvPr/>
        </p:nvSpPr>
        <p:spPr>
          <a:xfrm>
            <a:off x="0" y="1971300"/>
            <a:ext cx="9144000" cy="3172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txBox="1"/>
          <p:nvPr>
            <p:ph type="title"/>
          </p:nvPr>
        </p:nvSpPr>
        <p:spPr>
          <a:xfrm>
            <a:off x="277586" y="870275"/>
            <a:ext cx="8620339" cy="95141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1" lang="en-US" sz="3000">
                <a:solidFill>
                  <a:srgbClr val="F37A87"/>
                </a:solidFill>
              </a:rPr>
              <a:t>المحاور الرئيسة للسياسات والاستراتيجيات الوطنية لقطاع الطفولة المبكرة في مصر</a:t>
            </a:r>
            <a:endParaRPr b="1" sz="3000">
              <a:solidFill>
                <a:srgbClr val="F37A87"/>
              </a:solidFill>
            </a:endParaRPr>
          </a:p>
        </p:txBody>
      </p:sp>
      <p:sp>
        <p:nvSpPr>
          <p:cNvPr id="157" name="Google Shape;157;p2"/>
          <p:cNvSpPr txBox="1"/>
          <p:nvPr>
            <p:ph idx="1" type="body"/>
          </p:nvPr>
        </p:nvSpPr>
        <p:spPr>
          <a:xfrm>
            <a:off x="963386" y="2118121"/>
            <a:ext cx="7788614" cy="2380400"/>
          </a:xfrm>
          <a:prstGeom prst="rect">
            <a:avLst/>
          </a:prstGeom>
          <a:noFill/>
          <a:ln>
            <a:noFill/>
          </a:ln>
        </p:spPr>
        <p:txBody>
          <a:bodyPr anchorCtr="0" anchor="t" bIns="45700" lIns="91425" spcFirstLastPara="1" rIns="91425" wrap="square" tIns="45700">
            <a:noAutofit/>
          </a:bodyPr>
          <a:lstStyle/>
          <a:p>
            <a:pPr indent="0" lvl="0" marL="114300" rtl="1" algn="r">
              <a:lnSpc>
                <a:spcPct val="100000"/>
              </a:lnSpc>
              <a:spcBef>
                <a:spcPts val="360"/>
              </a:spcBef>
              <a:spcAft>
                <a:spcPts val="0"/>
              </a:spcAft>
              <a:buSzPts val="1800"/>
              <a:buNone/>
            </a:pPr>
            <a:r>
              <a:rPr b="1" lang="en-US" sz="1800"/>
              <a:t>تتحرك السياسات على محورين رئيسيين:</a:t>
            </a:r>
            <a:endParaRPr sz="1800"/>
          </a:p>
          <a:p>
            <a:pPr indent="0" lvl="0" marL="114300" rtl="1" algn="r">
              <a:lnSpc>
                <a:spcPct val="100000"/>
              </a:lnSpc>
              <a:spcBef>
                <a:spcPts val="360"/>
              </a:spcBef>
              <a:spcAft>
                <a:spcPts val="0"/>
              </a:spcAft>
              <a:buSzPts val="1800"/>
              <a:buNone/>
            </a:pPr>
            <a:r>
              <a:rPr b="1" lang="en-US" sz="1800"/>
              <a:t>1. زيادة نسب التحاق الأطفال بالمؤسسات التربوية :   </a:t>
            </a:r>
            <a:endParaRPr sz="1800"/>
          </a:p>
          <a:p>
            <a:pPr indent="-342900" lvl="1" marL="914400" rtl="1" algn="r">
              <a:lnSpc>
                <a:spcPct val="100000"/>
              </a:lnSpc>
              <a:spcBef>
                <a:spcPts val="360"/>
              </a:spcBef>
              <a:spcAft>
                <a:spcPts val="0"/>
              </a:spcAft>
              <a:buSzPts val="1800"/>
              <a:buChar char="–"/>
            </a:pPr>
            <a:r>
              <a:rPr lang="en-US" sz="1800"/>
              <a:t>من الميلاد حتى 4 سنوات: الحضانات (وزارة التضامن) (جمعيات أهلية وقطاع خاص)</a:t>
            </a:r>
            <a:endParaRPr sz="1800"/>
          </a:p>
          <a:p>
            <a:pPr indent="-342900" lvl="1" marL="914400" rtl="1" algn="r">
              <a:lnSpc>
                <a:spcPct val="100000"/>
              </a:lnSpc>
              <a:spcBef>
                <a:spcPts val="360"/>
              </a:spcBef>
              <a:spcAft>
                <a:spcPts val="0"/>
              </a:spcAft>
              <a:buSzPts val="1800"/>
              <a:buChar char="–"/>
            </a:pPr>
            <a:r>
              <a:rPr lang="en-US" sz="1800"/>
              <a:t>من 4 إلى 6 سنوات: رياض الأطفال (وزارة التربية والتعليم)</a:t>
            </a:r>
            <a:endParaRPr sz="1800"/>
          </a:p>
          <a:p>
            <a:pPr indent="0" lvl="0" marL="114300" rtl="1" algn="r">
              <a:lnSpc>
                <a:spcPct val="100000"/>
              </a:lnSpc>
              <a:spcBef>
                <a:spcPts val="360"/>
              </a:spcBef>
              <a:spcAft>
                <a:spcPts val="0"/>
              </a:spcAft>
              <a:buSzPts val="1800"/>
              <a:buNone/>
            </a:pPr>
            <a:r>
              <a:rPr b="1" lang="en-US" sz="1800"/>
              <a:t>2. تحسين جودة الخدمات: </a:t>
            </a:r>
            <a:endParaRPr sz="1800"/>
          </a:p>
          <a:p>
            <a:pPr indent="0" lvl="1" marL="571500" rtl="1" algn="r">
              <a:lnSpc>
                <a:spcPct val="100000"/>
              </a:lnSpc>
              <a:spcBef>
                <a:spcPts val="360"/>
              </a:spcBef>
              <a:spcAft>
                <a:spcPts val="0"/>
              </a:spcAft>
              <a:buSzPts val="1800"/>
              <a:buNone/>
            </a:pPr>
            <a:r>
              <a:rPr lang="en-US" sz="1800"/>
              <a:t>تعليمية، صحية، رعائية، تنموية بالتنسيق مع المجتمع المدني والهيئات الدولية. </a:t>
            </a:r>
            <a:endParaRPr sz="1600"/>
          </a:p>
        </p:txBody>
      </p:sp>
      <p:cxnSp>
        <p:nvCxnSpPr>
          <p:cNvPr id="158" name="Google Shape;158;p2"/>
          <p:cNvCxnSpPr/>
          <p:nvPr/>
        </p:nvCxnSpPr>
        <p:spPr>
          <a:xfrm>
            <a:off x="8791775" y="2085975"/>
            <a:ext cx="0" cy="2307300"/>
          </a:xfrm>
          <a:prstGeom prst="straightConnector1">
            <a:avLst/>
          </a:prstGeom>
          <a:noFill/>
          <a:ln cap="flat" cmpd="sng" w="63500">
            <a:solidFill>
              <a:srgbClr val="E7CCD6"/>
            </a:solidFill>
            <a:prstDash val="solid"/>
            <a:miter lim="800000"/>
            <a:headEnd len="sm" w="sm" type="none"/>
            <a:tailEnd len="sm" w="sm" type="none"/>
          </a:ln>
        </p:spPr>
      </p:cxnSp>
      <p:pic>
        <p:nvPicPr>
          <p:cNvPr descr="star design" id="159" name="Google Shape;159;p2"/>
          <p:cNvPicPr preferRelativeResize="0"/>
          <p:nvPr/>
        </p:nvPicPr>
        <p:blipFill rotWithShape="1">
          <a:blip r:embed="rId3">
            <a:alphaModFix/>
          </a:blip>
          <a:srcRect b="49962" l="49851" r="0" t="0"/>
          <a:stretch/>
        </p:blipFill>
        <p:spPr>
          <a:xfrm>
            <a:off x="0" y="3224900"/>
            <a:ext cx="1922625" cy="1918600"/>
          </a:xfrm>
          <a:prstGeom prst="rect">
            <a:avLst/>
          </a:prstGeom>
          <a:noFill/>
          <a:ln>
            <a:noFill/>
          </a:ln>
        </p:spPr>
      </p:pic>
      <p:pic>
        <p:nvPicPr>
          <p:cNvPr id="160" name="Google Shape;160;p2"/>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fa8e0dded3_0_3"/>
          <p:cNvSpPr/>
          <p:nvPr/>
        </p:nvSpPr>
        <p:spPr>
          <a:xfrm>
            <a:off x="0" y="1971300"/>
            <a:ext cx="9144000" cy="3172200"/>
          </a:xfrm>
          <a:prstGeom prst="rect">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fa8e0dded3_0_3"/>
          <p:cNvSpPr txBox="1"/>
          <p:nvPr>
            <p:ph type="title"/>
          </p:nvPr>
        </p:nvSpPr>
        <p:spPr>
          <a:xfrm>
            <a:off x="324880" y="1132260"/>
            <a:ext cx="8603796" cy="653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0" i="0" lang="en-US" sz="2900" u="none">
                <a:solidFill>
                  <a:srgbClr val="F37A87"/>
                </a:solidFill>
                <a:latin typeface="Tajawal Black"/>
                <a:ea typeface="Tajawal Black"/>
                <a:cs typeface="Tajawal Black"/>
                <a:sym typeface="Tajawal Black"/>
              </a:rPr>
              <a:t>الجهات المعنية مباشرًا بالطفولة المبكرة في مصر </a:t>
            </a:r>
            <a:endParaRPr sz="2900">
              <a:solidFill>
                <a:srgbClr val="F37A87"/>
              </a:solidFill>
            </a:endParaRPr>
          </a:p>
        </p:txBody>
      </p:sp>
      <p:sp>
        <p:nvSpPr>
          <p:cNvPr id="167" name="Google Shape;167;gfa8e0dded3_0_3"/>
          <p:cNvSpPr txBox="1"/>
          <p:nvPr>
            <p:ph idx="1" type="body"/>
          </p:nvPr>
        </p:nvSpPr>
        <p:spPr>
          <a:xfrm>
            <a:off x="0" y="2064719"/>
            <a:ext cx="8752000" cy="3078781"/>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chemeClr val="dk1"/>
              </a:buClr>
              <a:buSzPts val="1600"/>
              <a:buFont typeface="Tajawal"/>
              <a:buNone/>
            </a:pPr>
            <a:r>
              <a:rPr b="1" i="0" lang="en-US" sz="1200" u="none">
                <a:solidFill>
                  <a:schemeClr val="lt1"/>
                </a:solidFill>
                <a:latin typeface="Tajawal"/>
                <a:ea typeface="Tajawal"/>
                <a:cs typeface="Tajawal"/>
                <a:sym typeface="Tajawal"/>
              </a:rPr>
              <a:t>المجلس القومي للطفولة والأمومة:</a:t>
            </a:r>
            <a:r>
              <a:rPr b="0" i="0" lang="en-US" sz="1200" u="none">
                <a:solidFill>
                  <a:schemeClr val="lt1"/>
                </a:solidFill>
                <a:latin typeface="Tajawal"/>
                <a:ea typeface="Tajawal"/>
                <a:cs typeface="Tajawal"/>
                <a:sym typeface="Tajawal"/>
              </a:rPr>
              <a:t> في إطار رؤية مصر 2030، أطلق المجلس القومي للطفولة والأمومة استراتيجية وطنية لتنمية الطفولة المبكرة بالتعاون مع اليونيسف، ترتكز على التنسيق بين الجهات وتوفير بيئة داعمة وخدمات متكاملة للأطفال حتى سن السادسة، إلى جانب دوره في إدارة سياسات حماية الطفل من خلال لجان الحماية وخط نجدة الطفل، </a:t>
            </a:r>
            <a:endParaRPr/>
          </a:p>
          <a:p>
            <a:pPr indent="0" lvl="0" marL="0" marR="0" rtl="0" algn="r">
              <a:lnSpc>
                <a:spcPct val="100000"/>
              </a:lnSpc>
              <a:spcBef>
                <a:spcPts val="0"/>
              </a:spcBef>
              <a:spcAft>
                <a:spcPts val="0"/>
              </a:spcAft>
              <a:buClr>
                <a:schemeClr val="dk1"/>
              </a:buClr>
              <a:buSzPts val="1600"/>
              <a:buFont typeface="Tajawal"/>
              <a:buNone/>
            </a:pPr>
            <a:r>
              <a:t/>
            </a:r>
            <a:endParaRPr b="0" i="0" sz="1200" u="none">
              <a:solidFill>
                <a:schemeClr val="lt1"/>
              </a:solidFill>
              <a:latin typeface="Tajawal"/>
              <a:ea typeface="Tajawal"/>
              <a:cs typeface="Tajawal"/>
              <a:sym typeface="Tajawal"/>
            </a:endParaRPr>
          </a:p>
          <a:p>
            <a:pPr indent="0" lvl="0" marL="0" marR="0" rtl="0" algn="r">
              <a:lnSpc>
                <a:spcPct val="100000"/>
              </a:lnSpc>
              <a:spcBef>
                <a:spcPts val="0"/>
              </a:spcBef>
              <a:spcAft>
                <a:spcPts val="0"/>
              </a:spcAft>
              <a:buClr>
                <a:schemeClr val="dk1"/>
              </a:buClr>
              <a:buSzPts val="1600"/>
              <a:buFont typeface="Tajawal"/>
              <a:buNone/>
            </a:pPr>
            <a:r>
              <a:rPr b="1" i="0" lang="en-US" sz="1200" u="none">
                <a:solidFill>
                  <a:schemeClr val="lt1"/>
                </a:solidFill>
                <a:latin typeface="Tajawal"/>
                <a:ea typeface="Tajawal"/>
                <a:cs typeface="Tajawal"/>
                <a:sym typeface="Tajawal"/>
              </a:rPr>
              <a:t>وزارة التربية والتعليم:  </a:t>
            </a:r>
            <a:r>
              <a:rPr b="0" i="0" lang="en-US" sz="1200" u="none">
                <a:solidFill>
                  <a:schemeClr val="lt1"/>
                </a:solidFill>
                <a:latin typeface="Tajawal"/>
                <a:ea typeface="Tajawal"/>
                <a:cs typeface="Tajawal"/>
                <a:sym typeface="Tajawal"/>
              </a:rPr>
              <a:t>تركز استراتيجية وزارة التربية والتعليم (2014-2030) على التوسع في مرحلة رياض الأطفال كمًا وكيفًا، بهدف رفع معدلات القيد وتحسين جودة التعليم، وخاصة في المناطق المحرومة، مع دعم دمج الأطفال ذوي الإعاقة وتعزيز القدرة المؤسسية لرياض الأطفال. </a:t>
            </a:r>
            <a:endParaRPr/>
          </a:p>
          <a:p>
            <a:pPr indent="0" lvl="0" marL="0" marR="0" rtl="0" algn="r">
              <a:lnSpc>
                <a:spcPct val="100000"/>
              </a:lnSpc>
              <a:spcBef>
                <a:spcPts val="0"/>
              </a:spcBef>
              <a:spcAft>
                <a:spcPts val="0"/>
              </a:spcAft>
              <a:buClr>
                <a:schemeClr val="dk1"/>
              </a:buClr>
              <a:buSzPts val="1600"/>
              <a:buFont typeface="Tajawal"/>
              <a:buNone/>
            </a:pPr>
            <a:r>
              <a:t/>
            </a:r>
            <a:endParaRPr sz="1200">
              <a:solidFill>
                <a:schemeClr val="lt1"/>
              </a:solidFill>
              <a:latin typeface="Tajawal"/>
              <a:ea typeface="Tajawal"/>
              <a:cs typeface="Tajawal"/>
              <a:sym typeface="Tajawal"/>
            </a:endParaRPr>
          </a:p>
          <a:p>
            <a:pPr indent="0" lvl="0" marL="0" marR="0" rtl="0" algn="r">
              <a:lnSpc>
                <a:spcPct val="100000"/>
              </a:lnSpc>
              <a:spcBef>
                <a:spcPts val="0"/>
              </a:spcBef>
              <a:spcAft>
                <a:spcPts val="0"/>
              </a:spcAft>
              <a:buClr>
                <a:schemeClr val="dk1"/>
              </a:buClr>
              <a:buSzPts val="1600"/>
              <a:buFont typeface="Tajawal"/>
              <a:buNone/>
            </a:pPr>
            <a:r>
              <a:rPr b="1" lang="en-US" sz="1200">
                <a:solidFill>
                  <a:schemeClr val="lt1"/>
                </a:solidFill>
                <a:latin typeface="Tajawal"/>
                <a:ea typeface="Tajawal"/>
                <a:cs typeface="Tajawal"/>
                <a:sym typeface="Tajawal"/>
              </a:rPr>
              <a:t>وزارة التضامن الاجتماعي: </a:t>
            </a:r>
            <a:r>
              <a:rPr lang="en-US" sz="1200">
                <a:solidFill>
                  <a:schemeClr val="lt1"/>
                </a:solidFill>
                <a:latin typeface="Tajawal"/>
                <a:ea typeface="Tajawal"/>
                <a:cs typeface="Tajawal"/>
                <a:sym typeface="Tajawal"/>
              </a:rPr>
              <a:t>تركّز وزارة التضامن الاجتماعي على دعم الطفولة المبكرة عبر برامج متعددة تشمل الحضانات بأنواعها، وبرنامج تكافل وكرامة، مع التركيز على الأطفال من الميلاد حتى 4 سنوات. ويُعد البرنامج القومي لتنمية الطفولة المبكرة أبرز تدخلاتها، ويهدف إلى رفع نسبة الالتحاق بالحضانات من 8% إلى 30% عبر تطوير الجودة، وتوسيع النماذج، وتيسير إنشاء الحضانات، وتمويل مشروعات شبابية في هذا المجال.</a:t>
            </a:r>
            <a:endParaRPr/>
          </a:p>
          <a:p>
            <a:pPr indent="0" lvl="0" marL="0" marR="0" rtl="0" algn="r">
              <a:lnSpc>
                <a:spcPct val="100000"/>
              </a:lnSpc>
              <a:spcBef>
                <a:spcPts val="0"/>
              </a:spcBef>
              <a:spcAft>
                <a:spcPts val="0"/>
              </a:spcAft>
              <a:buClr>
                <a:schemeClr val="dk1"/>
              </a:buClr>
              <a:buSzPts val="1600"/>
              <a:buFont typeface="Tajawal"/>
              <a:buNone/>
            </a:pPr>
            <a:r>
              <a:t/>
            </a:r>
            <a:endParaRPr b="0" i="0" sz="1200" u="none">
              <a:solidFill>
                <a:schemeClr val="lt1"/>
              </a:solidFill>
              <a:latin typeface="Tajawal"/>
              <a:ea typeface="Tajawal"/>
              <a:cs typeface="Tajawal"/>
              <a:sym typeface="Tajawal"/>
            </a:endParaRPr>
          </a:p>
          <a:p>
            <a:pPr indent="0" lvl="0" marL="0" marR="0" rtl="0" algn="r">
              <a:lnSpc>
                <a:spcPct val="100000"/>
              </a:lnSpc>
              <a:spcBef>
                <a:spcPts val="0"/>
              </a:spcBef>
              <a:spcAft>
                <a:spcPts val="0"/>
              </a:spcAft>
              <a:buClr>
                <a:schemeClr val="dk1"/>
              </a:buClr>
              <a:buSzPts val="1600"/>
              <a:buFont typeface="Tajawal"/>
              <a:buNone/>
            </a:pPr>
            <a:r>
              <a:rPr b="1" i="0" lang="en-US" sz="1200" u="none">
                <a:solidFill>
                  <a:schemeClr val="lt1"/>
                </a:solidFill>
                <a:latin typeface="Tajawal"/>
                <a:ea typeface="Tajawal"/>
                <a:cs typeface="Tajawal"/>
                <a:sym typeface="Tajawal"/>
              </a:rPr>
              <a:t>وزارة الصحة:  </a:t>
            </a:r>
            <a:r>
              <a:rPr b="0" i="0" lang="en-US" sz="1200" u="none">
                <a:solidFill>
                  <a:schemeClr val="lt1"/>
                </a:solidFill>
                <a:latin typeface="Tajawal"/>
                <a:ea typeface="Tajawal"/>
                <a:cs typeface="Tajawal"/>
                <a:sym typeface="Tajawal"/>
              </a:rPr>
              <a:t>تقدم وزارة الصحة خدمات الرعاية الصحية الأساسية للأطفال والأمهات عبر مراكز صحة الأم والطفل، وتتابع صحة الأطفال منذ الولادة بشهادات صحية وتحصينات دورية، كما تنفذ برامج توعية صحية وتغذوية، خاصة في الألف يوم الأولى، وتُعنى برعاية الأطفال مجهولي النسب، إضافة إلى وضع بروتوكولات الوقاية الصحية بالتنسيق مع الجهات المعنية.</a:t>
            </a:r>
            <a:endParaRPr/>
          </a:p>
          <a:p>
            <a:pPr indent="0" lvl="0" marL="0" marR="0" rtl="0" algn="r">
              <a:lnSpc>
                <a:spcPct val="100000"/>
              </a:lnSpc>
              <a:spcBef>
                <a:spcPts val="0"/>
              </a:spcBef>
              <a:spcAft>
                <a:spcPts val="0"/>
              </a:spcAft>
              <a:buClr>
                <a:schemeClr val="dk1"/>
              </a:buClr>
              <a:buSzPts val="1600"/>
              <a:buFont typeface="Tajawal"/>
              <a:buNone/>
            </a:pPr>
            <a:r>
              <a:t/>
            </a:r>
            <a:endParaRPr b="0" i="0" sz="1200" u="none">
              <a:solidFill>
                <a:schemeClr val="lt1"/>
              </a:solidFill>
              <a:latin typeface="Tajawal"/>
              <a:ea typeface="Tajawal"/>
              <a:cs typeface="Tajawal"/>
              <a:sym typeface="Tajawal"/>
            </a:endParaRPr>
          </a:p>
          <a:p>
            <a:pPr indent="0" lvl="0" marL="0" marR="0" rtl="0" algn="r">
              <a:lnSpc>
                <a:spcPct val="100000"/>
              </a:lnSpc>
              <a:spcBef>
                <a:spcPts val="0"/>
              </a:spcBef>
              <a:spcAft>
                <a:spcPts val="0"/>
              </a:spcAft>
              <a:buClr>
                <a:schemeClr val="dk1"/>
              </a:buClr>
              <a:buSzPts val="1600"/>
              <a:buFont typeface="Tajawal"/>
              <a:buNone/>
            </a:pPr>
            <a:r>
              <a:t/>
            </a:r>
            <a:endParaRPr sz="1200">
              <a:solidFill>
                <a:schemeClr val="lt1"/>
              </a:solidFill>
            </a:endParaRPr>
          </a:p>
        </p:txBody>
      </p:sp>
      <p:cxnSp>
        <p:nvCxnSpPr>
          <p:cNvPr id="168" name="Google Shape;168;gfa8e0dded3_0_3"/>
          <p:cNvCxnSpPr/>
          <p:nvPr/>
        </p:nvCxnSpPr>
        <p:spPr>
          <a:xfrm>
            <a:off x="8791775" y="2085975"/>
            <a:ext cx="0" cy="2307300"/>
          </a:xfrm>
          <a:prstGeom prst="straightConnector1">
            <a:avLst/>
          </a:prstGeom>
          <a:noFill/>
          <a:ln cap="flat" cmpd="sng" w="63500">
            <a:solidFill>
              <a:srgbClr val="E7CCD6"/>
            </a:solidFill>
            <a:prstDash val="solid"/>
            <a:miter lim="800000"/>
            <a:headEnd len="sm" w="sm" type="none"/>
            <a:tailEnd len="sm" w="sm" type="none"/>
          </a:ln>
        </p:spPr>
      </p:cxnSp>
      <p:pic>
        <p:nvPicPr>
          <p:cNvPr descr="star design" id="169" name="Google Shape;169;gfa8e0dded3_0_3"/>
          <p:cNvPicPr preferRelativeResize="0"/>
          <p:nvPr/>
        </p:nvPicPr>
        <p:blipFill rotWithShape="1">
          <a:blip r:embed="rId3">
            <a:alphaModFix/>
          </a:blip>
          <a:srcRect b="49963" l="49851" r="0" t="0"/>
          <a:stretch/>
        </p:blipFill>
        <p:spPr>
          <a:xfrm>
            <a:off x="0" y="3436144"/>
            <a:ext cx="1710928" cy="1707356"/>
          </a:xfrm>
          <a:prstGeom prst="rect">
            <a:avLst/>
          </a:prstGeom>
          <a:noFill/>
          <a:ln>
            <a:noFill/>
          </a:ln>
        </p:spPr>
      </p:pic>
      <p:pic>
        <p:nvPicPr>
          <p:cNvPr id="170" name="Google Shape;170;gfa8e0dded3_0_3"/>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gfa8e0dded3_0_170"/>
          <p:cNvPicPr preferRelativeResize="0"/>
          <p:nvPr/>
        </p:nvPicPr>
        <p:blipFill rotWithShape="1">
          <a:blip r:embed="rId3">
            <a:alphaModFix/>
          </a:blip>
          <a:srcRect b="0" l="0" r="0" t="0"/>
          <a:stretch/>
        </p:blipFill>
        <p:spPr>
          <a:xfrm>
            <a:off x="0" y="1328794"/>
            <a:ext cx="1364174" cy="2071313"/>
          </a:xfrm>
          <a:prstGeom prst="rect">
            <a:avLst/>
          </a:prstGeom>
          <a:noFill/>
          <a:ln>
            <a:noFill/>
          </a:ln>
        </p:spPr>
      </p:pic>
      <p:sp>
        <p:nvSpPr>
          <p:cNvPr id="176" name="Google Shape;176;gfa8e0dded3_0_170"/>
          <p:cNvSpPr/>
          <p:nvPr/>
        </p:nvSpPr>
        <p:spPr>
          <a:xfrm>
            <a:off x="347687" y="2399847"/>
            <a:ext cx="2459400" cy="274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fa8e0dded3_0_170"/>
          <p:cNvSpPr/>
          <p:nvPr/>
        </p:nvSpPr>
        <p:spPr>
          <a:xfrm>
            <a:off x="347675" y="2210450"/>
            <a:ext cx="2459400" cy="431100"/>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Tajawal"/>
                <a:ea typeface="Tajawal"/>
                <a:cs typeface="Tajawal"/>
                <a:sym typeface="Tajawal"/>
              </a:rPr>
              <a:t>المرحلة الثالثة</a:t>
            </a:r>
            <a:endParaRPr b="0" i="0" sz="1400" u="none" cap="none" strike="noStrike">
              <a:solidFill>
                <a:srgbClr val="000000"/>
              </a:solidFill>
              <a:latin typeface="Arial"/>
              <a:ea typeface="Arial"/>
              <a:cs typeface="Arial"/>
              <a:sym typeface="Arial"/>
            </a:endParaRPr>
          </a:p>
        </p:txBody>
      </p:sp>
      <p:sp>
        <p:nvSpPr>
          <p:cNvPr id="178" name="Google Shape;178;gfa8e0dded3_0_170"/>
          <p:cNvSpPr txBox="1"/>
          <p:nvPr/>
        </p:nvSpPr>
        <p:spPr>
          <a:xfrm>
            <a:off x="347575" y="2703252"/>
            <a:ext cx="2459400" cy="2123628"/>
          </a:xfrm>
          <a:prstGeom prst="rect">
            <a:avLst/>
          </a:prstGeom>
          <a:noFill/>
          <a:ln>
            <a:noFill/>
          </a:ln>
        </p:spPr>
        <p:txBody>
          <a:bodyPr anchorCtr="0" anchor="t" bIns="91425" lIns="91425" spcFirstLastPara="1" rIns="91425" wrap="square" tIns="91425">
            <a:spAutoFit/>
          </a:bodyPr>
          <a:lstStyle/>
          <a:p>
            <a:pPr indent="0" lvl="0" marL="0" marR="0" rtl="1" algn="just">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في العام الدراسي 2021-2022، عادت الدراسة والحضانات للعمل بكامل طاقتها، مع استمرار الإجراءات الاحترازية، واشتراط تلقي لقاح كورونا، لدخول العاملين إلى مقار العمل الحكومية.</a:t>
            </a:r>
            <a:endParaRPr/>
          </a:p>
        </p:txBody>
      </p:sp>
      <p:sp>
        <p:nvSpPr>
          <p:cNvPr id="179" name="Google Shape;179;gfa8e0dded3_0_170"/>
          <p:cNvSpPr/>
          <p:nvPr/>
        </p:nvSpPr>
        <p:spPr>
          <a:xfrm>
            <a:off x="3325512" y="2399847"/>
            <a:ext cx="2459400" cy="274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fa8e0dded3_0_170"/>
          <p:cNvSpPr txBox="1"/>
          <p:nvPr/>
        </p:nvSpPr>
        <p:spPr>
          <a:xfrm>
            <a:off x="3325400" y="2703252"/>
            <a:ext cx="2459400" cy="2123628"/>
          </a:xfrm>
          <a:prstGeom prst="rect">
            <a:avLst/>
          </a:prstGeom>
          <a:noFill/>
          <a:ln>
            <a:noFill/>
          </a:ln>
        </p:spPr>
        <p:txBody>
          <a:bodyPr anchorCtr="0" anchor="t" bIns="91425" lIns="91425" spcFirstLastPara="1" rIns="91425" wrap="square" tIns="91425">
            <a:spAutoFit/>
          </a:bodyPr>
          <a:lstStyle/>
          <a:p>
            <a:pPr indent="0" lvl="0" marL="0" marR="0" rtl="1" algn="just">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مع بداية العام الدراسي 2020-2021، استُؤنفت الدراسة بتقليل الكثافة واعتماد التعليم الهجين، مع تطوير البنية التحتية الرقمية وإطلاق منصة تعليمية لتعزيز التعلم عن بُعد.</a:t>
            </a:r>
            <a:endParaRPr b="1" i="0" sz="1800" u="none" cap="none" strike="noStrike">
              <a:solidFill>
                <a:srgbClr val="000000"/>
              </a:solidFill>
              <a:latin typeface="Arial"/>
              <a:ea typeface="Arial"/>
              <a:cs typeface="Arial"/>
              <a:sym typeface="Arial"/>
            </a:endParaRPr>
          </a:p>
        </p:txBody>
      </p:sp>
      <p:sp>
        <p:nvSpPr>
          <p:cNvPr id="181" name="Google Shape;181;gfa8e0dded3_0_170"/>
          <p:cNvSpPr/>
          <p:nvPr/>
        </p:nvSpPr>
        <p:spPr>
          <a:xfrm>
            <a:off x="6318712" y="2399847"/>
            <a:ext cx="2459400" cy="274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fa8e0dded3_0_170"/>
          <p:cNvSpPr txBox="1"/>
          <p:nvPr/>
        </p:nvSpPr>
        <p:spPr>
          <a:xfrm>
            <a:off x="6318600" y="2703252"/>
            <a:ext cx="2459400" cy="2123628"/>
          </a:xfrm>
          <a:prstGeom prst="rect">
            <a:avLst/>
          </a:prstGeom>
          <a:noFill/>
          <a:ln>
            <a:noFill/>
          </a:ln>
        </p:spPr>
        <p:txBody>
          <a:bodyPr anchorCtr="0" anchor="t" bIns="91425" lIns="91425" spcFirstLastPara="1" rIns="91425" wrap="square" tIns="91425">
            <a:spAutoFit/>
          </a:bodyPr>
          <a:lstStyle/>
          <a:p>
            <a:pPr indent="0" lvl="0" marL="0" marR="0" rtl="1" algn="just">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خلال المرحلة الأولى من انتشار الجائحة بداية (2020)، أُغلقت المدارس والحضانات بالكامل، مع التركيز على التوعية بطرق الوقاية من العدوى. واستمرت حتى نهاية العام الدراسي. </a:t>
            </a:r>
            <a:endParaRPr b="1" i="0" sz="1800" u="none" cap="none" strike="noStrike">
              <a:solidFill>
                <a:srgbClr val="000000"/>
              </a:solidFill>
              <a:latin typeface="Arial"/>
              <a:ea typeface="Arial"/>
              <a:cs typeface="Arial"/>
              <a:sym typeface="Arial"/>
            </a:endParaRPr>
          </a:p>
        </p:txBody>
      </p:sp>
      <p:sp>
        <p:nvSpPr>
          <p:cNvPr id="183" name="Google Shape;183;gfa8e0dded3_0_170"/>
          <p:cNvSpPr txBox="1"/>
          <p:nvPr>
            <p:ph type="title"/>
          </p:nvPr>
        </p:nvSpPr>
        <p:spPr>
          <a:xfrm>
            <a:off x="466725" y="1167994"/>
            <a:ext cx="8431200" cy="653700"/>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E7CCD6"/>
              </a:buClr>
              <a:buSzPts val="4400"/>
              <a:buFont typeface="Tajawal Black"/>
              <a:buNone/>
            </a:pPr>
            <a:r>
              <a:rPr lang="en-US" sz="1800">
                <a:solidFill>
                  <a:srgbClr val="F37A87"/>
                </a:solidFill>
                <a:latin typeface="Tajawal Black"/>
                <a:ea typeface="Tajawal Black"/>
                <a:cs typeface="Tajawal Black"/>
                <a:sym typeface="Tajawal Black"/>
              </a:rPr>
              <a:t>كيف تم التعامل أثناء الجائحة؟</a:t>
            </a:r>
            <a:br>
              <a:rPr lang="en-US" sz="1800">
                <a:solidFill>
                  <a:srgbClr val="F37A87"/>
                </a:solidFill>
                <a:latin typeface="Tajawal Black"/>
                <a:ea typeface="Tajawal Black"/>
                <a:cs typeface="Tajawal Black"/>
                <a:sym typeface="Tajawal Black"/>
              </a:rPr>
            </a:br>
            <a:r>
              <a:rPr lang="en-US" sz="1600">
                <a:solidFill>
                  <a:srgbClr val="F37A87"/>
                </a:solidFill>
                <a:latin typeface="Tajawal Black"/>
                <a:ea typeface="Tajawal Black"/>
                <a:cs typeface="Tajawal Black"/>
                <a:sym typeface="Tajawal Black"/>
              </a:rPr>
              <a:t>ارتبط حال قطاع الطفولة المبكرة في إطار التعامل مع جائحة كورونا بمصر بالقرارات التابعة لرئاسة مجلس الوزراء والوزارات المعنية (وزارة الصحة، وزارة التربية والتعليم، وزارة التضامن الاجتماعي)</a:t>
            </a:r>
            <a:endParaRPr sz="1600">
              <a:solidFill>
                <a:srgbClr val="F37A87"/>
              </a:solidFill>
            </a:endParaRPr>
          </a:p>
        </p:txBody>
      </p:sp>
      <p:pic>
        <p:nvPicPr>
          <p:cNvPr id="184" name="Google Shape;184;gfa8e0dded3_0_170"/>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
        <p:nvSpPr>
          <p:cNvPr id="185" name="Google Shape;185;gfa8e0dded3_0_170"/>
          <p:cNvSpPr/>
          <p:nvPr/>
        </p:nvSpPr>
        <p:spPr>
          <a:xfrm>
            <a:off x="3333188" y="2210450"/>
            <a:ext cx="2459400" cy="431100"/>
          </a:xfrm>
          <a:prstGeom prst="roundRect">
            <a:avLst>
              <a:gd fmla="val 16667" name="adj"/>
            </a:avLst>
          </a:prstGeom>
          <a:solidFill>
            <a:srgbClr val="ACDEDA"/>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Tajawal"/>
                <a:ea typeface="Tajawal"/>
                <a:cs typeface="Tajawal"/>
                <a:sym typeface="Tajawal"/>
              </a:rPr>
              <a:t>المرحلة الثانية</a:t>
            </a:r>
            <a:endParaRPr b="0" i="0" sz="1400" u="none" cap="none" strike="noStrike">
              <a:solidFill>
                <a:srgbClr val="000000"/>
              </a:solidFill>
              <a:latin typeface="Arial"/>
              <a:ea typeface="Arial"/>
              <a:cs typeface="Arial"/>
              <a:sym typeface="Arial"/>
            </a:endParaRPr>
          </a:p>
        </p:txBody>
      </p:sp>
      <p:sp>
        <p:nvSpPr>
          <p:cNvPr id="186" name="Google Shape;186;gfa8e0dded3_0_170"/>
          <p:cNvSpPr/>
          <p:nvPr/>
        </p:nvSpPr>
        <p:spPr>
          <a:xfrm>
            <a:off x="6318725" y="2210450"/>
            <a:ext cx="2459400" cy="431100"/>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Tajawal"/>
                <a:ea typeface="Tajawal"/>
                <a:cs typeface="Tajawal"/>
                <a:sym typeface="Tajawal"/>
              </a:rPr>
              <a:t>المرحلة الأولى</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fa8e0dded3_0_33"/>
          <p:cNvSpPr txBox="1"/>
          <p:nvPr/>
        </p:nvSpPr>
        <p:spPr>
          <a:xfrm>
            <a:off x="0" y="2541625"/>
            <a:ext cx="9144000" cy="2611500"/>
          </a:xfrm>
          <a:prstGeom prst="rect">
            <a:avLst/>
          </a:prstGeom>
          <a:solidFill>
            <a:srgbClr val="ACDED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gfa8e0dded3_0_33"/>
          <p:cNvSpPr/>
          <p:nvPr/>
        </p:nvSpPr>
        <p:spPr>
          <a:xfrm>
            <a:off x="5030775" y="3929363"/>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fa8e0dded3_0_33"/>
          <p:cNvSpPr/>
          <p:nvPr/>
        </p:nvSpPr>
        <p:spPr>
          <a:xfrm>
            <a:off x="505450" y="3929363"/>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fa8e0dded3_0_33"/>
          <p:cNvSpPr/>
          <p:nvPr/>
        </p:nvSpPr>
        <p:spPr>
          <a:xfrm>
            <a:off x="5030775" y="2188134"/>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fa8e0dded3_0_33"/>
          <p:cNvSpPr/>
          <p:nvPr/>
        </p:nvSpPr>
        <p:spPr>
          <a:xfrm>
            <a:off x="509000" y="2200050"/>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fa8e0dded3_0_33"/>
          <p:cNvSpPr txBox="1"/>
          <p:nvPr/>
        </p:nvSpPr>
        <p:spPr>
          <a:xfrm>
            <a:off x="660400" y="2355909"/>
            <a:ext cx="3368700" cy="658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ajawal Medium"/>
                <a:ea typeface="Tajawal Medium"/>
                <a:cs typeface="Tajawal Medium"/>
                <a:sym typeface="Tajawal Medium"/>
              </a:rPr>
              <a:t>يقضي 42٪ من الأطفال أكثر من ساعتين يوميًا أمام الشاشات بهدف الترفيه، وهي أعلى نسبة مقارنة ببقية الدول بالدراسة.</a:t>
            </a:r>
            <a:endParaRPr b="0" i="0" sz="1400" u="none" cap="none" strike="noStrike">
              <a:solidFill>
                <a:srgbClr val="000000"/>
              </a:solidFill>
              <a:latin typeface="Tajawal Medium"/>
              <a:ea typeface="Tajawal Medium"/>
              <a:cs typeface="Tajawal Medium"/>
              <a:sym typeface="Tajawal Medium"/>
            </a:endParaRPr>
          </a:p>
        </p:txBody>
      </p:sp>
      <p:sp>
        <p:nvSpPr>
          <p:cNvPr id="197" name="Google Shape;197;gfa8e0dded3_0_33"/>
          <p:cNvSpPr/>
          <p:nvPr/>
        </p:nvSpPr>
        <p:spPr>
          <a:xfrm>
            <a:off x="1142600" y="1928813"/>
            <a:ext cx="2411400" cy="401100"/>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fa8e0dded3_0_33"/>
          <p:cNvSpPr/>
          <p:nvPr/>
        </p:nvSpPr>
        <p:spPr>
          <a:xfrm>
            <a:off x="5664375" y="1928813"/>
            <a:ext cx="2411400" cy="401100"/>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fa8e0dded3_0_33"/>
          <p:cNvSpPr/>
          <p:nvPr/>
        </p:nvSpPr>
        <p:spPr>
          <a:xfrm>
            <a:off x="1158925" y="3686813"/>
            <a:ext cx="2411400" cy="4011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fa8e0dded3_0_33"/>
          <p:cNvSpPr/>
          <p:nvPr/>
        </p:nvSpPr>
        <p:spPr>
          <a:xfrm>
            <a:off x="5664375" y="3688013"/>
            <a:ext cx="2411400" cy="401100"/>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fa8e0dded3_0_33"/>
          <p:cNvSpPr txBox="1"/>
          <p:nvPr>
            <p:ph type="title"/>
          </p:nvPr>
        </p:nvSpPr>
        <p:spPr>
          <a:xfrm>
            <a:off x="466725" y="911459"/>
            <a:ext cx="8431200" cy="71253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E7CCD6"/>
              </a:buClr>
              <a:buSzPts val="4400"/>
              <a:buFont typeface="Tajawal Black"/>
              <a:buNone/>
            </a:pPr>
            <a:r>
              <a:rPr b="1" lang="en-US" sz="2200">
                <a:solidFill>
                  <a:srgbClr val="F37A87"/>
                </a:solidFill>
              </a:rPr>
              <a:t>نتائج النموذج البحثي الاستراتيجي الأول: حال الأهل ومقدمي الرعاية في البلدان العربية خلال الأزمات "جائحة كورونا نموذجًا" "مصر" (</a:t>
            </a:r>
            <a:r>
              <a:rPr b="1" lang="en-US" sz="2000">
                <a:solidFill>
                  <a:srgbClr val="F37A87"/>
                </a:solidFill>
              </a:rPr>
              <a:t>ﺷﺎرك ﻓﻲ اﻟﺒﺤﺚ 346 ﻣﺸﺎرك/ة)</a:t>
            </a:r>
            <a:endParaRPr b="1" sz="2000">
              <a:solidFill>
                <a:srgbClr val="F37A87"/>
              </a:solidFill>
            </a:endParaRPr>
          </a:p>
        </p:txBody>
      </p:sp>
      <p:sp>
        <p:nvSpPr>
          <p:cNvPr id="202" name="Google Shape;202;gfa8e0dded3_0_33"/>
          <p:cNvSpPr txBox="1"/>
          <p:nvPr/>
        </p:nvSpPr>
        <p:spPr>
          <a:xfrm>
            <a:off x="1195325" y="1928813"/>
            <a:ext cx="2303400" cy="4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استخدام الشاشات</a:t>
            </a:r>
            <a:endParaRPr b="0" i="0" sz="2200" u="none" cap="none" strike="noStrike">
              <a:solidFill>
                <a:srgbClr val="FFFFFF"/>
              </a:solidFill>
              <a:latin typeface="Arial"/>
              <a:ea typeface="Arial"/>
              <a:cs typeface="Arial"/>
              <a:sym typeface="Arial"/>
            </a:endParaRPr>
          </a:p>
        </p:txBody>
      </p:sp>
      <p:sp>
        <p:nvSpPr>
          <p:cNvPr id="203" name="Google Shape;203;gfa8e0dded3_0_33"/>
          <p:cNvSpPr txBox="1"/>
          <p:nvPr/>
        </p:nvSpPr>
        <p:spPr>
          <a:xfrm>
            <a:off x="5715825" y="1928813"/>
            <a:ext cx="2303400" cy="4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اﻟﺘّﻐﺬﻳﺔ</a:t>
            </a:r>
            <a:endParaRPr b="0" i="0" sz="2200" u="none" cap="none" strike="noStrike">
              <a:solidFill>
                <a:srgbClr val="FFFFFF"/>
              </a:solidFill>
              <a:latin typeface="Arial"/>
              <a:ea typeface="Arial"/>
              <a:cs typeface="Arial"/>
              <a:sym typeface="Arial"/>
            </a:endParaRPr>
          </a:p>
        </p:txBody>
      </p:sp>
      <p:sp>
        <p:nvSpPr>
          <p:cNvPr id="204" name="Google Shape;204;gfa8e0dded3_0_33"/>
          <p:cNvSpPr txBox="1"/>
          <p:nvPr/>
        </p:nvSpPr>
        <p:spPr>
          <a:xfrm>
            <a:off x="5156200" y="2355909"/>
            <a:ext cx="3478800" cy="658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Tajawal Medium"/>
                <a:ea typeface="Tajawal Medium"/>
                <a:cs typeface="Tajawal Medium"/>
                <a:sym typeface="Tajawal Medium"/>
              </a:rPr>
              <a:t>74٪ من الأطفال لا يعانون من مشاكل في التغذية، في حين واجه 26٪ مشكلات مرتبطة بالمرض أو فقدان الشهية، و12٪ تأثروا بقلة الموارد المالية.</a:t>
            </a:r>
            <a:endParaRPr b="0" i="0" sz="1300" u="none" cap="none" strike="noStrike">
              <a:solidFill>
                <a:srgbClr val="000000"/>
              </a:solidFill>
              <a:latin typeface="Tajawal Medium"/>
              <a:ea typeface="Tajawal Medium"/>
              <a:cs typeface="Tajawal Medium"/>
              <a:sym typeface="Tajawal Medium"/>
            </a:endParaRPr>
          </a:p>
        </p:txBody>
      </p:sp>
      <p:sp>
        <p:nvSpPr>
          <p:cNvPr id="205" name="Google Shape;205;gfa8e0dded3_0_33"/>
          <p:cNvSpPr txBox="1"/>
          <p:nvPr/>
        </p:nvSpPr>
        <p:spPr>
          <a:xfrm>
            <a:off x="660400" y="4127559"/>
            <a:ext cx="3368700" cy="658500"/>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ajawal Medium"/>
                <a:ea typeface="Tajawal Medium"/>
                <a:cs typeface="Tajawal Medium"/>
                <a:sym typeface="Tajawal Medium"/>
              </a:rPr>
              <a:t>عانى 67٪ من الأهل ومقدّمي الرعاية من مشاكل في المزاج العصبي بسبب الجائحة. </a:t>
            </a:r>
            <a:endParaRPr b="0" i="0" sz="1200" u="none" cap="none" strike="noStrike">
              <a:solidFill>
                <a:srgbClr val="000000"/>
              </a:solidFill>
              <a:latin typeface="Tajawal Medium"/>
              <a:ea typeface="Tajawal Medium"/>
              <a:cs typeface="Tajawal Medium"/>
              <a:sym typeface="Tajawal Medium"/>
            </a:endParaRPr>
          </a:p>
        </p:txBody>
      </p:sp>
      <p:sp>
        <p:nvSpPr>
          <p:cNvPr id="206" name="Google Shape;206;gfa8e0dded3_0_33"/>
          <p:cNvSpPr txBox="1"/>
          <p:nvPr/>
        </p:nvSpPr>
        <p:spPr>
          <a:xfrm>
            <a:off x="1195325" y="3700463"/>
            <a:ext cx="2303400" cy="4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700" u="none" cap="none" strike="noStrike">
                <a:solidFill>
                  <a:schemeClr val="lt1"/>
                </a:solidFill>
                <a:latin typeface="Tajawal"/>
                <a:ea typeface="Tajawal"/>
                <a:cs typeface="Tajawal"/>
                <a:sym typeface="Tajawal"/>
              </a:rPr>
              <a:t>الصحة النفسية للأهل</a:t>
            </a:r>
            <a:endParaRPr b="0" i="0" sz="1700" u="none" cap="none" strike="noStrike">
              <a:solidFill>
                <a:srgbClr val="FFFFFF"/>
              </a:solidFill>
              <a:latin typeface="Arial"/>
              <a:ea typeface="Arial"/>
              <a:cs typeface="Arial"/>
              <a:sym typeface="Arial"/>
            </a:endParaRPr>
          </a:p>
        </p:txBody>
      </p:sp>
      <p:sp>
        <p:nvSpPr>
          <p:cNvPr id="207" name="Google Shape;207;gfa8e0dded3_0_33"/>
          <p:cNvSpPr txBox="1"/>
          <p:nvPr/>
        </p:nvSpPr>
        <p:spPr>
          <a:xfrm>
            <a:off x="5715825" y="3624501"/>
            <a:ext cx="2303400" cy="4770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600" u="none" cap="none" strike="noStrike">
                <a:solidFill>
                  <a:schemeClr val="lt1"/>
                </a:solidFill>
                <a:latin typeface="Tajawal"/>
                <a:ea typeface="Tajawal"/>
                <a:cs typeface="Tajawal"/>
                <a:sym typeface="Tajawal"/>
              </a:rPr>
              <a:t>الصحة النفسية للطفل</a:t>
            </a:r>
            <a:endParaRPr b="0" i="0" sz="1600" u="none" cap="none" strike="noStrike">
              <a:solidFill>
                <a:srgbClr val="FFFFFF"/>
              </a:solidFill>
              <a:latin typeface="Arial"/>
              <a:ea typeface="Arial"/>
              <a:cs typeface="Arial"/>
              <a:sym typeface="Arial"/>
            </a:endParaRPr>
          </a:p>
        </p:txBody>
      </p:sp>
      <p:sp>
        <p:nvSpPr>
          <p:cNvPr id="208" name="Google Shape;208;gfa8e0dded3_0_33"/>
          <p:cNvSpPr txBox="1"/>
          <p:nvPr/>
        </p:nvSpPr>
        <p:spPr>
          <a:xfrm>
            <a:off x="5156200" y="4127559"/>
            <a:ext cx="3368700" cy="658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Tajawal Medium"/>
                <a:ea typeface="Tajawal Medium"/>
                <a:cs typeface="Tajawal Medium"/>
                <a:sym typeface="Tajawal Medium"/>
              </a:rPr>
              <a:t>60٪ من الأطفال ظهرت عليهم تغيرات مزاجية وسلوكية سلبية، أبرزها سرعة الغضب (32٪)، وكثرة البكاء (22٪)، ومشاكل في النوم (19٪).</a:t>
            </a:r>
            <a:endParaRPr b="0" i="0" sz="1300" u="none" cap="none" strike="noStrike">
              <a:solidFill>
                <a:srgbClr val="000000"/>
              </a:solidFill>
              <a:latin typeface="Tajawal Medium"/>
              <a:ea typeface="Tajawal Medium"/>
              <a:cs typeface="Tajawal Medium"/>
              <a:sym typeface="Tajawal Medium"/>
            </a:endParaRPr>
          </a:p>
        </p:txBody>
      </p:sp>
      <p:pic>
        <p:nvPicPr>
          <p:cNvPr id="209" name="Google Shape;209;gfa8e0dded3_0_33"/>
          <p:cNvPicPr preferRelativeResize="0"/>
          <p:nvPr/>
        </p:nvPicPr>
        <p:blipFill rotWithShape="1">
          <a:blip r:embed="rId3">
            <a:alphaModFix/>
          </a:blip>
          <a:srcRect b="0" l="0" r="0" t="0"/>
          <a:stretch/>
        </p:blipFill>
        <p:spPr>
          <a:xfrm>
            <a:off x="6616314" y="181700"/>
            <a:ext cx="2276462" cy="57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
          <p:cNvSpPr txBox="1"/>
          <p:nvPr/>
        </p:nvSpPr>
        <p:spPr>
          <a:xfrm>
            <a:off x="0" y="2541625"/>
            <a:ext cx="9144000" cy="2611500"/>
          </a:xfrm>
          <a:prstGeom prst="rect">
            <a:avLst/>
          </a:prstGeom>
          <a:solidFill>
            <a:srgbClr val="ACDED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 name="Google Shape;215;p3"/>
          <p:cNvSpPr/>
          <p:nvPr/>
        </p:nvSpPr>
        <p:spPr>
          <a:xfrm>
            <a:off x="5030775" y="3929363"/>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505450" y="3929363"/>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5030775" y="2188134"/>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509000" y="2200050"/>
            <a:ext cx="3678600" cy="918900"/>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txBox="1"/>
          <p:nvPr/>
        </p:nvSpPr>
        <p:spPr>
          <a:xfrm>
            <a:off x="660400" y="2355909"/>
            <a:ext cx="3368700" cy="658500"/>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Tajawal Medium"/>
                <a:ea typeface="Tajawal Medium"/>
                <a:cs typeface="Tajawal Medium"/>
                <a:sym typeface="Tajawal Medium"/>
              </a:rPr>
              <a:t>ارتفعت نسبة الأطفال غير المترددين على المؤسسات التربوية من 12٪ قبل الأزمة إلى 51٪ بعدها، مما يعكس تأثيرًا كبيرًا للجائحة.</a:t>
            </a:r>
            <a:endParaRPr b="0" i="0" sz="1300" u="none" cap="none" strike="noStrike">
              <a:solidFill>
                <a:srgbClr val="000000"/>
              </a:solidFill>
              <a:latin typeface="Tajawal Medium"/>
              <a:ea typeface="Tajawal Medium"/>
              <a:cs typeface="Tajawal Medium"/>
              <a:sym typeface="Tajawal Medium"/>
            </a:endParaRPr>
          </a:p>
        </p:txBody>
      </p:sp>
      <p:sp>
        <p:nvSpPr>
          <p:cNvPr id="220" name="Google Shape;220;p3"/>
          <p:cNvSpPr/>
          <p:nvPr/>
        </p:nvSpPr>
        <p:spPr>
          <a:xfrm>
            <a:off x="1142600" y="1928813"/>
            <a:ext cx="2411400" cy="401100"/>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5664375" y="1928813"/>
            <a:ext cx="2411400" cy="401100"/>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1158925" y="3686813"/>
            <a:ext cx="2411400" cy="401100"/>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5664375" y="3688013"/>
            <a:ext cx="2411400" cy="401100"/>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txBox="1"/>
          <p:nvPr>
            <p:ph type="title"/>
          </p:nvPr>
        </p:nvSpPr>
        <p:spPr>
          <a:xfrm>
            <a:off x="466725" y="911459"/>
            <a:ext cx="8431200" cy="71253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E7CCD6"/>
              </a:buClr>
              <a:buSzPts val="4400"/>
              <a:buFont typeface="Tajawal Black"/>
              <a:buNone/>
            </a:pPr>
            <a:r>
              <a:rPr b="1" lang="en-US" sz="2200">
                <a:solidFill>
                  <a:srgbClr val="F37A87"/>
                </a:solidFill>
              </a:rPr>
              <a:t>نتائج النموذج البحثي الاستراتيجي الأول: حال الأهل ومقدمي الرعاية في البلدان العربية خلال الأزمات "جائحة كورونا نموذجًا" "مصر" </a:t>
            </a:r>
            <a:r>
              <a:rPr b="1" lang="en-US" sz="2000">
                <a:solidFill>
                  <a:srgbClr val="F37A87"/>
                </a:solidFill>
              </a:rPr>
              <a:t>ﺷﺎرك ﻓﻲ اﻟﺒﺤﺚ 346 ﻣﺸﺎرك/ة </a:t>
            </a:r>
            <a:endParaRPr b="1" sz="2000">
              <a:solidFill>
                <a:srgbClr val="F37A87"/>
              </a:solidFill>
            </a:endParaRPr>
          </a:p>
        </p:txBody>
      </p:sp>
      <p:sp>
        <p:nvSpPr>
          <p:cNvPr id="225" name="Google Shape;225;p3"/>
          <p:cNvSpPr txBox="1"/>
          <p:nvPr/>
        </p:nvSpPr>
        <p:spPr>
          <a:xfrm>
            <a:off x="1195325" y="1928813"/>
            <a:ext cx="2303400" cy="4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التعليم</a:t>
            </a:r>
            <a:endParaRPr b="0" i="0" sz="2200" u="none" cap="none" strike="noStrike">
              <a:solidFill>
                <a:srgbClr val="FFFFFF"/>
              </a:solidFill>
              <a:latin typeface="Arial"/>
              <a:ea typeface="Arial"/>
              <a:cs typeface="Arial"/>
              <a:sym typeface="Arial"/>
            </a:endParaRPr>
          </a:p>
        </p:txBody>
      </p:sp>
      <p:sp>
        <p:nvSpPr>
          <p:cNvPr id="226" name="Google Shape;226;p3"/>
          <p:cNvSpPr txBox="1"/>
          <p:nvPr/>
        </p:nvSpPr>
        <p:spPr>
          <a:xfrm>
            <a:off x="5715825" y="1928813"/>
            <a:ext cx="2303400" cy="4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تأثير </a:t>
            </a:r>
            <a:r>
              <a:rPr lang="en-US" sz="1800">
                <a:solidFill>
                  <a:srgbClr val="FFFFFF"/>
                </a:solidFill>
              </a:rPr>
              <a:t>الحالة المزاجية للأهل</a:t>
            </a:r>
            <a:endParaRPr b="0" i="0" sz="1800" u="none" cap="none" strike="noStrike">
              <a:solidFill>
                <a:srgbClr val="FFFFFF"/>
              </a:solidFill>
              <a:latin typeface="Arial"/>
              <a:ea typeface="Arial"/>
              <a:cs typeface="Arial"/>
              <a:sym typeface="Arial"/>
            </a:endParaRPr>
          </a:p>
        </p:txBody>
      </p:sp>
      <p:sp>
        <p:nvSpPr>
          <p:cNvPr id="227" name="Google Shape;227;p3"/>
          <p:cNvSpPr txBox="1"/>
          <p:nvPr/>
        </p:nvSpPr>
        <p:spPr>
          <a:xfrm>
            <a:off x="5156200" y="2355909"/>
            <a:ext cx="3478800" cy="658500"/>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ajawal Medium"/>
                <a:ea typeface="Tajawal Medium"/>
                <a:cs typeface="Tajawal Medium"/>
                <a:sym typeface="Tajawal Medium"/>
              </a:rPr>
              <a:t>انعكست الحالة المزاجية للأهل على الأطفال وكانت سببً في تعرض (43% عنف لفظي، 13% عنف جسدي كالضرب)</a:t>
            </a:r>
            <a:endParaRPr b="0" i="0" sz="1200" u="none" cap="none" strike="noStrike">
              <a:solidFill>
                <a:srgbClr val="000000"/>
              </a:solidFill>
              <a:latin typeface="Tajawal Medium"/>
              <a:ea typeface="Tajawal Medium"/>
              <a:cs typeface="Tajawal Medium"/>
              <a:sym typeface="Tajawal Medium"/>
            </a:endParaRPr>
          </a:p>
        </p:txBody>
      </p:sp>
      <p:sp>
        <p:nvSpPr>
          <p:cNvPr id="228" name="Google Shape;228;p3"/>
          <p:cNvSpPr txBox="1"/>
          <p:nvPr/>
        </p:nvSpPr>
        <p:spPr>
          <a:xfrm>
            <a:off x="660400" y="4127558"/>
            <a:ext cx="3368700" cy="784417"/>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ajawal Medium"/>
                <a:ea typeface="Tajawal Medium"/>
                <a:cs typeface="Tajawal Medium"/>
                <a:sym typeface="Tajawal Medium"/>
              </a:rPr>
              <a:t>تصدّرت الحاجة إلى المواد التربوية وأدوات اللعب ونشاطات الأطفال بنسبة 57٪، تلتها حاجة الأهل ومقدّمي الرعاية إلى الدعم النفسي (42٪)، ثم التوجيهات حول التعلم عن بُعد (31٪)</a:t>
            </a:r>
            <a:endParaRPr/>
          </a:p>
        </p:txBody>
      </p:sp>
      <p:sp>
        <p:nvSpPr>
          <p:cNvPr id="229" name="Google Shape;229;p3"/>
          <p:cNvSpPr txBox="1"/>
          <p:nvPr/>
        </p:nvSpPr>
        <p:spPr>
          <a:xfrm>
            <a:off x="1195325" y="3700463"/>
            <a:ext cx="2303400" cy="40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احتياجات الأهل</a:t>
            </a:r>
            <a:endParaRPr b="0" i="0" sz="1800" u="none" cap="none" strike="noStrike">
              <a:solidFill>
                <a:srgbClr val="FFFFFF"/>
              </a:solidFill>
              <a:latin typeface="Arial"/>
              <a:ea typeface="Arial"/>
              <a:cs typeface="Arial"/>
              <a:sym typeface="Arial"/>
            </a:endParaRPr>
          </a:p>
        </p:txBody>
      </p:sp>
      <p:sp>
        <p:nvSpPr>
          <p:cNvPr id="230" name="Google Shape;230;p3"/>
          <p:cNvSpPr txBox="1"/>
          <p:nvPr/>
        </p:nvSpPr>
        <p:spPr>
          <a:xfrm>
            <a:off x="5715825" y="3624501"/>
            <a:ext cx="2303400" cy="4770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اللعب والكتب</a:t>
            </a:r>
            <a:endParaRPr b="0" i="0" sz="1800" u="none" cap="none" strike="noStrike">
              <a:solidFill>
                <a:srgbClr val="FFFFFF"/>
              </a:solidFill>
              <a:latin typeface="Arial"/>
              <a:ea typeface="Arial"/>
              <a:cs typeface="Arial"/>
              <a:sym typeface="Arial"/>
            </a:endParaRPr>
          </a:p>
        </p:txBody>
      </p:sp>
      <p:sp>
        <p:nvSpPr>
          <p:cNvPr id="231" name="Google Shape;231;p3"/>
          <p:cNvSpPr txBox="1"/>
          <p:nvPr/>
        </p:nvSpPr>
        <p:spPr>
          <a:xfrm>
            <a:off x="5156200" y="4127559"/>
            <a:ext cx="3368700" cy="658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Tajawal Medium"/>
                <a:ea typeface="Tajawal Medium"/>
                <a:cs typeface="Tajawal Medium"/>
                <a:sym typeface="Tajawal Medium"/>
              </a:rPr>
              <a:t>غياب مساحات اللعب للأطفال (54٪) وعدم توافر كتب الأطفال الداعمة (43٪)</a:t>
            </a:r>
            <a:endParaRPr b="0" i="0" sz="1300" u="none" cap="none" strike="noStrike">
              <a:solidFill>
                <a:srgbClr val="000000"/>
              </a:solidFill>
              <a:latin typeface="Tajawal Medium"/>
              <a:ea typeface="Tajawal Medium"/>
              <a:cs typeface="Tajawal Medium"/>
              <a:sym typeface="Tajawal Medium"/>
            </a:endParaRPr>
          </a:p>
        </p:txBody>
      </p:sp>
      <p:pic>
        <p:nvPicPr>
          <p:cNvPr id="232" name="Google Shape;232;p3"/>
          <p:cNvPicPr preferRelativeResize="0"/>
          <p:nvPr/>
        </p:nvPicPr>
        <p:blipFill rotWithShape="1">
          <a:blip r:embed="rId3">
            <a:alphaModFix/>
          </a:blip>
          <a:srcRect b="0" l="0" r="0" t="0"/>
          <a:stretch/>
        </p:blipFill>
        <p:spPr>
          <a:xfrm>
            <a:off x="6616314" y="181700"/>
            <a:ext cx="2276462" cy="57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fa8e0dded3_0_87"/>
          <p:cNvSpPr txBox="1"/>
          <p:nvPr>
            <p:ph type="title"/>
          </p:nvPr>
        </p:nvSpPr>
        <p:spPr>
          <a:xfrm>
            <a:off x="466725" y="1167994"/>
            <a:ext cx="8431200" cy="45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0" i="0" lang="en-US" sz="3200" u="none">
                <a:solidFill>
                  <a:srgbClr val="F37A87"/>
                </a:solidFill>
                <a:latin typeface="Tajawal Black"/>
                <a:ea typeface="Tajawal Black"/>
                <a:cs typeface="Tajawal Black"/>
                <a:sym typeface="Tajawal Black"/>
              </a:rPr>
              <a:t>التوصيات</a:t>
            </a:r>
            <a:endParaRPr sz="3200">
              <a:solidFill>
                <a:srgbClr val="F37A87"/>
              </a:solidFill>
            </a:endParaRPr>
          </a:p>
        </p:txBody>
      </p:sp>
      <p:sp>
        <p:nvSpPr>
          <p:cNvPr id="238" name="Google Shape;238;gfa8e0dded3_0_87"/>
          <p:cNvSpPr/>
          <p:nvPr/>
        </p:nvSpPr>
        <p:spPr>
          <a:xfrm>
            <a:off x="1707" y="1971300"/>
            <a:ext cx="9142200" cy="3172200"/>
          </a:xfrm>
          <a:prstGeom prst="rect">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tar design" id="239" name="Google Shape;239;gfa8e0dded3_0_87"/>
          <p:cNvPicPr preferRelativeResize="0"/>
          <p:nvPr/>
        </p:nvPicPr>
        <p:blipFill rotWithShape="1">
          <a:blip r:embed="rId3">
            <a:alphaModFix/>
          </a:blip>
          <a:srcRect b="49963" l="49851" r="0" t="0"/>
          <a:stretch/>
        </p:blipFill>
        <p:spPr>
          <a:xfrm>
            <a:off x="0" y="3436144"/>
            <a:ext cx="1710928" cy="1707356"/>
          </a:xfrm>
          <a:prstGeom prst="rect">
            <a:avLst/>
          </a:prstGeom>
          <a:noFill/>
          <a:ln>
            <a:noFill/>
          </a:ln>
        </p:spPr>
      </p:pic>
      <p:cxnSp>
        <p:nvCxnSpPr>
          <p:cNvPr id="240" name="Google Shape;240;gfa8e0dded3_0_87"/>
          <p:cNvCxnSpPr/>
          <p:nvPr/>
        </p:nvCxnSpPr>
        <p:spPr>
          <a:xfrm rot="10800000">
            <a:off x="-62177" y="1971300"/>
            <a:ext cx="9206100" cy="0"/>
          </a:xfrm>
          <a:prstGeom prst="straightConnector1">
            <a:avLst/>
          </a:prstGeom>
          <a:noFill/>
          <a:ln cap="flat" cmpd="sng" w="63500">
            <a:solidFill>
              <a:srgbClr val="E7CCD6"/>
            </a:solidFill>
            <a:prstDash val="solid"/>
            <a:miter lim="800000"/>
            <a:headEnd len="sm" w="sm" type="none"/>
            <a:tailEnd len="sm" w="sm" type="none"/>
          </a:ln>
        </p:spPr>
      </p:cxnSp>
      <p:pic>
        <p:nvPicPr>
          <p:cNvPr id="241" name="Google Shape;241;gfa8e0dded3_0_87"/>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
        <p:nvSpPr>
          <p:cNvPr id="242" name="Google Shape;242;gfa8e0dded3_0_87"/>
          <p:cNvSpPr txBox="1"/>
          <p:nvPr>
            <p:ph idx="1" type="body"/>
          </p:nvPr>
        </p:nvSpPr>
        <p:spPr>
          <a:xfrm>
            <a:off x="212272" y="2220443"/>
            <a:ext cx="8531452" cy="2800767"/>
          </a:xfrm>
          <a:prstGeom prst="rect">
            <a:avLst/>
          </a:prstGeom>
          <a:noFill/>
          <a:ln>
            <a:noFill/>
          </a:ln>
        </p:spPr>
        <p:txBody>
          <a:bodyPr anchorCtr="0" anchor="ctr" bIns="45700" lIns="91425" spcFirstLastPara="1" rIns="91425" wrap="square" tIns="45700">
            <a:spAutoFit/>
          </a:bodyPr>
          <a:lstStyle/>
          <a:p>
            <a:pPr indent="-139700" lvl="0" marL="0" marR="0" rtl="1" algn="r">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تأهيل وتدريب العاملين مع الأطفال على دعم الأسر والتواصل معها في الأزمات.</a:t>
            </a:r>
            <a:endParaRPr b="0" i="0" sz="2200" u="none" cap="none" strike="noStrike">
              <a:solidFill>
                <a:schemeClr val="dk1"/>
              </a:solidFill>
              <a:latin typeface="Arial"/>
              <a:ea typeface="Arial"/>
              <a:cs typeface="Arial"/>
              <a:sym typeface="Arial"/>
            </a:endParaRPr>
          </a:p>
          <a:p>
            <a:pPr indent="-139700" lvl="0" marL="0" marR="0" rtl="1" algn="r">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الاستمرار في إنشاء الحضانات ورياض الأطفال لضمان إتاحة فرص التعليم المبكر.</a:t>
            </a:r>
            <a:endParaRPr b="0" i="0" sz="2200" u="none" cap="none" strike="noStrike">
              <a:solidFill>
                <a:schemeClr val="dk1"/>
              </a:solidFill>
              <a:latin typeface="Arial"/>
              <a:ea typeface="Arial"/>
              <a:cs typeface="Arial"/>
              <a:sym typeface="Arial"/>
            </a:endParaRPr>
          </a:p>
          <a:p>
            <a:pPr indent="-139700" lvl="0" marL="0" marR="0" rtl="1" algn="r">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إدماج غير القادرين ضمن برامج الدعم لضمان حضور أطفالهم للمؤسسات التربوية.</a:t>
            </a:r>
            <a:endParaRPr b="0" i="0" sz="2200" u="none" cap="none" strike="noStrike">
              <a:solidFill>
                <a:schemeClr val="dk1"/>
              </a:solidFill>
              <a:latin typeface="Arial"/>
              <a:ea typeface="Arial"/>
              <a:cs typeface="Arial"/>
              <a:sym typeface="Arial"/>
            </a:endParaRPr>
          </a:p>
          <a:p>
            <a:pPr indent="-139700" lvl="0" marL="0" marR="0" rtl="1" algn="r">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تقديم برامج توعية وتدريب للأهالي حول التعامل مع الأطفال خاصة في الأزمات، من خلال المؤسسات الصحية والتربوية.</a:t>
            </a:r>
            <a:endParaRPr b="0" i="0" sz="2200" u="none" cap="none" strike="noStrike">
              <a:solidFill>
                <a:schemeClr val="dk1"/>
              </a:solidFill>
              <a:latin typeface="Arial"/>
              <a:ea typeface="Arial"/>
              <a:cs typeface="Arial"/>
              <a:sym typeface="Arial"/>
            </a:endParaRPr>
          </a:p>
          <a:p>
            <a:pPr indent="-139700" lvl="0" marL="0" marR="0" rtl="1" algn="r">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تعزيز نشر رسائل التوعية عبر الإعلام ووسائل التواصل الاجتماعي لدعم تنشئة الطفل.</a:t>
            </a:r>
            <a:endParaRPr b="0" i="0" sz="2200" u="none" cap="none" strike="noStrike">
              <a:solidFill>
                <a:schemeClr val="dk1"/>
              </a:solidFill>
              <a:latin typeface="Arial"/>
              <a:ea typeface="Arial"/>
              <a:cs typeface="Arial"/>
              <a:sym typeface="Arial"/>
            </a:endParaRPr>
          </a:p>
          <a:p>
            <a:pPr indent="-139700" lvl="0" marL="0" marR="0" rtl="1" algn="r">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استمرار دعم الأسر المتضررة اقتصاديًا من الجائحة / الأزمات عبر برامج الدعم المباشر وغير المباشر.</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gfa8e0dded3_0_102"/>
          <p:cNvPicPr preferRelativeResize="0"/>
          <p:nvPr/>
        </p:nvPicPr>
        <p:blipFill rotWithShape="1">
          <a:blip r:embed="rId3">
            <a:alphaModFix/>
          </a:blip>
          <a:srcRect b="34743" l="0" r="0" t="14622"/>
          <a:stretch/>
        </p:blipFill>
        <p:spPr>
          <a:xfrm>
            <a:off x="0" y="4657350"/>
            <a:ext cx="2171700" cy="506400"/>
          </a:xfrm>
          <a:prstGeom prst="rect">
            <a:avLst/>
          </a:prstGeom>
          <a:noFill/>
          <a:ln>
            <a:noFill/>
          </a:ln>
        </p:spPr>
      </p:pic>
      <p:sp>
        <p:nvSpPr>
          <p:cNvPr id="248" name="Google Shape;248;gfa8e0dded3_0_102"/>
          <p:cNvSpPr txBox="1"/>
          <p:nvPr/>
        </p:nvSpPr>
        <p:spPr>
          <a:xfrm>
            <a:off x="0" y="0"/>
            <a:ext cx="2925900" cy="51639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gfa8e0dded3_0_102"/>
          <p:cNvSpPr txBox="1"/>
          <p:nvPr/>
        </p:nvSpPr>
        <p:spPr>
          <a:xfrm>
            <a:off x="2865101" y="1977627"/>
            <a:ext cx="113100" cy="3204000"/>
          </a:xfrm>
          <a:prstGeom prst="rect">
            <a:avLst/>
          </a:prstGeom>
          <a:solidFill>
            <a:srgbClr val="E7CCD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gfa8e0dded3_0_102"/>
          <p:cNvSpPr txBox="1"/>
          <p:nvPr>
            <p:ph type="title"/>
          </p:nvPr>
        </p:nvSpPr>
        <p:spPr>
          <a:xfrm>
            <a:off x="3510643" y="1050094"/>
            <a:ext cx="5387457" cy="57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E7CCD6"/>
              </a:buClr>
              <a:buSzPts val="4400"/>
              <a:buFont typeface="Tajawal Black"/>
              <a:buNone/>
            </a:pPr>
            <a:r>
              <a:rPr b="1" lang="en-US" sz="3000">
                <a:solidFill>
                  <a:srgbClr val="F37A87"/>
                </a:solidFill>
              </a:rPr>
              <a:t>فعاليات حالية تتم على المستوى الوطني</a:t>
            </a:r>
            <a:endParaRPr b="1" sz="3000">
              <a:solidFill>
                <a:srgbClr val="F37A87"/>
              </a:solidFill>
            </a:endParaRPr>
          </a:p>
        </p:txBody>
      </p:sp>
      <p:sp>
        <p:nvSpPr>
          <p:cNvPr id="251" name="Google Shape;251;gfa8e0dded3_0_102"/>
          <p:cNvSpPr txBox="1"/>
          <p:nvPr>
            <p:ph idx="1" type="body"/>
          </p:nvPr>
        </p:nvSpPr>
        <p:spPr>
          <a:xfrm>
            <a:off x="3486727" y="1657531"/>
            <a:ext cx="5314373" cy="2999988"/>
          </a:xfrm>
          <a:prstGeom prst="rect">
            <a:avLst/>
          </a:prstGeom>
          <a:noFill/>
          <a:ln>
            <a:noFill/>
          </a:ln>
        </p:spPr>
        <p:txBody>
          <a:bodyPr anchorCtr="0" anchor="t" bIns="45700" lIns="91425" spcFirstLastPara="1" rIns="91425" wrap="square" tIns="45700">
            <a:noAutofit/>
          </a:bodyPr>
          <a:lstStyle/>
          <a:p>
            <a:pPr indent="-285750" lvl="0" marL="285750" rtl="1" algn="just">
              <a:lnSpc>
                <a:spcPct val="100000"/>
              </a:lnSpc>
              <a:spcBef>
                <a:spcPts val="0"/>
              </a:spcBef>
              <a:spcAft>
                <a:spcPts val="0"/>
              </a:spcAft>
              <a:buSzPts val="1600"/>
              <a:buChar char="•"/>
            </a:pPr>
            <a:r>
              <a:rPr b="0" i="0" lang="en-US" sz="1800" u="none">
                <a:solidFill>
                  <a:schemeClr val="dk2"/>
                </a:solidFill>
                <a:latin typeface="Tajawal"/>
                <a:ea typeface="Tajawal"/>
                <a:cs typeface="Tajawal"/>
                <a:sym typeface="Tajawal"/>
              </a:rPr>
              <a:t>إطلاق الاستراتيجية الوطنية لتنمية الطفولة المبكرة (المجلس القومي للطفولة والأمومة </a:t>
            </a:r>
            <a:r>
              <a:rPr lang="en-US" sz="1800">
                <a:solidFill>
                  <a:schemeClr val="dk2"/>
                </a:solidFill>
                <a:latin typeface="Tajawal"/>
                <a:ea typeface="Tajawal"/>
                <a:cs typeface="Tajawal"/>
                <a:sym typeface="Tajawal"/>
              </a:rPr>
              <a:t>بالتنسيق مع عدة وزارات و</a:t>
            </a:r>
            <a:r>
              <a:rPr b="0" i="0" lang="en-US" sz="1800" u="none">
                <a:solidFill>
                  <a:schemeClr val="dk2"/>
                </a:solidFill>
                <a:latin typeface="Tajawal"/>
                <a:ea typeface="Tajawal"/>
                <a:cs typeface="Tajawal"/>
                <a:sym typeface="Tajawal"/>
              </a:rPr>
              <a:t>بالتعاون مع اليونيسيف) (2024-2029).</a:t>
            </a:r>
            <a:endParaRPr/>
          </a:p>
          <a:p>
            <a:pPr indent="-285750" lvl="0" marL="285750" rtl="1" algn="just">
              <a:lnSpc>
                <a:spcPct val="100000"/>
              </a:lnSpc>
              <a:spcBef>
                <a:spcPts val="0"/>
              </a:spcBef>
              <a:spcAft>
                <a:spcPts val="0"/>
              </a:spcAft>
              <a:buSzPts val="1600"/>
              <a:buChar char="•"/>
            </a:pPr>
            <a:r>
              <a:rPr lang="en-US" sz="1800">
                <a:solidFill>
                  <a:schemeClr val="dk2"/>
                </a:solidFill>
                <a:latin typeface="Tajawal"/>
                <a:ea typeface="Tajawal"/>
                <a:cs typeface="Tajawal"/>
                <a:sym typeface="Tajawal"/>
              </a:rPr>
              <a:t>البدء في تفعيل دليل كفاءات المتعاملين مع الأطفال بمرحلة الطفولة المبكرة بالقطاعات المختلفة. (المجلس القومي مع اليونيسيف)</a:t>
            </a:r>
            <a:endParaRPr/>
          </a:p>
          <a:p>
            <a:pPr indent="-285750" lvl="0" marL="285750" rtl="1" algn="just">
              <a:lnSpc>
                <a:spcPct val="100000"/>
              </a:lnSpc>
              <a:spcBef>
                <a:spcPts val="0"/>
              </a:spcBef>
              <a:spcAft>
                <a:spcPts val="0"/>
              </a:spcAft>
              <a:buSzPts val="1600"/>
              <a:buChar char="•"/>
            </a:pPr>
            <a:r>
              <a:rPr lang="en-US" sz="1800">
                <a:solidFill>
                  <a:schemeClr val="dk2"/>
                </a:solidFill>
                <a:latin typeface="Tajawal"/>
                <a:ea typeface="Tajawal"/>
                <a:cs typeface="Tajawal"/>
                <a:sym typeface="Tajawal"/>
              </a:rPr>
              <a:t>استمرار برنامج الألف يوم الأولى (وزارة الصحة، وزارة التضامن، هيئات دولية، مؤسسات أهلية).</a:t>
            </a:r>
            <a:endParaRPr/>
          </a:p>
          <a:p>
            <a:pPr indent="-285750" lvl="0" marL="285750" rtl="1" algn="just">
              <a:lnSpc>
                <a:spcPct val="100000"/>
              </a:lnSpc>
              <a:spcBef>
                <a:spcPts val="0"/>
              </a:spcBef>
              <a:spcAft>
                <a:spcPts val="0"/>
              </a:spcAft>
              <a:buSzPts val="1600"/>
              <a:buChar char="•"/>
            </a:pPr>
            <a:r>
              <a:rPr lang="en-US" sz="1800">
                <a:solidFill>
                  <a:schemeClr val="dk2"/>
                </a:solidFill>
                <a:latin typeface="Tajawal"/>
                <a:ea typeface="Tajawal"/>
                <a:cs typeface="Tajawal"/>
                <a:sym typeface="Tajawal"/>
              </a:rPr>
              <a:t>استمرار برنامج تنمية الطفولة المبكرة (وزارة التضامن).</a:t>
            </a:r>
            <a:endParaRPr sz="1800">
              <a:solidFill>
                <a:schemeClr val="dk2"/>
              </a:solidFill>
            </a:endParaRPr>
          </a:p>
        </p:txBody>
      </p:sp>
      <p:sp>
        <p:nvSpPr>
          <p:cNvPr id="252" name="Google Shape;252;gfa8e0dded3_0_102"/>
          <p:cNvSpPr txBox="1"/>
          <p:nvPr/>
        </p:nvSpPr>
        <p:spPr>
          <a:xfrm>
            <a:off x="900675" y="2297850"/>
            <a:ext cx="1455900" cy="63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Tajawal"/>
              <a:buNone/>
            </a:pPr>
            <a:r>
              <a:t/>
            </a:r>
            <a:endParaRPr b="0" i="0" sz="1400" u="none" cap="none" strike="noStrike">
              <a:solidFill>
                <a:srgbClr val="000000"/>
              </a:solidFill>
              <a:latin typeface="Arial"/>
              <a:ea typeface="Arial"/>
              <a:cs typeface="Arial"/>
              <a:sym typeface="Arial"/>
            </a:endParaRPr>
          </a:p>
        </p:txBody>
      </p:sp>
      <p:pic>
        <p:nvPicPr>
          <p:cNvPr id="253" name="Google Shape;253;gfa8e0dded3_0_102"/>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pic>
        <p:nvPicPr>
          <p:cNvPr id="254" name="Google Shape;254;gfa8e0dded3_0_102"/>
          <p:cNvPicPr preferRelativeResize="0"/>
          <p:nvPr/>
        </p:nvPicPr>
        <p:blipFill rotWithShape="1">
          <a:blip r:embed="rId5">
            <a:alphaModFix/>
          </a:blip>
          <a:srcRect b="24958" l="0" r="49423" t="0"/>
          <a:stretch/>
        </p:blipFill>
        <p:spPr>
          <a:xfrm>
            <a:off x="7441775" y="4763500"/>
            <a:ext cx="1702226" cy="380000"/>
          </a:xfrm>
          <a:prstGeom prst="rect">
            <a:avLst/>
          </a:prstGeom>
          <a:noFill/>
          <a:ln>
            <a:noFill/>
          </a:ln>
        </p:spPr>
      </p:pic>
      <p:pic>
        <p:nvPicPr>
          <p:cNvPr descr="A children playing with toys&#10;&#10;AI-generated content may be incorrect." id="255" name="Google Shape;255;gfa8e0dded3_0_102"/>
          <p:cNvPicPr preferRelativeResize="0"/>
          <p:nvPr/>
        </p:nvPicPr>
        <p:blipFill rotWithShape="1">
          <a:blip r:embed="rId6">
            <a:alphaModFix/>
          </a:blip>
          <a:srcRect b="0" l="0" r="0" t="0"/>
          <a:stretch/>
        </p:blipFill>
        <p:spPr>
          <a:xfrm>
            <a:off x="79470" y="384348"/>
            <a:ext cx="2706161" cy="38270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nvSpPr>
        <p:spPr>
          <a:xfrm>
            <a:off x="0" y="-152400"/>
            <a:ext cx="9144000" cy="51435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1" name="Google Shape;261;p9"/>
          <p:cNvSpPr txBox="1"/>
          <p:nvPr>
            <p:ph type="title"/>
          </p:nvPr>
        </p:nvSpPr>
        <p:spPr>
          <a:xfrm>
            <a:off x="466725" y="2247900"/>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5400"/>
              <a:buFont typeface="Tajawal Black"/>
              <a:buNone/>
            </a:pPr>
            <a:r>
              <a:rPr b="0" i="0" lang="en-US" sz="5400" u="none">
                <a:solidFill>
                  <a:schemeClr val="lt1"/>
                </a:solidFill>
                <a:latin typeface="Tajawal Black"/>
                <a:ea typeface="Tajawal Black"/>
                <a:cs typeface="Tajawal Black"/>
                <a:sym typeface="Tajawal Black"/>
              </a:rPr>
              <a:t>شكراً لكم</a:t>
            </a:r>
            <a:endParaRPr/>
          </a:p>
        </p:txBody>
      </p:sp>
      <p:pic>
        <p:nvPicPr>
          <p:cNvPr descr="Design3" id="262" name="Google Shape;262;p9"/>
          <p:cNvPicPr preferRelativeResize="0"/>
          <p:nvPr/>
        </p:nvPicPr>
        <p:blipFill rotWithShape="1">
          <a:blip r:embed="rId3">
            <a:alphaModFix/>
          </a:blip>
          <a:srcRect b="0" l="0" r="0" t="0"/>
          <a:stretch/>
        </p:blipFill>
        <p:spPr>
          <a:xfrm flipH="1">
            <a:off x="3139281" y="2247900"/>
            <a:ext cx="1102519" cy="361950"/>
          </a:xfrm>
          <a:prstGeom prst="rect">
            <a:avLst/>
          </a:prstGeom>
          <a:noFill/>
          <a:ln>
            <a:noFill/>
          </a:ln>
        </p:spPr>
      </p:pic>
      <p:pic>
        <p:nvPicPr>
          <p:cNvPr id="263" name="Google Shape;263;p9"/>
          <p:cNvPicPr preferRelativeResize="0"/>
          <p:nvPr/>
        </p:nvPicPr>
        <p:blipFill rotWithShape="1">
          <a:blip r:embed="rId4">
            <a:alphaModFix/>
          </a:blip>
          <a:srcRect b="0" l="0" r="0" t="0"/>
          <a:stretch/>
        </p:blipFill>
        <p:spPr>
          <a:xfrm>
            <a:off x="6624650" y="203800"/>
            <a:ext cx="2276452" cy="564325"/>
          </a:xfrm>
          <a:prstGeom prst="rect">
            <a:avLst/>
          </a:prstGeom>
          <a:noFill/>
          <a:ln>
            <a:noFill/>
          </a:ln>
        </p:spPr>
      </p:pic>
      <p:sp>
        <p:nvSpPr>
          <p:cNvPr id="264" name="Google Shape;264;p9"/>
          <p:cNvSpPr/>
          <p:nvPr/>
        </p:nvSpPr>
        <p:spPr>
          <a:xfrm>
            <a:off x="2250" y="4777400"/>
            <a:ext cx="9144000" cy="36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65C0BA"/>
                </a:solidFill>
                <a:latin typeface="Arial"/>
                <a:ea typeface="Arial"/>
                <a:cs typeface="Arial"/>
                <a:sym typeface="Arial"/>
              </a:rPr>
              <a:t>www.anecd.net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2021-04-26T10:07:52Z</dcterms:created>
  <dc:creator>nailapc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